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01" r:id="rId2"/>
    <p:sldId id="302" r:id="rId3"/>
    <p:sldId id="298" r:id="rId4"/>
    <p:sldId id="267" r:id="rId5"/>
    <p:sldId id="292" r:id="rId6"/>
    <p:sldId id="294" r:id="rId7"/>
    <p:sldId id="295" r:id="rId8"/>
    <p:sldId id="291" r:id="rId9"/>
    <p:sldId id="264" r:id="rId10"/>
    <p:sldId id="286" r:id="rId11"/>
    <p:sldId id="288" r:id="rId12"/>
    <p:sldId id="285" r:id="rId13"/>
    <p:sldId id="284" r:id="rId14"/>
    <p:sldId id="283" r:id="rId15"/>
    <p:sldId id="282" r:id="rId16"/>
    <p:sldId id="281" r:id="rId17"/>
    <p:sldId id="280" r:id="rId18"/>
    <p:sldId id="299" r:id="rId19"/>
    <p:sldId id="303" r:id="rId20"/>
    <p:sldId id="276" r:id="rId21"/>
    <p:sldId id="275" r:id="rId22"/>
    <p:sldId id="274" r:id="rId23"/>
    <p:sldId id="272" r:id="rId24"/>
    <p:sldId id="271" r:id="rId25"/>
    <p:sldId id="273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310" userDrawn="1">
          <p15:clr>
            <a:srgbClr val="A4A3A4"/>
          </p15:clr>
        </p15:guide>
        <p15:guide id="3" orient="horz" pos="890" userDrawn="1">
          <p15:clr>
            <a:srgbClr val="A4A3A4"/>
          </p15:clr>
        </p15:guide>
        <p15:guide id="4" pos="3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hini Dabholkar" initials="RD" lastIdx="2" clrIdx="0">
    <p:extLst>
      <p:ext uri="{19B8F6BF-5375-455C-9EA6-DF929625EA0E}">
        <p15:presenceInfo xmlns:p15="http://schemas.microsoft.com/office/powerpoint/2012/main" userId="469469a168c2d620" providerId="Windows Live"/>
      </p:ext>
    </p:extLst>
  </p:cmAuthor>
  <p:cmAuthor id="2" name="Aniket Mayekar" initials="AM" lastIdx="1" clrIdx="1">
    <p:extLst>
      <p:ext uri="{19B8F6BF-5375-455C-9EA6-DF929625EA0E}">
        <p15:presenceInfo xmlns:p15="http://schemas.microsoft.com/office/powerpoint/2012/main" userId="9b3a6f26f479b0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948"/>
    <a:srgbClr val="FEFEFE"/>
    <a:srgbClr val="E6E6E6"/>
    <a:srgbClr val="ABB9C2"/>
    <a:srgbClr val="3C47AA"/>
    <a:srgbClr val="EAEAFC"/>
    <a:srgbClr val="F9F9FE"/>
    <a:srgbClr val="D0D0F8"/>
    <a:srgbClr val="D1D1F7"/>
    <a:srgbClr val="EF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5196" autoAdjust="0"/>
  </p:normalViewPr>
  <p:slideViewPr>
    <p:cSldViewPr snapToGrid="0" showGuides="1">
      <p:cViewPr>
        <p:scale>
          <a:sx n="50" d="100"/>
          <a:sy n="50" d="100"/>
        </p:scale>
        <p:origin x="1891" y="744"/>
      </p:cViewPr>
      <p:guideLst>
        <p:guide pos="7310"/>
        <p:guide orient="horz" pos="890"/>
        <p:guide pos="37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 showGuides="1">
      <p:cViewPr varScale="1">
        <p:scale>
          <a:sx n="62" d="100"/>
          <a:sy n="62" d="100"/>
        </p:scale>
        <p:origin x="2299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FC50D6-A96E-0CEC-381F-E5EBB11C0D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3D29B9-3D89-98A7-FFCA-4054643218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11E30-1F6F-48F3-8B50-C6EB6C449F88}" type="datetimeFigureOut">
              <a:rPr lang="en-IN" smtClean="0"/>
              <a:t>26-09-2023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F7077-695C-79B8-328C-441ABD3FAB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E7442-3DF4-2C6F-F533-04D646BA6E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A1E74-E67B-484F-A82A-AA51C0594D4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945106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4B3C8-1A1D-468E-8865-D815DBF8D155}" type="datetimeFigureOut">
              <a:rPr lang="en-IN" smtClean="0"/>
              <a:t>26-09-2023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9731C-646B-4686-B196-12AC346C2CF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862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7592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Open Market </a:t>
            </a:r>
            <a:r>
              <a:rPr lang="en-US" dirty="0" err="1"/>
              <a:t>upto</a:t>
            </a:r>
            <a:r>
              <a:rPr lang="en-US" dirty="0"/>
              <a:t> 90%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PMP &amp; PG </a:t>
            </a:r>
            <a:r>
              <a:rPr lang="en-US" dirty="0" err="1"/>
              <a:t>upto</a:t>
            </a:r>
            <a:r>
              <a:rPr lang="en-US" dirty="0"/>
              <a:t> 75%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Brand Solutions - Customized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2477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Open Market </a:t>
            </a:r>
            <a:r>
              <a:rPr lang="en-US" dirty="0" err="1"/>
              <a:t>upto</a:t>
            </a:r>
            <a:r>
              <a:rPr lang="en-US" dirty="0"/>
              <a:t> 90%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PMP &amp; PG </a:t>
            </a:r>
            <a:r>
              <a:rPr lang="en-US" dirty="0" err="1"/>
              <a:t>upto</a:t>
            </a:r>
            <a:r>
              <a:rPr lang="en-US" dirty="0"/>
              <a:t> 75%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Brand Solutions - Customized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3319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858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3127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8716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07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8488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OPTION_1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3879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dk1"/>
                </a:solidFill>
              </a:rPr>
              <a:t>SLIDE OPTION 1</a:t>
            </a:r>
            <a:endParaRPr lang="en-US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0536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</a:rPr>
              <a:t>Put some Agency – WPP / IPG / RPA / Mindshare / </a:t>
            </a:r>
            <a:r>
              <a:rPr lang="en-US" dirty="0" err="1">
                <a:solidFill>
                  <a:srgbClr val="FF0000"/>
                </a:solidFill>
              </a:rPr>
              <a:t>Innitiative</a:t>
            </a:r>
            <a:r>
              <a:rPr lang="en-US" dirty="0">
                <a:solidFill>
                  <a:srgbClr val="FF0000"/>
                </a:solidFill>
              </a:rPr>
              <a:t> etc..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476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FF0000"/>
                </a:solidFill>
              </a:rPr>
              <a:t>Update this Image – Show Partners – Handshake type image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9731C-646B-4686-B196-12AC346C2CFD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786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79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C56080-6B06-DAE4-A28F-9DBE841A0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16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5CC054-EC20-9034-6297-541B8DBCDB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D02315-F960-F1D3-390B-037096A1FD5E}"/>
              </a:ext>
            </a:extLst>
          </p:cNvPr>
          <p:cNvSpPr/>
          <p:nvPr userDrawn="1"/>
        </p:nvSpPr>
        <p:spPr>
          <a:xfrm>
            <a:off x="11693526" y="6489700"/>
            <a:ext cx="361314" cy="3683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alpha val="65000"/>
                </a:schemeClr>
              </a:gs>
              <a:gs pos="100000">
                <a:srgbClr val="FEFEFE">
                  <a:alpha val="5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C5847D-EF85-CFF4-C17F-D6EBEB416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DA9FBF-8F6E-B383-B410-72E4395835FA}"/>
              </a:ext>
            </a:extLst>
          </p:cNvPr>
          <p:cNvCxnSpPr>
            <a:cxnSpLocks/>
          </p:cNvCxnSpPr>
          <p:nvPr userDrawn="1"/>
        </p:nvCxnSpPr>
        <p:spPr>
          <a:xfrm>
            <a:off x="344892" y="728913"/>
            <a:ext cx="3600000" cy="0"/>
          </a:xfrm>
          <a:prstGeom prst="line">
            <a:avLst/>
          </a:prstGeom>
          <a:ln w="38100" cap="rnd">
            <a:gradFill flip="none" rotWithShape="1">
              <a:gsLst>
                <a:gs pos="27000">
                  <a:schemeClr val="accent1"/>
                </a:gs>
                <a:gs pos="100000">
                  <a:srgbClr val="FEFEFE">
                    <a:alpha val="0"/>
                  </a:srgbClr>
                </a:gs>
              </a:gsLst>
              <a:lin ang="0" scaled="1"/>
              <a:tileRect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DAF41-EF10-F167-D8D5-A2BF0B75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 wrap="square" lIns="36000" tIns="18000" rIns="36000" bIns="18000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959D3B56-7B7F-4437-B062-7602CC158091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4" name="Google Shape;227;p31">
            <a:extLst>
              <a:ext uri="{FF2B5EF4-FFF2-40B4-BE49-F238E27FC236}">
                <a16:creationId xmlns:a16="http://schemas.microsoft.com/office/drawing/2014/main" id="{AF6BF1D9-2B58-61AB-C775-A32CC0405B62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2619" y="262863"/>
            <a:ext cx="1818231" cy="365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108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6" orient="horz" pos="45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E5BFA3-9925-2D78-EA7F-80012BA1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E3CD6-6A04-2DA4-7EA0-2474F4750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2D803-D4B2-40EE-4077-3159BC4FF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8A1BC-2075-51B3-178B-1795C8FC1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615AD-572B-CAE0-88CE-D9FFA63BF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D3B56-7B7F-4437-B062-7602CC1580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24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png"/><Relationship Id="rId18" Type="http://schemas.openxmlformats.org/officeDocument/2006/relationships/hyperlink" Target="https://static.wikia.nocookie.net/logopedia/images/7/75/The_Guardian_2018.svg/revision/latest?cb=20180115121927" TargetMode="External"/><Relationship Id="rId26" Type="http://schemas.openxmlformats.org/officeDocument/2006/relationships/hyperlink" Target="https://static.wikia.nocookie.net/logopedia/images/5/57/Healthline_2019.svg/revision/latest?cb=20210523135634" TargetMode="External"/><Relationship Id="rId39" Type="http://schemas.openxmlformats.org/officeDocument/2006/relationships/image" Target="../media/image107.jpg"/><Relationship Id="rId21" Type="http://schemas.openxmlformats.org/officeDocument/2006/relationships/image" Target="../media/image97.png"/><Relationship Id="rId34" Type="http://schemas.openxmlformats.org/officeDocument/2006/relationships/hyperlink" Target="https://static.wikia.nocookie.net/logopedia/images/3/39/BuzzFeed_2019.svg/revision/latest?cb=20191104195018" TargetMode="External"/><Relationship Id="rId42" Type="http://schemas.openxmlformats.org/officeDocument/2006/relationships/image" Target="../media/image109.png"/><Relationship Id="rId47" Type="http://schemas.openxmlformats.org/officeDocument/2006/relationships/image" Target="../media/image112.png"/><Relationship Id="rId50" Type="http://schemas.openxmlformats.org/officeDocument/2006/relationships/hyperlink" Target="https://static.wikia.nocookie.net/logopedia/images/1/15/Tumblr_2018.svg/revision/latest?cb=20180813173648" TargetMode="External"/><Relationship Id="rId7" Type="http://schemas.openxmlformats.org/officeDocument/2006/relationships/image" Target="../media/image89.png"/><Relationship Id="rId2" Type="http://schemas.openxmlformats.org/officeDocument/2006/relationships/hyperlink" Target="https://www.the-sun.com/" TargetMode="External"/><Relationship Id="rId16" Type="http://schemas.openxmlformats.org/officeDocument/2006/relationships/hyperlink" Target="https://static.wikia.nocookie.net/logopedia/images/e/e8/Rotten_Tomatoes_2018.svg/revision/latest?cb=20221216193339" TargetMode="External"/><Relationship Id="rId29" Type="http://schemas.openxmlformats.org/officeDocument/2006/relationships/image" Target="../media/image101.png"/><Relationship Id="rId11" Type="http://schemas.openxmlformats.org/officeDocument/2006/relationships/image" Target="../media/image91.png"/><Relationship Id="rId24" Type="http://schemas.openxmlformats.org/officeDocument/2006/relationships/hyperlink" Target="https://logos.fandom.com/wiki/Forbes#1999%E2%80%93present_(United_Staes),_2009%E2%80%93present_(Romania)" TargetMode="External"/><Relationship Id="rId32" Type="http://schemas.openxmlformats.org/officeDocument/2006/relationships/hyperlink" Target="https://static.wikia.nocookie.net/logopedia/images/e/e7/Thesaurus.com_2020.svg/revision/latest?cb=20200926135310" TargetMode="External"/><Relationship Id="rId37" Type="http://schemas.openxmlformats.org/officeDocument/2006/relationships/image" Target="../media/image105.png"/><Relationship Id="rId40" Type="http://schemas.openxmlformats.org/officeDocument/2006/relationships/image" Target="../media/image108.png"/><Relationship Id="rId45" Type="http://schemas.openxmlformats.org/officeDocument/2006/relationships/image" Target="../media/image111.png"/><Relationship Id="rId53" Type="http://schemas.openxmlformats.org/officeDocument/2006/relationships/image" Target="../media/image115.png"/><Relationship Id="rId5" Type="http://schemas.openxmlformats.org/officeDocument/2006/relationships/image" Target="../media/image88.png"/><Relationship Id="rId10" Type="http://schemas.openxmlformats.org/officeDocument/2006/relationships/hyperlink" Target="https://logos.fandom.com/wiki/File:USA_Today_(2012_Horizontal).svg" TargetMode="External"/><Relationship Id="rId19" Type="http://schemas.openxmlformats.org/officeDocument/2006/relationships/image" Target="../media/image95.png"/><Relationship Id="rId31" Type="http://schemas.openxmlformats.org/officeDocument/2006/relationships/image" Target="../media/image102.png"/><Relationship Id="rId44" Type="http://schemas.openxmlformats.org/officeDocument/2006/relationships/hyperlink" Target="https://static.wikia.nocookie.net/logopedia/images/1/13/CBS_Sports_%282021%29.svg/revision/latest?cb=20210227221721" TargetMode="External"/><Relationship Id="rId52" Type="http://schemas.openxmlformats.org/officeDocument/2006/relationships/hyperlink" Target="https://medical-news.org/" TargetMode="External"/><Relationship Id="rId4" Type="http://schemas.openxmlformats.org/officeDocument/2006/relationships/hyperlink" Target="https://static.wikia.nocookie.net/logopedia/images/1/1d/AOL_2009.svg/revision/latest?cb=20180410022134" TargetMode="External"/><Relationship Id="rId9" Type="http://schemas.openxmlformats.org/officeDocument/2006/relationships/image" Target="../media/image90.png"/><Relationship Id="rId14" Type="http://schemas.openxmlformats.org/officeDocument/2006/relationships/hyperlink" Target="https://static.wikia.nocookie.net/logopedia/images/e/e2/220px-Merriam-Webster_logo_svg.png/revision/latest?cb=20130412193100" TargetMode="External"/><Relationship Id="rId22" Type="http://schemas.openxmlformats.org/officeDocument/2006/relationships/hyperlink" Target="https://static.wikia.nocookie.net/logopedia/images/a/a6/The_Weather_Channel_%282005%29.svg/revision/latest?cb=20171128103430" TargetMode="External"/><Relationship Id="rId27" Type="http://schemas.openxmlformats.org/officeDocument/2006/relationships/image" Target="../media/image100.png"/><Relationship Id="rId30" Type="http://schemas.openxmlformats.org/officeDocument/2006/relationships/hyperlink" Target="https://static.wikia.nocookie.net/logopedia/images/d/d7/NYT_Masthead.svg/revision/latest?cb=20141210032555" TargetMode="External"/><Relationship Id="rId35" Type="http://schemas.openxmlformats.org/officeDocument/2006/relationships/image" Target="../media/image104.png"/><Relationship Id="rId43" Type="http://schemas.openxmlformats.org/officeDocument/2006/relationships/image" Target="../media/image110.png"/><Relationship Id="rId48" Type="http://schemas.openxmlformats.org/officeDocument/2006/relationships/hyperlink" Target="https://static.wikia.nocookie.net/logopedia/images/e/e9/Ghk.gif/revision/latest?cb=20141226224339" TargetMode="External"/><Relationship Id="rId8" Type="http://schemas.openxmlformats.org/officeDocument/2006/relationships/hyperlink" Target="https://static.wikia.nocookie.net/logopedia/images/c/cd/Fandom_2021.svg/revision/latest?cb=20210815161545" TargetMode="External"/><Relationship Id="rId51" Type="http://schemas.openxmlformats.org/officeDocument/2006/relationships/image" Target="../media/image114.png"/><Relationship Id="rId3" Type="http://schemas.openxmlformats.org/officeDocument/2006/relationships/image" Target="../media/image87.png"/><Relationship Id="rId12" Type="http://schemas.openxmlformats.org/officeDocument/2006/relationships/hyperlink" Target="https://logos.fandom.com/wiki/Time#1992%E2%80%93present" TargetMode="External"/><Relationship Id="rId17" Type="http://schemas.openxmlformats.org/officeDocument/2006/relationships/image" Target="../media/image94.png"/><Relationship Id="rId25" Type="http://schemas.openxmlformats.org/officeDocument/2006/relationships/image" Target="../media/image99.png"/><Relationship Id="rId33" Type="http://schemas.openxmlformats.org/officeDocument/2006/relationships/image" Target="../media/image103.jpg"/><Relationship Id="rId38" Type="http://schemas.openxmlformats.org/officeDocument/2006/relationships/image" Target="../media/image106.png"/><Relationship Id="rId46" Type="http://schemas.openxmlformats.org/officeDocument/2006/relationships/hyperlink" Target="https://static.wikia.nocookie.net/logopedia/images/5/57/Entrepreneur-NEW-LOGO.jpg/revision/latest?cb=20150330100713" TargetMode="External"/><Relationship Id="rId20" Type="http://schemas.openxmlformats.org/officeDocument/2006/relationships/image" Target="../media/image96.png"/><Relationship Id="rId41" Type="http://schemas.openxmlformats.org/officeDocument/2006/relationships/hyperlink" Target="https://static.wikia.nocookie.net/logopedia/images/0/06/200px-Encyclopaedia-britannica-logo.png/revision/latest?cb=2013041219294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atic.wikia.nocookie.net/logopedia/images/0/04/MSN_2014.svg/revision/latest?cb=20200722093706" TargetMode="External"/><Relationship Id="rId15" Type="http://schemas.openxmlformats.org/officeDocument/2006/relationships/image" Target="../media/image93.png"/><Relationship Id="rId23" Type="http://schemas.openxmlformats.org/officeDocument/2006/relationships/image" Target="../media/image98.png"/><Relationship Id="rId28" Type="http://schemas.openxmlformats.org/officeDocument/2006/relationships/hyperlink" Target="https://static.wikia.nocookie.net/logopedia/images/1/1f/2009up.png/revision/latest?cb=20161229135557" TargetMode="External"/><Relationship Id="rId36" Type="http://schemas.openxmlformats.org/officeDocument/2006/relationships/hyperlink" Target="https://static.wikia.nocookie.net/logopedia/images/3/34/ESPN.svg/revision/latest?cb=20201130040927" TargetMode="External"/><Relationship Id="rId49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16.png"/><Relationship Id="rId21" Type="http://schemas.openxmlformats.org/officeDocument/2006/relationships/image" Target="../media/image134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jpg"/><Relationship Id="rId9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13" Type="http://schemas.openxmlformats.org/officeDocument/2006/relationships/image" Target="../media/image161.png"/><Relationship Id="rId18" Type="http://schemas.openxmlformats.org/officeDocument/2006/relationships/image" Target="../media/image166.sv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svg"/><Relationship Id="rId17" Type="http://schemas.openxmlformats.org/officeDocument/2006/relationships/image" Target="../media/image165.png"/><Relationship Id="rId2" Type="http://schemas.openxmlformats.org/officeDocument/2006/relationships/image" Target="../media/image2.png"/><Relationship Id="rId16" Type="http://schemas.openxmlformats.org/officeDocument/2006/relationships/image" Target="../media/image16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sv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svg"/><Relationship Id="rId4" Type="http://schemas.openxmlformats.org/officeDocument/2006/relationships/image" Target="../media/image152.svg"/><Relationship Id="rId9" Type="http://schemas.openxmlformats.org/officeDocument/2006/relationships/image" Target="../media/image157.png"/><Relationship Id="rId14" Type="http://schemas.openxmlformats.org/officeDocument/2006/relationships/image" Target="../media/image16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sv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3.jp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8" name="Freeform: Shape 5507">
            <a:extLst>
              <a:ext uri="{FF2B5EF4-FFF2-40B4-BE49-F238E27FC236}">
                <a16:creationId xmlns:a16="http://schemas.microsoft.com/office/drawing/2014/main" id="{A668FC82-B3A6-CEB5-A19E-13E511E5F1C0}"/>
              </a:ext>
            </a:extLst>
          </p:cNvPr>
          <p:cNvSpPr/>
          <p:nvPr/>
        </p:nvSpPr>
        <p:spPr>
          <a:xfrm>
            <a:off x="2" y="-6095"/>
            <a:ext cx="4513262" cy="3333336"/>
          </a:xfrm>
          <a:custGeom>
            <a:avLst/>
            <a:gdLst>
              <a:gd name="connsiteX0" fmla="*/ 4340542 w 4340541"/>
              <a:gd name="connsiteY0" fmla="*/ 2063326 h 3327240"/>
              <a:gd name="connsiteX1" fmla="*/ 3482869 w 4340541"/>
              <a:gd name="connsiteY1" fmla="*/ 2920999 h 3327240"/>
              <a:gd name="connsiteX2" fmla="*/ 1521354 w 4340541"/>
              <a:gd name="connsiteY2" fmla="*/ 2920999 h 3327240"/>
              <a:gd name="connsiteX3" fmla="*/ 0 w 4340541"/>
              <a:gd name="connsiteY3" fmla="*/ 1399645 h 3327240"/>
              <a:gd name="connsiteX4" fmla="*/ 0 w 4340541"/>
              <a:gd name="connsiteY4" fmla="*/ 0 h 3327240"/>
              <a:gd name="connsiteX5" fmla="*/ 2277216 w 4340541"/>
              <a:gd name="connsiteY5" fmla="*/ 0 h 3327240"/>
              <a:gd name="connsiteX6" fmla="*/ 4340542 w 4340541"/>
              <a:gd name="connsiteY6" fmla="*/ 2063326 h 3327240"/>
              <a:gd name="connsiteX0" fmla="*/ 4513262 w 4513262"/>
              <a:gd name="connsiteY0" fmla="*/ 1890606 h 3327240"/>
              <a:gd name="connsiteX1" fmla="*/ 3482869 w 4513262"/>
              <a:gd name="connsiteY1" fmla="*/ 2920999 h 3327240"/>
              <a:gd name="connsiteX2" fmla="*/ 1521354 w 4513262"/>
              <a:gd name="connsiteY2" fmla="*/ 2920999 h 3327240"/>
              <a:gd name="connsiteX3" fmla="*/ 0 w 4513262"/>
              <a:gd name="connsiteY3" fmla="*/ 1399645 h 3327240"/>
              <a:gd name="connsiteX4" fmla="*/ 0 w 4513262"/>
              <a:gd name="connsiteY4" fmla="*/ 0 h 3327240"/>
              <a:gd name="connsiteX5" fmla="*/ 2277216 w 4513262"/>
              <a:gd name="connsiteY5" fmla="*/ 0 h 3327240"/>
              <a:gd name="connsiteX6" fmla="*/ 4513262 w 4513262"/>
              <a:gd name="connsiteY6" fmla="*/ 1890606 h 3327240"/>
              <a:gd name="connsiteX0" fmla="*/ 4513262 w 4513262"/>
              <a:gd name="connsiteY0" fmla="*/ 1890606 h 3327240"/>
              <a:gd name="connsiteX1" fmla="*/ 3482869 w 4513262"/>
              <a:gd name="connsiteY1" fmla="*/ 2920999 h 3327240"/>
              <a:gd name="connsiteX2" fmla="*/ 1521354 w 4513262"/>
              <a:gd name="connsiteY2" fmla="*/ 2920999 h 3327240"/>
              <a:gd name="connsiteX3" fmla="*/ 0 w 4513262"/>
              <a:gd name="connsiteY3" fmla="*/ 1399645 h 3327240"/>
              <a:gd name="connsiteX4" fmla="*/ 0 w 4513262"/>
              <a:gd name="connsiteY4" fmla="*/ 0 h 3327240"/>
              <a:gd name="connsiteX5" fmla="*/ 2622656 w 4513262"/>
              <a:gd name="connsiteY5" fmla="*/ 0 h 3327240"/>
              <a:gd name="connsiteX6" fmla="*/ 4513262 w 4513262"/>
              <a:gd name="connsiteY6" fmla="*/ 1890606 h 3327240"/>
              <a:gd name="connsiteX0" fmla="*/ 4513262 w 4513262"/>
              <a:gd name="connsiteY0" fmla="*/ 1896702 h 3333336"/>
              <a:gd name="connsiteX1" fmla="*/ 3482869 w 4513262"/>
              <a:gd name="connsiteY1" fmla="*/ 2927095 h 3333336"/>
              <a:gd name="connsiteX2" fmla="*/ 1521354 w 4513262"/>
              <a:gd name="connsiteY2" fmla="*/ 2927095 h 3333336"/>
              <a:gd name="connsiteX3" fmla="*/ 0 w 4513262"/>
              <a:gd name="connsiteY3" fmla="*/ 1405741 h 3333336"/>
              <a:gd name="connsiteX4" fmla="*/ 0 w 4513262"/>
              <a:gd name="connsiteY4" fmla="*/ 6096 h 3333336"/>
              <a:gd name="connsiteX5" fmla="*/ 2616560 w 4513262"/>
              <a:gd name="connsiteY5" fmla="*/ 0 h 3333336"/>
              <a:gd name="connsiteX6" fmla="*/ 4513262 w 4513262"/>
              <a:gd name="connsiteY6" fmla="*/ 1896702 h 333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3262" h="3333336">
                <a:moveTo>
                  <a:pt x="4513262" y="1896702"/>
                </a:moveTo>
                <a:lnTo>
                  <a:pt x="3482869" y="2927095"/>
                </a:lnTo>
                <a:cubicBezTo>
                  <a:pt x="2941214" y="3468750"/>
                  <a:pt x="2063009" y="3468750"/>
                  <a:pt x="1521354" y="2927095"/>
                </a:cubicBezTo>
                <a:lnTo>
                  <a:pt x="0" y="1405741"/>
                </a:lnTo>
                <a:lnTo>
                  <a:pt x="0" y="6096"/>
                </a:lnTo>
                <a:lnTo>
                  <a:pt x="2616560" y="0"/>
                </a:lnTo>
                <a:lnTo>
                  <a:pt x="4513262" y="1896702"/>
                </a:lnTo>
                <a:close/>
              </a:path>
            </a:pathLst>
          </a:custGeom>
          <a:solidFill>
            <a:srgbClr val="F6F6F6"/>
          </a:solidFill>
          <a:ln w="1057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5E9E3B-FDB1-7BDE-E5E1-D446AE564C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93112" y="4114799"/>
            <a:ext cx="4798887" cy="2743200"/>
          </a:xfrm>
          <a:prstGeom prst="rect">
            <a:avLst/>
          </a:prstGeom>
        </p:spPr>
      </p:pic>
      <p:pic>
        <p:nvPicPr>
          <p:cNvPr id="5513" name="Picture 5512">
            <a:extLst>
              <a:ext uri="{FF2B5EF4-FFF2-40B4-BE49-F238E27FC236}">
                <a16:creationId xmlns:a16="http://schemas.microsoft.com/office/drawing/2014/main" id="{F2339702-EBE0-C75F-37DD-1EB50E14F6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14882" r="7849" b="88"/>
          <a:stretch/>
        </p:blipFill>
        <p:spPr>
          <a:xfrm>
            <a:off x="2330099" y="0"/>
            <a:ext cx="9861899" cy="6063457"/>
          </a:xfrm>
          <a:custGeom>
            <a:avLst/>
            <a:gdLst>
              <a:gd name="connsiteX0" fmla="*/ 0 w 9914782"/>
              <a:gd name="connsiteY0" fmla="*/ 0 h 6095971"/>
              <a:gd name="connsiteX1" fmla="*/ 9914782 w 9914782"/>
              <a:gd name="connsiteY1" fmla="*/ 0 h 6095971"/>
              <a:gd name="connsiteX2" fmla="*/ 9914782 w 9914782"/>
              <a:gd name="connsiteY2" fmla="*/ 3426248 h 6095971"/>
              <a:gd name="connsiteX3" fmla="*/ 7651220 w 9914782"/>
              <a:gd name="connsiteY3" fmla="*/ 5689810 h 6095971"/>
              <a:gd name="connsiteX4" fmla="*/ 5689705 w 9914782"/>
              <a:gd name="connsiteY4" fmla="*/ 5689810 h 6095971"/>
              <a:gd name="connsiteX5" fmla="*/ 2363893 w 9914782"/>
              <a:gd name="connsiteY5" fmla="*/ 2363999 h 6095971"/>
              <a:gd name="connsiteX6" fmla="*/ 2063326 w 9914782"/>
              <a:gd name="connsiteY6" fmla="*/ 2063326 h 60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14782" h="6095971">
                <a:moveTo>
                  <a:pt x="0" y="0"/>
                </a:moveTo>
                <a:lnTo>
                  <a:pt x="9914782" y="0"/>
                </a:lnTo>
                <a:lnTo>
                  <a:pt x="9914782" y="3426248"/>
                </a:lnTo>
                <a:lnTo>
                  <a:pt x="7651220" y="5689810"/>
                </a:lnTo>
                <a:cubicBezTo>
                  <a:pt x="7109565" y="6231359"/>
                  <a:pt x="6231360" y="6231359"/>
                  <a:pt x="5689705" y="5689810"/>
                </a:cubicBezTo>
                <a:lnTo>
                  <a:pt x="2363893" y="2363999"/>
                </a:lnTo>
                <a:lnTo>
                  <a:pt x="2063326" y="2063326"/>
                </a:lnTo>
                <a:close/>
              </a:path>
            </a:pathLst>
          </a:custGeom>
        </p:spPr>
      </p:pic>
      <p:sp>
        <p:nvSpPr>
          <p:cNvPr id="5510" name="Freeform: Shape 5509">
            <a:extLst>
              <a:ext uri="{FF2B5EF4-FFF2-40B4-BE49-F238E27FC236}">
                <a16:creationId xmlns:a16="http://schemas.microsoft.com/office/drawing/2014/main" id="{649FD48F-8E15-2121-2F2A-93A2C43BDA21}"/>
              </a:ext>
            </a:extLst>
          </p:cNvPr>
          <p:cNvSpPr/>
          <p:nvPr/>
        </p:nvSpPr>
        <p:spPr>
          <a:xfrm>
            <a:off x="6041985" y="2594935"/>
            <a:ext cx="6150013" cy="4266263"/>
          </a:xfrm>
          <a:custGeom>
            <a:avLst/>
            <a:gdLst>
              <a:gd name="connsiteX0" fmla="*/ 6400270 w 6400269"/>
              <a:gd name="connsiteY0" fmla="*/ 811371 h 4439865"/>
              <a:gd name="connsiteX1" fmla="*/ 6400270 w 6400269"/>
              <a:gd name="connsiteY1" fmla="*/ 4439866 h 4439865"/>
              <a:gd name="connsiteX2" fmla="*/ 0 w 6400269"/>
              <a:gd name="connsiteY2" fmla="*/ 4439866 h 4439865"/>
              <a:gd name="connsiteX3" fmla="*/ 4033625 w 6400269"/>
              <a:gd name="connsiteY3" fmla="*/ 406241 h 4439865"/>
              <a:gd name="connsiteX4" fmla="*/ 5995140 w 6400269"/>
              <a:gd name="connsiteY4" fmla="*/ 406241 h 4439865"/>
              <a:gd name="connsiteX5" fmla="*/ 6400270 w 6400269"/>
              <a:gd name="connsiteY5" fmla="*/ 811371 h 4439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269" h="4439865">
                <a:moveTo>
                  <a:pt x="6400270" y="811371"/>
                </a:moveTo>
                <a:lnTo>
                  <a:pt x="6400270" y="4439866"/>
                </a:lnTo>
                <a:lnTo>
                  <a:pt x="0" y="4439866"/>
                </a:lnTo>
                <a:lnTo>
                  <a:pt x="4033625" y="406241"/>
                </a:lnTo>
                <a:cubicBezTo>
                  <a:pt x="4575280" y="-135414"/>
                  <a:pt x="5453486" y="-135414"/>
                  <a:pt x="5995140" y="406241"/>
                </a:cubicBezTo>
                <a:lnTo>
                  <a:pt x="6400270" y="8113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057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459FFF-D616-69C3-C7D9-00656DA0FA74}"/>
              </a:ext>
            </a:extLst>
          </p:cNvPr>
          <p:cNvGrpSpPr/>
          <p:nvPr/>
        </p:nvGrpSpPr>
        <p:grpSpPr>
          <a:xfrm>
            <a:off x="587375" y="3684981"/>
            <a:ext cx="5283430" cy="2775747"/>
            <a:chOff x="5983776" y="1487936"/>
            <a:chExt cx="5837178" cy="3066672"/>
          </a:xfrm>
        </p:grpSpPr>
        <p:sp>
          <p:nvSpPr>
            <p:cNvPr id="61" name="Google Shape;131;p26">
              <a:extLst>
                <a:ext uri="{FF2B5EF4-FFF2-40B4-BE49-F238E27FC236}">
                  <a16:creationId xmlns:a16="http://schemas.microsoft.com/office/drawing/2014/main" id="{A8A57156-7D68-62AF-BAF3-EC37538CDF49}"/>
                </a:ext>
              </a:extLst>
            </p:cNvPr>
            <p:cNvSpPr txBox="1"/>
            <p:nvPr/>
          </p:nvSpPr>
          <p:spPr>
            <a:xfrm>
              <a:off x="5983776" y="3262477"/>
              <a:ext cx="5837178" cy="12921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0" rIns="68575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3800" b="1" dirty="0">
                  <a:latin typeface="+mj-lt"/>
                  <a:ea typeface="Poppins"/>
                  <a:cs typeface="Poppins"/>
                  <a:sym typeface="Poppins"/>
                </a:rPr>
                <a:t>Media Representation Platform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B743B30-9426-B856-7552-8B4C82F4021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902365" y="356252"/>
              <a:ext cx="0" cy="5194417"/>
            </a:xfrm>
            <a:prstGeom prst="line">
              <a:avLst/>
            </a:prstGeom>
            <a:ln w="38100" cap="rnd">
              <a:gradFill flip="none" rotWithShape="1">
                <a:gsLst>
                  <a:gs pos="27000">
                    <a:schemeClr val="accent1"/>
                  </a:gs>
                  <a:gs pos="100000">
                    <a:srgbClr val="EAEBF0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B451BCB-FC30-982F-8CAF-3761FDD98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8897" y="1487936"/>
              <a:ext cx="5486939" cy="1103180"/>
            </a:xfrm>
            <a:prstGeom prst="rect">
              <a:avLst/>
            </a:prstGeom>
          </p:spPr>
        </p:pic>
      </p:grpSp>
      <p:grpSp>
        <p:nvGrpSpPr>
          <p:cNvPr id="5531" name="Group 5530">
            <a:extLst>
              <a:ext uri="{FF2B5EF4-FFF2-40B4-BE49-F238E27FC236}">
                <a16:creationId xmlns:a16="http://schemas.microsoft.com/office/drawing/2014/main" id="{00C413D6-0BA8-BBC8-CD16-A34E4662AD91}"/>
              </a:ext>
            </a:extLst>
          </p:cNvPr>
          <p:cNvGrpSpPr/>
          <p:nvPr/>
        </p:nvGrpSpPr>
        <p:grpSpPr>
          <a:xfrm>
            <a:off x="282395" y="206321"/>
            <a:ext cx="6600570" cy="6372873"/>
            <a:chOff x="282395" y="-89216"/>
            <a:chExt cx="6600570" cy="6372873"/>
          </a:xfrm>
        </p:grpSpPr>
        <p:sp>
          <p:nvSpPr>
            <p:cNvPr id="5518" name="Freeform: Shape 5517">
              <a:extLst>
                <a:ext uri="{FF2B5EF4-FFF2-40B4-BE49-F238E27FC236}">
                  <a16:creationId xmlns:a16="http://schemas.microsoft.com/office/drawing/2014/main" id="{973B5DEE-5AFF-F324-0238-59AB6D8A3D06}"/>
                </a:ext>
              </a:extLst>
            </p:cNvPr>
            <p:cNvSpPr/>
            <p:nvPr/>
          </p:nvSpPr>
          <p:spPr>
            <a:xfrm rot="16200000" flipV="1">
              <a:off x="4300721" y="2534422"/>
              <a:ext cx="348103" cy="419342"/>
            </a:xfrm>
            <a:custGeom>
              <a:avLst/>
              <a:gdLst>
                <a:gd name="connsiteX0" fmla="*/ 0 w 204787"/>
                <a:gd name="connsiteY0" fmla="*/ 246697 h 246697"/>
                <a:gd name="connsiteX1" fmla="*/ 26670 w 204787"/>
                <a:gd name="connsiteY1" fmla="*/ 0 h 246697"/>
                <a:gd name="connsiteX2" fmla="*/ 204788 w 204787"/>
                <a:gd name="connsiteY2" fmla="*/ 12573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87" h="246697">
                  <a:moveTo>
                    <a:pt x="0" y="246697"/>
                  </a:moveTo>
                  <a:lnTo>
                    <a:pt x="26670" y="0"/>
                  </a:lnTo>
                  <a:lnTo>
                    <a:pt x="204788" y="12573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grpSp>
          <p:nvGrpSpPr>
            <p:cNvPr id="5519" name="Group 5518">
              <a:extLst>
                <a:ext uri="{FF2B5EF4-FFF2-40B4-BE49-F238E27FC236}">
                  <a16:creationId xmlns:a16="http://schemas.microsoft.com/office/drawing/2014/main" id="{58384931-BA87-BBAD-1049-6000C420E105}"/>
                </a:ext>
              </a:extLst>
            </p:cNvPr>
            <p:cNvGrpSpPr/>
            <p:nvPr/>
          </p:nvGrpSpPr>
          <p:grpSpPr>
            <a:xfrm flipH="1">
              <a:off x="282395" y="-89216"/>
              <a:ext cx="6600570" cy="6372873"/>
              <a:chOff x="6737943" y="-75062"/>
              <a:chExt cx="5329827" cy="5145966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520" name="Freeform: Shape 5519">
                <a:extLst>
                  <a:ext uri="{FF2B5EF4-FFF2-40B4-BE49-F238E27FC236}">
                    <a16:creationId xmlns:a16="http://schemas.microsoft.com/office/drawing/2014/main" id="{7AFE5B65-B84E-4F8C-911F-621FD836EB69}"/>
                  </a:ext>
                </a:extLst>
              </p:cNvPr>
              <p:cNvSpPr/>
              <p:nvPr/>
            </p:nvSpPr>
            <p:spPr>
              <a:xfrm rot="5400000" flipH="1" flipV="1">
                <a:off x="10463997" y="1392923"/>
                <a:ext cx="263206" cy="243976"/>
              </a:xfrm>
              <a:custGeom>
                <a:avLst/>
                <a:gdLst>
                  <a:gd name="connsiteX0" fmla="*/ 0 w 208597"/>
                  <a:gd name="connsiteY0" fmla="*/ 0 h 193357"/>
                  <a:gd name="connsiteX1" fmla="*/ 208597 w 208597"/>
                  <a:gd name="connsiteY1" fmla="*/ 162878 h 193357"/>
                  <a:gd name="connsiteX2" fmla="*/ 3810 w 208597"/>
                  <a:gd name="connsiteY2" fmla="*/ 193358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8597" h="193357">
                    <a:moveTo>
                      <a:pt x="0" y="0"/>
                    </a:moveTo>
                    <a:lnTo>
                      <a:pt x="208597" y="162878"/>
                    </a:lnTo>
                    <a:lnTo>
                      <a:pt x="3810" y="1933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521" name="Freeform: Shape 5520">
                <a:extLst>
                  <a:ext uri="{FF2B5EF4-FFF2-40B4-BE49-F238E27FC236}">
                    <a16:creationId xmlns:a16="http://schemas.microsoft.com/office/drawing/2014/main" id="{B5D6EA8F-728A-4163-B85D-2726CA809779}"/>
                  </a:ext>
                </a:extLst>
              </p:cNvPr>
              <p:cNvSpPr/>
              <p:nvPr/>
            </p:nvSpPr>
            <p:spPr>
              <a:xfrm rot="5400000" flipH="1" flipV="1">
                <a:off x="10098941" y="953046"/>
                <a:ext cx="162250" cy="143020"/>
              </a:xfrm>
              <a:custGeom>
                <a:avLst/>
                <a:gdLst>
                  <a:gd name="connsiteX0" fmla="*/ 128588 w 128587"/>
                  <a:gd name="connsiteY0" fmla="*/ 113348 h 113347"/>
                  <a:gd name="connsiteX1" fmla="*/ 83820 w 128587"/>
                  <a:gd name="connsiteY1" fmla="*/ 0 h 113347"/>
                  <a:gd name="connsiteX2" fmla="*/ 0 w 128587"/>
                  <a:gd name="connsiteY2" fmla="*/ 91440 h 1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587" h="113347">
                    <a:moveTo>
                      <a:pt x="128588" y="113348"/>
                    </a:moveTo>
                    <a:lnTo>
                      <a:pt x="83820" y="0"/>
                    </a:lnTo>
                    <a:lnTo>
                      <a:pt x="0" y="914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522" name="Freeform: Shape 5521">
                <a:extLst>
                  <a:ext uri="{FF2B5EF4-FFF2-40B4-BE49-F238E27FC236}">
                    <a16:creationId xmlns:a16="http://schemas.microsoft.com/office/drawing/2014/main" id="{A9C75507-C205-A8CB-103C-D658FFCE3348}"/>
                  </a:ext>
                </a:extLst>
              </p:cNvPr>
              <p:cNvSpPr/>
              <p:nvPr/>
            </p:nvSpPr>
            <p:spPr>
              <a:xfrm rot="5400000" flipH="1" flipV="1">
                <a:off x="11662461" y="737618"/>
                <a:ext cx="201910" cy="135809"/>
              </a:xfrm>
              <a:custGeom>
                <a:avLst/>
                <a:gdLst>
                  <a:gd name="connsiteX0" fmla="*/ 160020 w 160019"/>
                  <a:gd name="connsiteY0" fmla="*/ 74295 h 107632"/>
                  <a:gd name="connsiteX1" fmla="*/ 85725 w 160019"/>
                  <a:gd name="connsiteY1" fmla="*/ 0 h 107632"/>
                  <a:gd name="connsiteX2" fmla="*/ 0 w 160019"/>
                  <a:gd name="connsiteY2" fmla="*/ 107632 h 10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19" h="107632">
                    <a:moveTo>
                      <a:pt x="160020" y="74295"/>
                    </a:moveTo>
                    <a:lnTo>
                      <a:pt x="85725" y="0"/>
                    </a:lnTo>
                    <a:lnTo>
                      <a:pt x="0" y="10763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523" name="Freeform: Shape 5522">
                <a:extLst>
                  <a:ext uri="{FF2B5EF4-FFF2-40B4-BE49-F238E27FC236}">
                    <a16:creationId xmlns:a16="http://schemas.microsoft.com/office/drawing/2014/main" id="{35AEB85E-A2C5-D916-B67E-BE7DC217F91B}"/>
                  </a:ext>
                </a:extLst>
              </p:cNvPr>
              <p:cNvSpPr/>
              <p:nvPr/>
            </p:nvSpPr>
            <p:spPr>
              <a:xfrm rot="5400000" flipH="1" flipV="1">
                <a:off x="10964350" y="663104"/>
                <a:ext cx="519199" cy="407427"/>
              </a:xfrm>
              <a:custGeom>
                <a:avLst/>
                <a:gdLst>
                  <a:gd name="connsiteX0" fmla="*/ 411480 w 411479"/>
                  <a:gd name="connsiteY0" fmla="*/ 322897 h 322897"/>
                  <a:gd name="connsiteX1" fmla="*/ 124777 w 411479"/>
                  <a:gd name="connsiteY1" fmla="*/ 0 h 322897"/>
                  <a:gd name="connsiteX2" fmla="*/ 0 w 411479"/>
                  <a:gd name="connsiteY2" fmla="*/ 245745 h 322897"/>
                  <a:gd name="connsiteX3" fmla="*/ 411480 w 411479"/>
                  <a:gd name="connsiteY3" fmla="*/ 322897 h 322897"/>
                  <a:gd name="connsiteX4" fmla="*/ 385763 w 411479"/>
                  <a:gd name="connsiteY4" fmla="*/ 308610 h 322897"/>
                  <a:gd name="connsiteX5" fmla="*/ 14288 w 411479"/>
                  <a:gd name="connsiteY5" fmla="*/ 239077 h 322897"/>
                  <a:gd name="connsiteX6" fmla="*/ 126682 w 411479"/>
                  <a:gd name="connsiteY6" fmla="*/ 17145 h 322897"/>
                  <a:gd name="connsiteX7" fmla="*/ 385763 w 411479"/>
                  <a:gd name="connsiteY7" fmla="*/ 308610 h 322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479" h="322897">
                    <a:moveTo>
                      <a:pt x="411480" y="322897"/>
                    </a:moveTo>
                    <a:lnTo>
                      <a:pt x="124777" y="0"/>
                    </a:lnTo>
                    <a:lnTo>
                      <a:pt x="0" y="245745"/>
                    </a:lnTo>
                    <a:lnTo>
                      <a:pt x="411480" y="322897"/>
                    </a:lnTo>
                    <a:close/>
                    <a:moveTo>
                      <a:pt x="385763" y="308610"/>
                    </a:moveTo>
                    <a:lnTo>
                      <a:pt x="14288" y="239077"/>
                    </a:lnTo>
                    <a:lnTo>
                      <a:pt x="126682" y="17145"/>
                    </a:lnTo>
                    <a:lnTo>
                      <a:pt x="385763" y="3086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524" name="Freeform: Shape 5523">
                <a:extLst>
                  <a:ext uri="{FF2B5EF4-FFF2-40B4-BE49-F238E27FC236}">
                    <a16:creationId xmlns:a16="http://schemas.microsoft.com/office/drawing/2014/main" id="{A04D24A3-D2D2-5FCE-09DA-EA7D3419F3AD}"/>
                  </a:ext>
                </a:extLst>
              </p:cNvPr>
              <p:cNvSpPr/>
              <p:nvPr/>
            </p:nvSpPr>
            <p:spPr>
              <a:xfrm rot="5400000" flipH="1" flipV="1">
                <a:off x="11315892" y="-55230"/>
                <a:ext cx="223545" cy="183882"/>
              </a:xfrm>
              <a:custGeom>
                <a:avLst/>
                <a:gdLst>
                  <a:gd name="connsiteX0" fmla="*/ 69533 w 177165"/>
                  <a:gd name="connsiteY0" fmla="*/ 0 h 145732"/>
                  <a:gd name="connsiteX1" fmla="*/ 0 w 177165"/>
                  <a:gd name="connsiteY1" fmla="*/ 145732 h 145732"/>
                  <a:gd name="connsiteX2" fmla="*/ 177165 w 177165"/>
                  <a:gd name="connsiteY2" fmla="*/ 120015 h 145732"/>
                  <a:gd name="connsiteX3" fmla="*/ 69533 w 177165"/>
                  <a:gd name="connsiteY3" fmla="*/ 0 h 145732"/>
                  <a:gd name="connsiteX4" fmla="*/ 158115 w 177165"/>
                  <a:gd name="connsiteY4" fmla="*/ 113347 h 145732"/>
                  <a:gd name="connsiteX5" fmla="*/ 16192 w 177165"/>
                  <a:gd name="connsiteY5" fmla="*/ 133350 h 145732"/>
                  <a:gd name="connsiteX6" fmla="*/ 71438 w 177165"/>
                  <a:gd name="connsiteY6" fmla="*/ 17145 h 145732"/>
                  <a:gd name="connsiteX7" fmla="*/ 158115 w 177165"/>
                  <a:gd name="connsiteY7" fmla="*/ 113347 h 14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7165" h="145732">
                    <a:moveTo>
                      <a:pt x="69533" y="0"/>
                    </a:moveTo>
                    <a:lnTo>
                      <a:pt x="0" y="145732"/>
                    </a:lnTo>
                    <a:lnTo>
                      <a:pt x="177165" y="120015"/>
                    </a:lnTo>
                    <a:lnTo>
                      <a:pt x="69533" y="0"/>
                    </a:lnTo>
                    <a:close/>
                    <a:moveTo>
                      <a:pt x="158115" y="113347"/>
                    </a:moveTo>
                    <a:lnTo>
                      <a:pt x="16192" y="133350"/>
                    </a:lnTo>
                    <a:lnTo>
                      <a:pt x="71438" y="17145"/>
                    </a:lnTo>
                    <a:lnTo>
                      <a:pt x="158115" y="11334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529" name="Freeform: Shape 5528">
                <a:extLst>
                  <a:ext uri="{FF2B5EF4-FFF2-40B4-BE49-F238E27FC236}">
                    <a16:creationId xmlns:a16="http://schemas.microsoft.com/office/drawing/2014/main" id="{1711C561-2674-DDD3-A9C5-CDCA2B78B517}"/>
                  </a:ext>
                </a:extLst>
              </p:cNvPr>
              <p:cNvSpPr/>
              <p:nvPr/>
            </p:nvSpPr>
            <p:spPr>
              <a:xfrm rot="5400000" flipH="1" flipV="1">
                <a:off x="9682964" y="1439057"/>
                <a:ext cx="249985" cy="239168"/>
              </a:xfrm>
              <a:custGeom>
                <a:avLst/>
                <a:gdLst>
                  <a:gd name="connsiteX0" fmla="*/ 198120 w 198120"/>
                  <a:gd name="connsiteY0" fmla="*/ 189548 h 189547"/>
                  <a:gd name="connsiteX1" fmla="*/ 189548 w 198120"/>
                  <a:gd name="connsiteY1" fmla="*/ 0 h 189547"/>
                  <a:gd name="connsiteX2" fmla="*/ 0 w 198120"/>
                  <a:gd name="connsiteY2" fmla="*/ 140017 h 189547"/>
                  <a:gd name="connsiteX3" fmla="*/ 198120 w 198120"/>
                  <a:gd name="connsiteY3" fmla="*/ 189548 h 189547"/>
                  <a:gd name="connsiteX4" fmla="*/ 187643 w 198120"/>
                  <a:gd name="connsiteY4" fmla="*/ 177165 h 189547"/>
                  <a:gd name="connsiteX5" fmla="*/ 21908 w 198120"/>
                  <a:gd name="connsiteY5" fmla="*/ 135255 h 189547"/>
                  <a:gd name="connsiteX6" fmla="*/ 180975 w 198120"/>
                  <a:gd name="connsiteY6" fmla="*/ 18098 h 189547"/>
                  <a:gd name="connsiteX7" fmla="*/ 187643 w 198120"/>
                  <a:gd name="connsiteY7" fmla="*/ 177165 h 18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120" h="189547">
                    <a:moveTo>
                      <a:pt x="198120" y="189548"/>
                    </a:moveTo>
                    <a:lnTo>
                      <a:pt x="189548" y="0"/>
                    </a:lnTo>
                    <a:lnTo>
                      <a:pt x="0" y="140017"/>
                    </a:lnTo>
                    <a:lnTo>
                      <a:pt x="198120" y="189548"/>
                    </a:lnTo>
                    <a:close/>
                    <a:moveTo>
                      <a:pt x="187643" y="177165"/>
                    </a:moveTo>
                    <a:lnTo>
                      <a:pt x="21908" y="135255"/>
                    </a:lnTo>
                    <a:lnTo>
                      <a:pt x="180975" y="18098"/>
                    </a:lnTo>
                    <a:lnTo>
                      <a:pt x="187643" y="1771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/>
              </a:p>
            </p:txBody>
          </p:sp>
          <p:sp>
            <p:nvSpPr>
              <p:cNvPr id="5530" name="Freeform: Shape 5529">
                <a:extLst>
                  <a:ext uri="{FF2B5EF4-FFF2-40B4-BE49-F238E27FC236}">
                    <a16:creationId xmlns:a16="http://schemas.microsoft.com/office/drawing/2014/main" id="{23F1A5D4-1D98-1396-0E9F-A8336632BF91}"/>
                  </a:ext>
                </a:extLst>
              </p:cNvPr>
              <p:cNvSpPr/>
              <p:nvPr/>
            </p:nvSpPr>
            <p:spPr>
              <a:xfrm rot="5400000" flipH="1" flipV="1">
                <a:off x="10223805" y="175751"/>
                <a:ext cx="127397" cy="146625"/>
              </a:xfrm>
              <a:custGeom>
                <a:avLst/>
                <a:gdLst>
                  <a:gd name="connsiteX0" fmla="*/ 64770 w 100965"/>
                  <a:gd name="connsiteY0" fmla="*/ 0 h 116204"/>
                  <a:gd name="connsiteX1" fmla="*/ 0 w 100965"/>
                  <a:gd name="connsiteY1" fmla="*/ 64770 h 116204"/>
                  <a:gd name="connsiteX2" fmla="*/ 100965 w 100965"/>
                  <a:gd name="connsiteY2" fmla="*/ 116205 h 116204"/>
                  <a:gd name="connsiteX3" fmla="*/ 64770 w 100965"/>
                  <a:gd name="connsiteY3" fmla="*/ 0 h 116204"/>
                  <a:gd name="connsiteX4" fmla="*/ 60008 w 100965"/>
                  <a:gd name="connsiteY4" fmla="*/ 18097 h 116204"/>
                  <a:gd name="connsiteX5" fmla="*/ 84773 w 100965"/>
                  <a:gd name="connsiteY5" fmla="*/ 98108 h 116204"/>
                  <a:gd name="connsiteX6" fmla="*/ 15240 w 100965"/>
                  <a:gd name="connsiteY6" fmla="*/ 62865 h 116204"/>
                  <a:gd name="connsiteX7" fmla="*/ 60008 w 100965"/>
                  <a:gd name="connsiteY7" fmla="*/ 18097 h 116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965" h="116204">
                    <a:moveTo>
                      <a:pt x="64770" y="0"/>
                    </a:moveTo>
                    <a:lnTo>
                      <a:pt x="0" y="64770"/>
                    </a:lnTo>
                    <a:lnTo>
                      <a:pt x="100965" y="116205"/>
                    </a:lnTo>
                    <a:lnTo>
                      <a:pt x="64770" y="0"/>
                    </a:lnTo>
                    <a:close/>
                    <a:moveTo>
                      <a:pt x="60008" y="18097"/>
                    </a:moveTo>
                    <a:lnTo>
                      <a:pt x="84773" y="98108"/>
                    </a:lnTo>
                    <a:lnTo>
                      <a:pt x="15240" y="62865"/>
                    </a:lnTo>
                    <a:lnTo>
                      <a:pt x="60008" y="180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532" name="Freeform: Shape 5531">
                <a:extLst>
                  <a:ext uri="{FF2B5EF4-FFF2-40B4-BE49-F238E27FC236}">
                    <a16:creationId xmlns:a16="http://schemas.microsoft.com/office/drawing/2014/main" id="{2A56F6FA-7926-3AC0-22B3-50188FB7216C}"/>
                  </a:ext>
                </a:extLst>
              </p:cNvPr>
              <p:cNvSpPr/>
              <p:nvPr/>
            </p:nvSpPr>
            <p:spPr>
              <a:xfrm rot="5400000" flipH="1" flipV="1">
                <a:off x="11746326" y="4749459"/>
                <a:ext cx="360218" cy="282671"/>
              </a:xfrm>
              <a:custGeom>
                <a:avLst/>
                <a:gdLst>
                  <a:gd name="connsiteX0" fmla="*/ 411480 w 411479"/>
                  <a:gd name="connsiteY0" fmla="*/ 322897 h 322897"/>
                  <a:gd name="connsiteX1" fmla="*/ 124777 w 411479"/>
                  <a:gd name="connsiteY1" fmla="*/ 0 h 322897"/>
                  <a:gd name="connsiteX2" fmla="*/ 0 w 411479"/>
                  <a:gd name="connsiteY2" fmla="*/ 245745 h 322897"/>
                  <a:gd name="connsiteX3" fmla="*/ 411480 w 411479"/>
                  <a:gd name="connsiteY3" fmla="*/ 322897 h 322897"/>
                  <a:gd name="connsiteX4" fmla="*/ 385763 w 411479"/>
                  <a:gd name="connsiteY4" fmla="*/ 308610 h 322897"/>
                  <a:gd name="connsiteX5" fmla="*/ 14288 w 411479"/>
                  <a:gd name="connsiteY5" fmla="*/ 239077 h 322897"/>
                  <a:gd name="connsiteX6" fmla="*/ 126682 w 411479"/>
                  <a:gd name="connsiteY6" fmla="*/ 17145 h 322897"/>
                  <a:gd name="connsiteX7" fmla="*/ 385763 w 411479"/>
                  <a:gd name="connsiteY7" fmla="*/ 308610 h 322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479" h="322897">
                    <a:moveTo>
                      <a:pt x="411480" y="322897"/>
                    </a:moveTo>
                    <a:lnTo>
                      <a:pt x="124777" y="0"/>
                    </a:lnTo>
                    <a:lnTo>
                      <a:pt x="0" y="245745"/>
                    </a:lnTo>
                    <a:lnTo>
                      <a:pt x="411480" y="322897"/>
                    </a:lnTo>
                    <a:close/>
                    <a:moveTo>
                      <a:pt x="385763" y="308610"/>
                    </a:moveTo>
                    <a:lnTo>
                      <a:pt x="14288" y="239077"/>
                    </a:lnTo>
                    <a:lnTo>
                      <a:pt x="126682" y="17145"/>
                    </a:lnTo>
                    <a:lnTo>
                      <a:pt x="385763" y="3086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533" name="Freeform: Shape 5532">
                <a:extLst>
                  <a:ext uri="{FF2B5EF4-FFF2-40B4-BE49-F238E27FC236}">
                    <a16:creationId xmlns:a16="http://schemas.microsoft.com/office/drawing/2014/main" id="{574D7097-8E10-2A1D-66E1-95694EFA309C}"/>
                  </a:ext>
                </a:extLst>
              </p:cNvPr>
              <p:cNvSpPr/>
              <p:nvPr/>
            </p:nvSpPr>
            <p:spPr>
              <a:xfrm rot="2214939" flipH="1" flipV="1">
                <a:off x="6737943" y="3911701"/>
                <a:ext cx="263206" cy="243976"/>
              </a:xfrm>
              <a:custGeom>
                <a:avLst/>
                <a:gdLst>
                  <a:gd name="connsiteX0" fmla="*/ 0 w 208597"/>
                  <a:gd name="connsiteY0" fmla="*/ 0 h 193357"/>
                  <a:gd name="connsiteX1" fmla="*/ 208597 w 208597"/>
                  <a:gd name="connsiteY1" fmla="*/ 162878 h 193357"/>
                  <a:gd name="connsiteX2" fmla="*/ 3810 w 208597"/>
                  <a:gd name="connsiteY2" fmla="*/ 193358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8597" h="193357">
                    <a:moveTo>
                      <a:pt x="0" y="0"/>
                    </a:moveTo>
                    <a:lnTo>
                      <a:pt x="208597" y="162878"/>
                    </a:lnTo>
                    <a:lnTo>
                      <a:pt x="3810" y="1933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3556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E66E4-7149-3EA6-1FCB-8D396AB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US" dirty="0"/>
              <a:t>High Share Of Voice Ads - </a:t>
            </a:r>
            <a:r>
              <a:rPr lang="en-US" dirty="0">
                <a:sym typeface="Roboto"/>
              </a:rPr>
              <a:t>Full Page Interstitials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1D469A-A009-8178-41CD-F8A47349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10</a:t>
            </a:fld>
            <a:endParaRPr lang="en-IN" dirty="0"/>
          </a:p>
        </p:txBody>
      </p:sp>
      <p:sp>
        <p:nvSpPr>
          <p:cNvPr id="84" name="Google Shape;285;p23">
            <a:extLst>
              <a:ext uri="{FF2B5EF4-FFF2-40B4-BE49-F238E27FC236}">
                <a16:creationId xmlns:a16="http://schemas.microsoft.com/office/drawing/2014/main" id="{4EF1A59A-6427-4FAB-3CFC-A52A7558FAE2}"/>
              </a:ext>
            </a:extLst>
          </p:cNvPr>
          <p:cNvSpPr txBox="1"/>
          <p:nvPr/>
        </p:nvSpPr>
        <p:spPr>
          <a:xfrm>
            <a:off x="3730297" y="6008781"/>
            <a:ext cx="1755654" cy="374038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>
              <a:defRPr lang="en-US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ea typeface="Roboto"/>
                <a:cs typeface="Roboto"/>
              </a:defRPr>
            </a:lvl1pPr>
          </a:lstStyle>
          <a:p>
            <a:r>
              <a:rPr lang="en-US" dirty="0">
                <a:sym typeface="Roboto"/>
              </a:rPr>
              <a:t>Desktop View</a:t>
            </a:r>
            <a:endParaRPr dirty="0"/>
          </a:p>
        </p:txBody>
      </p:sp>
      <p:sp>
        <p:nvSpPr>
          <p:cNvPr id="85" name="Google Shape;286;p23">
            <a:extLst>
              <a:ext uri="{FF2B5EF4-FFF2-40B4-BE49-F238E27FC236}">
                <a16:creationId xmlns:a16="http://schemas.microsoft.com/office/drawing/2014/main" id="{42EF78B2-8869-2BDE-DB32-3622C600E263}"/>
              </a:ext>
            </a:extLst>
          </p:cNvPr>
          <p:cNvSpPr txBox="1"/>
          <p:nvPr/>
        </p:nvSpPr>
        <p:spPr>
          <a:xfrm>
            <a:off x="9259559" y="6026763"/>
            <a:ext cx="1755654" cy="374038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>
              <a:defRPr lang="en-US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ea typeface="Roboto"/>
                <a:cs typeface="Roboto"/>
              </a:defRPr>
            </a:lvl1pPr>
          </a:lstStyle>
          <a:p>
            <a:r>
              <a:rPr lang="en-US" dirty="0">
                <a:sym typeface="Roboto"/>
              </a:rPr>
              <a:t>Mobile View</a:t>
            </a:r>
            <a:endParaRPr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6ED93EC-AE86-DC13-6961-41C63E7D894E}"/>
              </a:ext>
            </a:extLst>
          </p:cNvPr>
          <p:cNvGrpSpPr/>
          <p:nvPr/>
        </p:nvGrpSpPr>
        <p:grpSpPr>
          <a:xfrm>
            <a:off x="8845003" y="1151397"/>
            <a:ext cx="2584767" cy="4767991"/>
            <a:chOff x="2245980" y="994060"/>
            <a:chExt cx="2979232" cy="549564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4DB9008-20C7-593C-4096-03DF8B114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9" t="11741" r="29259" b="11741"/>
            <a:stretch/>
          </p:blipFill>
          <p:spPr>
            <a:xfrm>
              <a:off x="2245980" y="994060"/>
              <a:ext cx="2979232" cy="5495640"/>
            </a:xfrm>
            <a:prstGeom prst="rect">
              <a:avLst/>
            </a:prstGeom>
          </p:spPr>
        </p:pic>
        <p:pic>
          <p:nvPicPr>
            <p:cNvPr id="88" name="Google Shape;323;p26">
              <a:extLst>
                <a:ext uri="{FF2B5EF4-FFF2-40B4-BE49-F238E27FC236}">
                  <a16:creationId xmlns:a16="http://schemas.microsoft.com/office/drawing/2014/main" id="{D5462F65-381A-C0E2-43FE-9FC41E3BD31F}"/>
                </a:ext>
              </a:extLst>
            </p:cNvPr>
            <p:cNvPicPr preferRelativeResize="0"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" b="41"/>
            <a:stretch/>
          </p:blipFill>
          <p:spPr>
            <a:xfrm>
              <a:off x="2537460" y="1202971"/>
              <a:ext cx="2400299" cy="5077179"/>
            </a:xfrm>
            <a:prstGeom prst="roundRect">
              <a:avLst>
                <a:gd name="adj" fmla="val 10318"/>
              </a:avLst>
            </a:prstGeom>
            <a:noFill/>
            <a:ln>
              <a:noFill/>
            </a:ln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B23BD61-8546-A9F4-E7A7-BF2F502AF095}"/>
              </a:ext>
            </a:extLst>
          </p:cNvPr>
          <p:cNvGrpSpPr/>
          <p:nvPr/>
        </p:nvGrpSpPr>
        <p:grpSpPr>
          <a:xfrm>
            <a:off x="762232" y="1307426"/>
            <a:ext cx="7691784" cy="4455933"/>
            <a:chOff x="3649947" y="1925561"/>
            <a:chExt cx="3848876" cy="216940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024B67E-DFA1-5305-2398-BD9EADFB22F7}"/>
                </a:ext>
              </a:extLst>
            </p:cNvPr>
            <p:cNvGrpSpPr/>
            <p:nvPr/>
          </p:nvGrpSpPr>
          <p:grpSpPr>
            <a:xfrm>
              <a:off x="3649947" y="1925561"/>
              <a:ext cx="3848876" cy="2169401"/>
              <a:chOff x="3649947" y="1925561"/>
              <a:chExt cx="3848876" cy="2169401"/>
            </a:xfrm>
          </p:grpSpPr>
          <p:grpSp>
            <p:nvGrpSpPr>
              <p:cNvPr id="92" name="Graphic 4">
                <a:extLst>
                  <a:ext uri="{FF2B5EF4-FFF2-40B4-BE49-F238E27FC236}">
                    <a16:creationId xmlns:a16="http://schemas.microsoft.com/office/drawing/2014/main" id="{28FAA7BD-D817-E0BA-91C7-217B0811E995}"/>
                  </a:ext>
                </a:extLst>
              </p:cNvPr>
              <p:cNvGrpSpPr/>
              <p:nvPr/>
            </p:nvGrpSpPr>
            <p:grpSpPr>
              <a:xfrm>
                <a:off x="3913386" y="1925561"/>
                <a:ext cx="3315919" cy="2167965"/>
                <a:chOff x="1864945" y="512115"/>
                <a:chExt cx="8448676" cy="5819775"/>
              </a:xfrm>
              <a:solidFill>
                <a:srgbClr val="0C0C0C"/>
              </a:solidFill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F6CDDDBB-D9B7-DF10-F880-2566FE41C9B2}"/>
                    </a:ext>
                  </a:extLst>
                </p:cNvPr>
                <p:cNvSpPr/>
                <p:nvPr/>
              </p:nvSpPr>
              <p:spPr>
                <a:xfrm>
                  <a:off x="1879186" y="530446"/>
                  <a:ext cx="8422767" cy="5788056"/>
                </a:xfrm>
                <a:custGeom>
                  <a:avLst/>
                  <a:gdLst>
                    <a:gd name="connsiteX0" fmla="*/ 0 w 8422767"/>
                    <a:gd name="connsiteY0" fmla="*/ 5535264 h 5788056"/>
                    <a:gd name="connsiteX1" fmla="*/ 0 w 8422767"/>
                    <a:gd name="connsiteY1" fmla="*/ 252698 h 5788056"/>
                    <a:gd name="connsiteX2" fmla="*/ 252698 w 8422767"/>
                    <a:gd name="connsiteY2" fmla="*/ 0 h 5788056"/>
                    <a:gd name="connsiteX3" fmla="*/ 8170069 w 8422767"/>
                    <a:gd name="connsiteY3" fmla="*/ 0 h 5788056"/>
                    <a:gd name="connsiteX4" fmla="*/ 8422767 w 8422767"/>
                    <a:gd name="connsiteY4" fmla="*/ 252698 h 5788056"/>
                    <a:gd name="connsiteX5" fmla="*/ 8422767 w 8422767"/>
                    <a:gd name="connsiteY5" fmla="*/ 5535359 h 5788056"/>
                    <a:gd name="connsiteX6" fmla="*/ 8170069 w 8422767"/>
                    <a:gd name="connsiteY6" fmla="*/ 5788057 h 5788056"/>
                    <a:gd name="connsiteX7" fmla="*/ 252698 w 8422767"/>
                    <a:gd name="connsiteY7" fmla="*/ 5788057 h 5788056"/>
                    <a:gd name="connsiteX8" fmla="*/ 0 w 8422767"/>
                    <a:gd name="connsiteY8" fmla="*/ 5535264 h 5788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22767" h="5788056">
                      <a:moveTo>
                        <a:pt x="0" y="5535264"/>
                      </a:moveTo>
                      <a:lnTo>
                        <a:pt x="0" y="252698"/>
                      </a:lnTo>
                      <a:cubicBezTo>
                        <a:pt x="0" y="113157"/>
                        <a:pt x="113157" y="0"/>
                        <a:pt x="252698" y="0"/>
                      </a:cubicBezTo>
                      <a:lnTo>
                        <a:pt x="8170069" y="0"/>
                      </a:lnTo>
                      <a:cubicBezTo>
                        <a:pt x="8309610" y="0"/>
                        <a:pt x="8422767" y="113157"/>
                        <a:pt x="8422767" y="252698"/>
                      </a:cubicBezTo>
                      <a:lnTo>
                        <a:pt x="8422767" y="5535359"/>
                      </a:lnTo>
                      <a:cubicBezTo>
                        <a:pt x="8422767" y="5674900"/>
                        <a:pt x="8309610" y="5788057"/>
                        <a:pt x="8170069" y="5788057"/>
                      </a:cubicBezTo>
                      <a:lnTo>
                        <a:pt x="252698" y="5788057"/>
                      </a:lnTo>
                      <a:cubicBezTo>
                        <a:pt x="113157" y="5788057"/>
                        <a:pt x="0" y="5674900"/>
                        <a:pt x="0" y="5535264"/>
                      </a:cubicBezTo>
                      <a:close/>
                    </a:path>
                  </a:pathLst>
                </a:custGeom>
                <a:solidFill>
                  <a:srgbClr val="0C0C0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pic>
              <p:nvPicPr>
                <p:cNvPr id="159" name="Picture 158">
                  <a:extLst>
                    <a:ext uri="{FF2B5EF4-FFF2-40B4-BE49-F238E27FC236}">
                      <a16:creationId xmlns:a16="http://schemas.microsoft.com/office/drawing/2014/main" id="{7D95F188-97F7-7370-DDDC-C7D3EE4DD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64945" y="512115"/>
                  <a:ext cx="8448676" cy="5819775"/>
                </a:xfrm>
                <a:custGeom>
                  <a:avLst/>
                  <a:gdLst>
                    <a:gd name="connsiteX0" fmla="*/ 103 w 8448675"/>
                    <a:gd name="connsiteY0" fmla="*/ -1 h 5819775"/>
                    <a:gd name="connsiteX1" fmla="*/ 8448778 w 8448675"/>
                    <a:gd name="connsiteY1" fmla="*/ -1 h 5819775"/>
                    <a:gd name="connsiteX2" fmla="*/ 8448778 w 8448675"/>
                    <a:gd name="connsiteY2" fmla="*/ 5819775 h 5819775"/>
                    <a:gd name="connsiteX3" fmla="*/ 103 w 8448675"/>
                    <a:gd name="connsiteY3" fmla="*/ 5819775 h 5819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48675" h="5819775">
                      <a:moveTo>
                        <a:pt x="103" y="-1"/>
                      </a:moveTo>
                      <a:lnTo>
                        <a:pt x="8448778" y="-1"/>
                      </a:lnTo>
                      <a:lnTo>
                        <a:pt x="8448778" y="5819775"/>
                      </a:lnTo>
                      <a:lnTo>
                        <a:pt x="103" y="5819775"/>
                      </a:lnTo>
                      <a:close/>
                    </a:path>
                  </a:pathLst>
                </a:custGeom>
              </p:spPr>
            </p:pic>
          </p:grp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9E23B6A-9305-B967-B7C7-5AD698F266A5}"/>
                  </a:ext>
                </a:extLst>
              </p:cNvPr>
              <p:cNvSpPr/>
              <p:nvPr/>
            </p:nvSpPr>
            <p:spPr>
              <a:xfrm>
                <a:off x="3923355" y="1937252"/>
                <a:ext cx="3296927" cy="2147102"/>
              </a:xfrm>
              <a:custGeom>
                <a:avLst/>
                <a:gdLst>
                  <a:gd name="connsiteX0" fmla="*/ 8160449 w 8400288"/>
                  <a:gd name="connsiteY0" fmla="*/ 15811 h 5763767"/>
                  <a:gd name="connsiteX1" fmla="*/ 8384381 w 8400288"/>
                  <a:gd name="connsiteY1" fmla="*/ 239744 h 5763767"/>
                  <a:gd name="connsiteX2" fmla="*/ 8384381 w 8400288"/>
                  <a:gd name="connsiteY2" fmla="*/ 5523929 h 5763767"/>
                  <a:gd name="connsiteX3" fmla="*/ 8160449 w 8400288"/>
                  <a:gd name="connsiteY3" fmla="*/ 5747862 h 5763767"/>
                  <a:gd name="connsiteX4" fmla="*/ 239839 w 8400288"/>
                  <a:gd name="connsiteY4" fmla="*/ 5747862 h 5763767"/>
                  <a:gd name="connsiteX5" fmla="*/ 15907 w 8400288"/>
                  <a:gd name="connsiteY5" fmla="*/ 5523929 h 5763767"/>
                  <a:gd name="connsiteX6" fmla="*/ 15907 w 8400288"/>
                  <a:gd name="connsiteY6" fmla="*/ 239840 h 5763767"/>
                  <a:gd name="connsiteX7" fmla="*/ 239839 w 8400288"/>
                  <a:gd name="connsiteY7" fmla="*/ 15907 h 5763767"/>
                  <a:gd name="connsiteX8" fmla="*/ 8160449 w 8400288"/>
                  <a:gd name="connsiteY8" fmla="*/ 15907 h 5763767"/>
                  <a:gd name="connsiteX9" fmla="*/ 8160449 w 8400288"/>
                  <a:gd name="connsiteY9" fmla="*/ 0 h 5763767"/>
                  <a:gd name="connsiteX10" fmla="*/ 239839 w 8400288"/>
                  <a:gd name="connsiteY10" fmla="*/ 0 h 5763767"/>
                  <a:gd name="connsiteX11" fmla="*/ 0 w 8400288"/>
                  <a:gd name="connsiteY11" fmla="*/ 239840 h 5763767"/>
                  <a:gd name="connsiteX12" fmla="*/ 0 w 8400288"/>
                  <a:gd name="connsiteY12" fmla="*/ 5523929 h 5763767"/>
                  <a:gd name="connsiteX13" fmla="*/ 239839 w 8400288"/>
                  <a:gd name="connsiteY13" fmla="*/ 5763768 h 5763767"/>
                  <a:gd name="connsiteX14" fmla="*/ 8160449 w 8400288"/>
                  <a:gd name="connsiteY14" fmla="*/ 5763768 h 5763767"/>
                  <a:gd name="connsiteX15" fmla="*/ 8400288 w 8400288"/>
                  <a:gd name="connsiteY15" fmla="*/ 5523929 h 5763767"/>
                  <a:gd name="connsiteX16" fmla="*/ 8400288 w 8400288"/>
                  <a:gd name="connsiteY16" fmla="*/ 239840 h 5763767"/>
                  <a:gd name="connsiteX17" fmla="*/ 8160449 w 8400288"/>
                  <a:gd name="connsiteY17" fmla="*/ 0 h 5763767"/>
                  <a:gd name="connsiteX18" fmla="*/ 8160449 w 8400288"/>
                  <a:gd name="connsiteY18" fmla="*/ 0 h 576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400288" h="5763767">
                    <a:moveTo>
                      <a:pt x="8160449" y="15811"/>
                    </a:moveTo>
                    <a:cubicBezTo>
                      <a:pt x="8283893" y="15811"/>
                      <a:pt x="8384381" y="116300"/>
                      <a:pt x="8384381" y="239744"/>
                    </a:cubicBezTo>
                    <a:lnTo>
                      <a:pt x="8384381" y="5523929"/>
                    </a:lnTo>
                    <a:cubicBezTo>
                      <a:pt x="8384381" y="5647373"/>
                      <a:pt x="8283893" y="5747862"/>
                      <a:pt x="8160449" y="5747862"/>
                    </a:cubicBezTo>
                    <a:lnTo>
                      <a:pt x="239839" y="5747862"/>
                    </a:lnTo>
                    <a:cubicBezTo>
                      <a:pt x="116396" y="5747862"/>
                      <a:pt x="15907" y="5647373"/>
                      <a:pt x="15907" y="5523929"/>
                    </a:cubicBezTo>
                    <a:lnTo>
                      <a:pt x="15907" y="239840"/>
                    </a:lnTo>
                    <a:cubicBezTo>
                      <a:pt x="15907" y="116396"/>
                      <a:pt x="116396" y="15907"/>
                      <a:pt x="239839" y="15907"/>
                    </a:cubicBezTo>
                    <a:lnTo>
                      <a:pt x="8160449" y="15907"/>
                    </a:lnTo>
                    <a:moveTo>
                      <a:pt x="8160449" y="0"/>
                    </a:moveTo>
                    <a:lnTo>
                      <a:pt x="239839" y="0"/>
                    </a:lnTo>
                    <a:cubicBezTo>
                      <a:pt x="107347" y="0"/>
                      <a:pt x="0" y="107347"/>
                      <a:pt x="0" y="239840"/>
                    </a:cubicBezTo>
                    <a:lnTo>
                      <a:pt x="0" y="5523929"/>
                    </a:lnTo>
                    <a:cubicBezTo>
                      <a:pt x="0" y="5656421"/>
                      <a:pt x="107347" y="5763768"/>
                      <a:pt x="239839" y="5763768"/>
                    </a:cubicBezTo>
                    <a:lnTo>
                      <a:pt x="8160449" y="5763768"/>
                    </a:lnTo>
                    <a:cubicBezTo>
                      <a:pt x="8292941" y="5763768"/>
                      <a:pt x="8400288" y="5656421"/>
                      <a:pt x="8400288" y="5523929"/>
                    </a:cubicBezTo>
                    <a:lnTo>
                      <a:pt x="8400288" y="239840"/>
                    </a:lnTo>
                    <a:cubicBezTo>
                      <a:pt x="8400288" y="107347"/>
                      <a:pt x="8292941" y="0"/>
                      <a:pt x="8160449" y="0"/>
                    </a:cubicBezTo>
                    <a:lnTo>
                      <a:pt x="8160449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649B8908-97C4-AC27-6105-35B22FB42754}"/>
                  </a:ext>
                </a:extLst>
              </p:cNvPr>
              <p:cNvSpPr/>
              <p:nvPr/>
            </p:nvSpPr>
            <p:spPr>
              <a:xfrm>
                <a:off x="3965486" y="1976529"/>
                <a:ext cx="3212666" cy="1969086"/>
              </a:xfrm>
              <a:prstGeom prst="roundRect">
                <a:avLst>
                  <a:gd name="adj" fmla="val 2952"/>
                </a:avLst>
              </a:prstGeom>
              <a:gradFill>
                <a:gsLst>
                  <a:gs pos="0">
                    <a:srgbClr val="C6C6C6"/>
                  </a:gs>
                  <a:gs pos="65210">
                    <a:srgbClr val="DCDCDC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CAC9D55-C3E3-13CA-669F-EF6C52886DFC}"/>
                  </a:ext>
                </a:extLst>
              </p:cNvPr>
              <p:cNvSpPr/>
              <p:nvPr/>
            </p:nvSpPr>
            <p:spPr>
              <a:xfrm>
                <a:off x="3929585" y="3985394"/>
                <a:ext cx="3283730" cy="98961"/>
              </a:xfrm>
              <a:custGeom>
                <a:avLst/>
                <a:gdLst>
                  <a:gd name="connsiteX0" fmla="*/ 8121110 w 8366665"/>
                  <a:gd name="connsiteY0" fmla="*/ 265652 h 265652"/>
                  <a:gd name="connsiteX1" fmla="*/ 245650 w 8366665"/>
                  <a:gd name="connsiteY1" fmla="*/ 265652 h 265652"/>
                  <a:gd name="connsiteX2" fmla="*/ 0 w 8366665"/>
                  <a:gd name="connsiteY2" fmla="*/ 20003 h 265652"/>
                  <a:gd name="connsiteX3" fmla="*/ 0 w 8366665"/>
                  <a:gd name="connsiteY3" fmla="*/ 0 h 265652"/>
                  <a:gd name="connsiteX4" fmla="*/ 8366665 w 8366665"/>
                  <a:gd name="connsiteY4" fmla="*/ 0 h 265652"/>
                  <a:gd name="connsiteX5" fmla="*/ 8366665 w 8366665"/>
                  <a:gd name="connsiteY5" fmla="*/ 20003 h 265652"/>
                  <a:gd name="connsiteX6" fmla="*/ 8121110 w 8366665"/>
                  <a:gd name="connsiteY6" fmla="*/ 265652 h 26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66665" h="265652">
                    <a:moveTo>
                      <a:pt x="8121110" y="265652"/>
                    </a:moveTo>
                    <a:lnTo>
                      <a:pt x="245650" y="265652"/>
                    </a:lnTo>
                    <a:cubicBezTo>
                      <a:pt x="110014" y="265652"/>
                      <a:pt x="0" y="155734"/>
                      <a:pt x="0" y="20003"/>
                    </a:cubicBezTo>
                    <a:lnTo>
                      <a:pt x="0" y="0"/>
                    </a:lnTo>
                    <a:lnTo>
                      <a:pt x="8366665" y="0"/>
                    </a:lnTo>
                    <a:lnTo>
                      <a:pt x="8366665" y="20003"/>
                    </a:lnTo>
                    <a:cubicBezTo>
                      <a:pt x="8366761" y="155639"/>
                      <a:pt x="8256746" y="265652"/>
                      <a:pt x="8121110" y="265652"/>
                    </a:cubicBezTo>
                    <a:close/>
                  </a:path>
                </a:pathLst>
              </a:custGeom>
              <a:solidFill>
                <a:srgbClr val="1B1B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96" name="Graphic 4">
                <a:extLst>
                  <a:ext uri="{FF2B5EF4-FFF2-40B4-BE49-F238E27FC236}">
                    <a16:creationId xmlns:a16="http://schemas.microsoft.com/office/drawing/2014/main" id="{B83CCD20-EAED-4D1C-3BCA-23A659DD03A6}"/>
                  </a:ext>
                </a:extLst>
              </p:cNvPr>
              <p:cNvGrpSpPr/>
              <p:nvPr/>
            </p:nvGrpSpPr>
            <p:grpSpPr>
              <a:xfrm>
                <a:off x="5561752" y="1950399"/>
                <a:ext cx="29729" cy="21289"/>
                <a:chOff x="6074996" y="578790"/>
                <a:chExt cx="57150" cy="57149"/>
              </a:xfrm>
            </p:grpSpPr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BA0CD6A7-F3FA-ABA8-198D-2C857EB87F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74996" y="578790"/>
                  <a:ext cx="57150" cy="57150"/>
                </a:xfrm>
                <a:custGeom>
                  <a:avLst/>
                  <a:gdLst>
                    <a:gd name="connsiteX0" fmla="*/ 545 w 57150"/>
                    <a:gd name="connsiteY0" fmla="*/ 6 h 57150"/>
                    <a:gd name="connsiteX1" fmla="*/ 57695 w 57150"/>
                    <a:gd name="connsiteY1" fmla="*/ 6 h 57150"/>
                    <a:gd name="connsiteX2" fmla="*/ 57695 w 57150"/>
                    <a:gd name="connsiteY2" fmla="*/ 57156 h 57150"/>
                    <a:gd name="connsiteX3" fmla="*/ 545 w 57150"/>
                    <a:gd name="connsiteY3" fmla="*/ 57156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57150">
                      <a:moveTo>
                        <a:pt x="545" y="6"/>
                      </a:moveTo>
                      <a:lnTo>
                        <a:pt x="57695" y="6"/>
                      </a:lnTo>
                      <a:lnTo>
                        <a:pt x="57695" y="57156"/>
                      </a:lnTo>
                      <a:lnTo>
                        <a:pt x="545" y="57156"/>
                      </a:lnTo>
                      <a:close/>
                    </a:path>
                  </a:pathLst>
                </a:custGeom>
              </p:spPr>
            </p:pic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77A3560A-2101-1D83-97F2-E8B3E3B0E9BB}"/>
                    </a:ext>
                  </a:extLst>
                </p:cNvPr>
                <p:cNvSpPr/>
                <p:nvPr/>
              </p:nvSpPr>
              <p:spPr>
                <a:xfrm>
                  <a:off x="6089236" y="591882"/>
                  <a:ext cx="33528" cy="33527"/>
                </a:xfrm>
                <a:custGeom>
                  <a:avLst/>
                  <a:gdLst>
                    <a:gd name="connsiteX0" fmla="*/ 16764 w 33528"/>
                    <a:gd name="connsiteY0" fmla="*/ 33528 h 33527"/>
                    <a:gd name="connsiteX1" fmla="*/ 0 w 33528"/>
                    <a:gd name="connsiteY1" fmla="*/ 16764 h 33527"/>
                    <a:gd name="connsiteX2" fmla="*/ 16764 w 33528"/>
                    <a:gd name="connsiteY2" fmla="*/ 0 h 33527"/>
                    <a:gd name="connsiteX3" fmla="*/ 33528 w 33528"/>
                    <a:gd name="connsiteY3" fmla="*/ 16764 h 33527"/>
                    <a:gd name="connsiteX4" fmla="*/ 16764 w 33528"/>
                    <a:gd name="connsiteY4" fmla="*/ 33528 h 33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28" h="33527">
                      <a:moveTo>
                        <a:pt x="16764" y="33528"/>
                      </a:moveTo>
                      <a:cubicBezTo>
                        <a:pt x="7525" y="33528"/>
                        <a:pt x="0" y="26003"/>
                        <a:pt x="0" y="16764"/>
                      </a:cubicBezTo>
                      <a:cubicBezTo>
                        <a:pt x="0" y="7525"/>
                        <a:pt x="7525" y="0"/>
                        <a:pt x="16764" y="0"/>
                      </a:cubicBezTo>
                      <a:cubicBezTo>
                        <a:pt x="26004" y="0"/>
                        <a:pt x="33528" y="7525"/>
                        <a:pt x="33528" y="16764"/>
                      </a:cubicBezTo>
                      <a:cubicBezTo>
                        <a:pt x="33528" y="26003"/>
                        <a:pt x="26004" y="33528"/>
                        <a:pt x="16764" y="33528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grpSp>
              <p:nvGrpSpPr>
                <p:cNvPr id="117" name="Graphic 4">
                  <a:extLst>
                    <a:ext uri="{FF2B5EF4-FFF2-40B4-BE49-F238E27FC236}">
                      <a16:creationId xmlns:a16="http://schemas.microsoft.com/office/drawing/2014/main" id="{C8A79831-88BB-1A1D-F69C-CC498EB5120B}"/>
                    </a:ext>
                  </a:extLst>
                </p:cNvPr>
                <p:cNvGrpSpPr/>
                <p:nvPr/>
              </p:nvGrpSpPr>
              <p:grpSpPr>
                <a:xfrm>
                  <a:off x="6090498" y="599765"/>
                  <a:ext cx="18721" cy="23102"/>
                  <a:chOff x="6090498" y="599765"/>
                  <a:chExt cx="18721" cy="23102"/>
                </a:xfrm>
              </p:grpSpPr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1D1DDFD4-6F8C-2FC6-DAEB-3961ECB525F6}"/>
                      </a:ext>
                    </a:extLst>
                  </p:cNvPr>
                  <p:cNvSpPr/>
                  <p:nvPr/>
                </p:nvSpPr>
                <p:spPr>
                  <a:xfrm>
                    <a:off x="6090498" y="599765"/>
                    <a:ext cx="18721" cy="23102"/>
                  </a:xfrm>
                  <a:custGeom>
                    <a:avLst/>
                    <a:gdLst>
                      <a:gd name="connsiteX0" fmla="*/ 12644 w 18721"/>
                      <a:gd name="connsiteY0" fmla="*/ 9930 h 23102"/>
                      <a:gd name="connsiteX1" fmla="*/ 5405 w 18721"/>
                      <a:gd name="connsiteY1" fmla="*/ 309 h 23102"/>
                      <a:gd name="connsiteX2" fmla="*/ 2167 w 18721"/>
                      <a:gd name="connsiteY2" fmla="*/ 16978 h 23102"/>
                      <a:gd name="connsiteX3" fmla="*/ 17883 w 18721"/>
                      <a:gd name="connsiteY3" fmla="*/ 20598 h 23102"/>
                      <a:gd name="connsiteX4" fmla="*/ 12644 w 18721"/>
                      <a:gd name="connsiteY4" fmla="*/ 9930 h 23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21" h="23102">
                        <a:moveTo>
                          <a:pt x="12644" y="9930"/>
                        </a:moveTo>
                        <a:cubicBezTo>
                          <a:pt x="9406" y="4310"/>
                          <a:pt x="10263" y="-1405"/>
                          <a:pt x="5405" y="309"/>
                        </a:cubicBezTo>
                        <a:cubicBezTo>
                          <a:pt x="834" y="1929"/>
                          <a:pt x="-2310" y="9263"/>
                          <a:pt x="2167" y="16978"/>
                        </a:cubicBezTo>
                        <a:cubicBezTo>
                          <a:pt x="6548" y="24503"/>
                          <a:pt x="14835" y="24312"/>
                          <a:pt x="17883" y="20598"/>
                        </a:cubicBezTo>
                        <a:cubicBezTo>
                          <a:pt x="20646" y="17169"/>
                          <a:pt x="15978" y="15645"/>
                          <a:pt x="12644" y="9930"/>
                        </a:cubicBezTo>
                        <a:close/>
                      </a:path>
                    </a:pathLst>
                  </a:custGeom>
                  <a:solidFill>
                    <a:srgbClr val="2F2F2F">
                      <a:alpha val="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0B4BFA90-383D-5E4C-839D-CE6BF5261EBF}"/>
                      </a:ext>
                    </a:extLst>
                  </p:cNvPr>
                  <p:cNvSpPr/>
                  <p:nvPr/>
                </p:nvSpPr>
                <p:spPr>
                  <a:xfrm>
                    <a:off x="6090834" y="600381"/>
                    <a:ext cx="17875" cy="22144"/>
                  </a:xfrm>
                  <a:custGeom>
                    <a:avLst/>
                    <a:gdLst>
                      <a:gd name="connsiteX0" fmla="*/ 12118 w 17875"/>
                      <a:gd name="connsiteY0" fmla="*/ 9503 h 22144"/>
                      <a:gd name="connsiteX1" fmla="*/ 5165 w 17875"/>
                      <a:gd name="connsiteY1" fmla="*/ 264 h 22144"/>
                      <a:gd name="connsiteX2" fmla="*/ 2022 w 17875"/>
                      <a:gd name="connsiteY2" fmla="*/ 16266 h 22144"/>
                      <a:gd name="connsiteX3" fmla="*/ 17072 w 17875"/>
                      <a:gd name="connsiteY3" fmla="*/ 19695 h 22144"/>
                      <a:gd name="connsiteX4" fmla="*/ 12118 w 17875"/>
                      <a:gd name="connsiteY4" fmla="*/ 9503 h 2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75" h="22144">
                        <a:moveTo>
                          <a:pt x="12118" y="9503"/>
                        </a:moveTo>
                        <a:cubicBezTo>
                          <a:pt x="8976" y="4074"/>
                          <a:pt x="9833" y="-1260"/>
                          <a:pt x="5165" y="264"/>
                        </a:cubicBezTo>
                        <a:cubicBezTo>
                          <a:pt x="784" y="1788"/>
                          <a:pt x="-2169" y="8837"/>
                          <a:pt x="2022" y="16266"/>
                        </a:cubicBezTo>
                        <a:cubicBezTo>
                          <a:pt x="6213" y="23505"/>
                          <a:pt x="14119" y="23315"/>
                          <a:pt x="17072" y="19695"/>
                        </a:cubicBezTo>
                        <a:cubicBezTo>
                          <a:pt x="19739" y="16361"/>
                          <a:pt x="15167" y="14933"/>
                          <a:pt x="12118" y="9503"/>
                        </a:cubicBezTo>
                        <a:close/>
                      </a:path>
                    </a:pathLst>
                  </a:custGeom>
                  <a:solidFill>
                    <a:srgbClr val="333333">
                      <a:alpha val="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1BD336FB-55D6-1F28-7779-D292D9474CF7}"/>
                      </a:ext>
                    </a:extLst>
                  </p:cNvPr>
                  <p:cNvSpPr/>
                  <p:nvPr/>
                </p:nvSpPr>
                <p:spPr>
                  <a:xfrm>
                    <a:off x="6091154" y="601040"/>
                    <a:ext cx="17099" cy="21075"/>
                  </a:xfrm>
                  <a:custGeom>
                    <a:avLst/>
                    <a:gdLst>
                      <a:gd name="connsiteX0" fmla="*/ 11512 w 17099"/>
                      <a:gd name="connsiteY0" fmla="*/ 9035 h 21075"/>
                      <a:gd name="connsiteX1" fmla="*/ 4940 w 17099"/>
                      <a:gd name="connsiteY1" fmla="*/ 272 h 21075"/>
                      <a:gd name="connsiteX2" fmla="*/ 1987 w 17099"/>
                      <a:gd name="connsiteY2" fmla="*/ 15512 h 21075"/>
                      <a:gd name="connsiteX3" fmla="*/ 16370 w 17099"/>
                      <a:gd name="connsiteY3" fmla="*/ 18751 h 21075"/>
                      <a:gd name="connsiteX4" fmla="*/ 11512 w 17099"/>
                      <a:gd name="connsiteY4" fmla="*/ 9035 h 2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99" h="21075">
                        <a:moveTo>
                          <a:pt x="11512" y="9035"/>
                        </a:moveTo>
                        <a:cubicBezTo>
                          <a:pt x="8559" y="3892"/>
                          <a:pt x="9321" y="-1252"/>
                          <a:pt x="4940" y="272"/>
                        </a:cubicBezTo>
                        <a:cubicBezTo>
                          <a:pt x="749" y="1701"/>
                          <a:pt x="-2108" y="8464"/>
                          <a:pt x="1987" y="15512"/>
                        </a:cubicBezTo>
                        <a:cubicBezTo>
                          <a:pt x="5988" y="22370"/>
                          <a:pt x="13512" y="22180"/>
                          <a:pt x="16370" y="18751"/>
                        </a:cubicBezTo>
                        <a:cubicBezTo>
                          <a:pt x="18846" y="15607"/>
                          <a:pt x="14465" y="14179"/>
                          <a:pt x="11512" y="9035"/>
                        </a:cubicBezTo>
                        <a:close/>
                      </a:path>
                    </a:pathLst>
                  </a:custGeom>
                  <a:solidFill>
                    <a:srgbClr val="373737">
                      <a:alpha val="1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16A164A-529E-530A-F997-914B0F143F66}"/>
                      </a:ext>
                    </a:extLst>
                  </p:cNvPr>
                  <p:cNvSpPr/>
                  <p:nvPr/>
                </p:nvSpPr>
                <p:spPr>
                  <a:xfrm>
                    <a:off x="6091395" y="601634"/>
                    <a:ext cx="16226" cy="20063"/>
                  </a:xfrm>
                  <a:custGeom>
                    <a:avLst/>
                    <a:gdLst>
                      <a:gd name="connsiteX0" fmla="*/ 10986 w 16226"/>
                      <a:gd name="connsiteY0" fmla="*/ 8632 h 20063"/>
                      <a:gd name="connsiteX1" fmla="*/ 4700 w 16226"/>
                      <a:gd name="connsiteY1" fmla="*/ 250 h 20063"/>
                      <a:gd name="connsiteX2" fmla="*/ 1842 w 16226"/>
                      <a:gd name="connsiteY2" fmla="*/ 14728 h 20063"/>
                      <a:gd name="connsiteX3" fmla="*/ 15463 w 16226"/>
                      <a:gd name="connsiteY3" fmla="*/ 17871 h 20063"/>
                      <a:gd name="connsiteX4" fmla="*/ 10986 w 16226"/>
                      <a:gd name="connsiteY4" fmla="*/ 8632 h 20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26" h="20063">
                        <a:moveTo>
                          <a:pt x="10986" y="8632"/>
                        </a:moveTo>
                        <a:cubicBezTo>
                          <a:pt x="8128" y="3774"/>
                          <a:pt x="8891" y="-1179"/>
                          <a:pt x="4700" y="250"/>
                        </a:cubicBezTo>
                        <a:cubicBezTo>
                          <a:pt x="699" y="1583"/>
                          <a:pt x="-1968" y="8060"/>
                          <a:pt x="1842" y="14728"/>
                        </a:cubicBezTo>
                        <a:cubicBezTo>
                          <a:pt x="5652" y="21300"/>
                          <a:pt x="12796" y="21110"/>
                          <a:pt x="15463" y="17871"/>
                        </a:cubicBezTo>
                        <a:cubicBezTo>
                          <a:pt x="17940" y="14918"/>
                          <a:pt x="13843" y="13585"/>
                          <a:pt x="10986" y="8632"/>
                        </a:cubicBezTo>
                        <a:close/>
                      </a:path>
                    </a:pathLst>
                  </a:custGeom>
                  <a:solidFill>
                    <a:srgbClr val="3C3C3C">
                      <a:alpha val="1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A901FDDB-EFB1-DF7D-1F4B-08D317865E09}"/>
                      </a:ext>
                    </a:extLst>
                  </p:cNvPr>
                  <p:cNvSpPr/>
                  <p:nvPr/>
                </p:nvSpPr>
                <p:spPr>
                  <a:xfrm>
                    <a:off x="6091715" y="602224"/>
                    <a:ext cx="15451" cy="19132"/>
                  </a:xfrm>
                  <a:custGeom>
                    <a:avLst/>
                    <a:gdLst>
                      <a:gd name="connsiteX0" fmla="*/ 10476 w 15451"/>
                      <a:gd name="connsiteY0" fmla="*/ 8232 h 19132"/>
                      <a:gd name="connsiteX1" fmla="*/ 4475 w 15451"/>
                      <a:gd name="connsiteY1" fmla="*/ 231 h 19132"/>
                      <a:gd name="connsiteX2" fmla="*/ 1807 w 15451"/>
                      <a:gd name="connsiteY2" fmla="*/ 14043 h 19132"/>
                      <a:gd name="connsiteX3" fmla="*/ 14761 w 15451"/>
                      <a:gd name="connsiteY3" fmla="*/ 16995 h 19132"/>
                      <a:gd name="connsiteX4" fmla="*/ 10476 w 15451"/>
                      <a:gd name="connsiteY4" fmla="*/ 8232 h 19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51" h="19132">
                        <a:moveTo>
                          <a:pt x="10476" y="8232"/>
                        </a:moveTo>
                        <a:cubicBezTo>
                          <a:pt x="7808" y="3565"/>
                          <a:pt x="8475" y="-1102"/>
                          <a:pt x="4475" y="231"/>
                        </a:cubicBezTo>
                        <a:cubicBezTo>
                          <a:pt x="664" y="1565"/>
                          <a:pt x="-1907" y="7661"/>
                          <a:pt x="1807" y="14043"/>
                        </a:cubicBezTo>
                        <a:cubicBezTo>
                          <a:pt x="5427" y="20329"/>
                          <a:pt x="12285" y="20139"/>
                          <a:pt x="14761" y="16995"/>
                        </a:cubicBezTo>
                        <a:cubicBezTo>
                          <a:pt x="17048" y="14138"/>
                          <a:pt x="13142" y="12900"/>
                          <a:pt x="10476" y="8232"/>
                        </a:cubicBezTo>
                        <a:close/>
                      </a:path>
                    </a:pathLst>
                  </a:custGeom>
                  <a:solidFill>
                    <a:srgbClr val="404040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A26BA38-AED2-A447-99A6-0D6870200548}"/>
                      </a:ext>
                    </a:extLst>
                  </p:cNvPr>
                  <p:cNvSpPr/>
                  <p:nvPr/>
                </p:nvSpPr>
                <p:spPr>
                  <a:xfrm>
                    <a:off x="6091956" y="602883"/>
                    <a:ext cx="14662" cy="18081"/>
                  </a:xfrm>
                  <a:custGeom>
                    <a:avLst/>
                    <a:gdLst>
                      <a:gd name="connsiteX0" fmla="*/ 9949 w 14662"/>
                      <a:gd name="connsiteY0" fmla="*/ 7764 h 18081"/>
                      <a:gd name="connsiteX1" fmla="*/ 4234 w 14662"/>
                      <a:gd name="connsiteY1" fmla="*/ 239 h 18081"/>
                      <a:gd name="connsiteX2" fmla="*/ 1662 w 14662"/>
                      <a:gd name="connsiteY2" fmla="*/ 13289 h 18081"/>
                      <a:gd name="connsiteX3" fmla="*/ 13949 w 14662"/>
                      <a:gd name="connsiteY3" fmla="*/ 16146 h 18081"/>
                      <a:gd name="connsiteX4" fmla="*/ 9949 w 14662"/>
                      <a:gd name="connsiteY4" fmla="*/ 7764 h 18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62" h="18081">
                        <a:moveTo>
                          <a:pt x="9949" y="7764"/>
                        </a:moveTo>
                        <a:cubicBezTo>
                          <a:pt x="7377" y="3383"/>
                          <a:pt x="8044" y="-1094"/>
                          <a:pt x="4234" y="239"/>
                        </a:cubicBezTo>
                        <a:cubicBezTo>
                          <a:pt x="615" y="1478"/>
                          <a:pt x="-1767" y="7288"/>
                          <a:pt x="1662" y="13289"/>
                        </a:cubicBezTo>
                        <a:cubicBezTo>
                          <a:pt x="5091" y="19194"/>
                          <a:pt x="11568" y="19004"/>
                          <a:pt x="13949" y="16146"/>
                        </a:cubicBezTo>
                        <a:cubicBezTo>
                          <a:pt x="16236" y="13384"/>
                          <a:pt x="12521" y="12146"/>
                          <a:pt x="9949" y="7764"/>
                        </a:cubicBezTo>
                        <a:close/>
                      </a:path>
                    </a:pathLst>
                  </a:custGeom>
                  <a:solidFill>
                    <a:srgbClr val="444444">
                      <a:alpha val="3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2A53C36A-63F5-A7F6-888D-221F622F216B}"/>
                      </a:ext>
                    </a:extLst>
                  </p:cNvPr>
                  <p:cNvSpPr/>
                  <p:nvPr/>
                </p:nvSpPr>
                <p:spPr>
                  <a:xfrm>
                    <a:off x="6092276" y="603473"/>
                    <a:ext cx="13839" cy="17149"/>
                  </a:xfrm>
                  <a:custGeom>
                    <a:avLst/>
                    <a:gdLst>
                      <a:gd name="connsiteX0" fmla="*/ 9343 w 13839"/>
                      <a:gd name="connsiteY0" fmla="*/ 7364 h 17149"/>
                      <a:gd name="connsiteX1" fmla="*/ 4009 w 13839"/>
                      <a:gd name="connsiteY1" fmla="*/ 221 h 17149"/>
                      <a:gd name="connsiteX2" fmla="*/ 1628 w 13839"/>
                      <a:gd name="connsiteY2" fmla="*/ 12603 h 17149"/>
                      <a:gd name="connsiteX3" fmla="*/ 13248 w 13839"/>
                      <a:gd name="connsiteY3" fmla="*/ 15270 h 17149"/>
                      <a:gd name="connsiteX4" fmla="*/ 9343 w 13839"/>
                      <a:gd name="connsiteY4" fmla="*/ 7364 h 17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39" h="17149">
                        <a:moveTo>
                          <a:pt x="9343" y="7364"/>
                        </a:moveTo>
                        <a:cubicBezTo>
                          <a:pt x="6962" y="3173"/>
                          <a:pt x="7533" y="-1018"/>
                          <a:pt x="4009" y="221"/>
                        </a:cubicBezTo>
                        <a:cubicBezTo>
                          <a:pt x="580" y="1364"/>
                          <a:pt x="-1706" y="6888"/>
                          <a:pt x="1628" y="12603"/>
                        </a:cubicBezTo>
                        <a:cubicBezTo>
                          <a:pt x="4866" y="18223"/>
                          <a:pt x="10962" y="18032"/>
                          <a:pt x="13248" y="15270"/>
                        </a:cubicBezTo>
                        <a:cubicBezTo>
                          <a:pt x="15249" y="12698"/>
                          <a:pt x="11724" y="11555"/>
                          <a:pt x="9343" y="7364"/>
                        </a:cubicBezTo>
                        <a:close/>
                      </a:path>
                    </a:pathLst>
                  </a:custGeom>
                  <a:solidFill>
                    <a:srgbClr val="484848">
                      <a:alpha val="3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EE576B78-79E7-6E3D-9E4B-E0368AB1FFD8}"/>
                      </a:ext>
                    </a:extLst>
                  </p:cNvPr>
                  <p:cNvSpPr/>
                  <p:nvPr/>
                </p:nvSpPr>
                <p:spPr>
                  <a:xfrm>
                    <a:off x="6092474" y="604067"/>
                    <a:ext cx="13092" cy="16090"/>
                  </a:xfrm>
                  <a:custGeom>
                    <a:avLst/>
                    <a:gdLst>
                      <a:gd name="connsiteX0" fmla="*/ 8859 w 13092"/>
                      <a:gd name="connsiteY0" fmla="*/ 6961 h 16090"/>
                      <a:gd name="connsiteX1" fmla="*/ 3811 w 13092"/>
                      <a:gd name="connsiteY1" fmla="*/ 198 h 16090"/>
                      <a:gd name="connsiteX2" fmla="*/ 1525 w 13092"/>
                      <a:gd name="connsiteY2" fmla="*/ 11819 h 16090"/>
                      <a:gd name="connsiteX3" fmla="*/ 12479 w 13092"/>
                      <a:gd name="connsiteY3" fmla="*/ 14295 h 16090"/>
                      <a:gd name="connsiteX4" fmla="*/ 8859 w 13092"/>
                      <a:gd name="connsiteY4" fmla="*/ 6961 h 16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2" h="16090">
                        <a:moveTo>
                          <a:pt x="8859" y="6961"/>
                        </a:moveTo>
                        <a:cubicBezTo>
                          <a:pt x="6573" y="3056"/>
                          <a:pt x="7145" y="-945"/>
                          <a:pt x="3811" y="198"/>
                        </a:cubicBezTo>
                        <a:cubicBezTo>
                          <a:pt x="572" y="1341"/>
                          <a:pt x="-1618" y="6485"/>
                          <a:pt x="1525" y="11819"/>
                        </a:cubicBezTo>
                        <a:cubicBezTo>
                          <a:pt x="4573" y="17058"/>
                          <a:pt x="10383" y="16962"/>
                          <a:pt x="12479" y="14295"/>
                        </a:cubicBezTo>
                        <a:cubicBezTo>
                          <a:pt x="14479" y="11914"/>
                          <a:pt x="11145" y="10866"/>
                          <a:pt x="8859" y="6961"/>
                        </a:cubicBezTo>
                        <a:close/>
                      </a:path>
                    </a:pathLst>
                  </a:custGeom>
                  <a:solidFill>
                    <a:srgbClr val="4C4C4C">
                      <a:alpha val="4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0E8E76BD-4FC0-EB98-6570-D3900BB81063}"/>
                      </a:ext>
                    </a:extLst>
                  </p:cNvPr>
                  <p:cNvSpPr/>
                  <p:nvPr/>
                </p:nvSpPr>
                <p:spPr>
                  <a:xfrm>
                    <a:off x="6092809" y="604721"/>
                    <a:ext cx="12256" cy="15167"/>
                  </a:xfrm>
                  <a:custGeom>
                    <a:avLst/>
                    <a:gdLst>
                      <a:gd name="connsiteX0" fmla="*/ 8333 w 12256"/>
                      <a:gd name="connsiteY0" fmla="*/ 6497 h 15167"/>
                      <a:gd name="connsiteX1" fmla="*/ 3570 w 12256"/>
                      <a:gd name="connsiteY1" fmla="*/ 210 h 15167"/>
                      <a:gd name="connsiteX2" fmla="*/ 1380 w 12256"/>
                      <a:gd name="connsiteY2" fmla="*/ 11164 h 15167"/>
                      <a:gd name="connsiteX3" fmla="*/ 11667 w 12256"/>
                      <a:gd name="connsiteY3" fmla="*/ 13545 h 15167"/>
                      <a:gd name="connsiteX4" fmla="*/ 8333 w 12256"/>
                      <a:gd name="connsiteY4" fmla="*/ 6497 h 15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56" h="15167">
                        <a:moveTo>
                          <a:pt x="8333" y="6497"/>
                        </a:moveTo>
                        <a:cubicBezTo>
                          <a:pt x="6238" y="2782"/>
                          <a:pt x="6809" y="-933"/>
                          <a:pt x="3570" y="210"/>
                        </a:cubicBezTo>
                        <a:cubicBezTo>
                          <a:pt x="522" y="1258"/>
                          <a:pt x="-1478" y="6116"/>
                          <a:pt x="1380" y="11164"/>
                        </a:cubicBezTo>
                        <a:cubicBezTo>
                          <a:pt x="4237" y="16117"/>
                          <a:pt x="9666" y="15927"/>
                          <a:pt x="11667" y="13545"/>
                        </a:cubicBezTo>
                        <a:cubicBezTo>
                          <a:pt x="13572" y="11164"/>
                          <a:pt x="10429" y="10116"/>
                          <a:pt x="8333" y="6497"/>
                        </a:cubicBezTo>
                        <a:close/>
                      </a:path>
                    </a:pathLst>
                  </a:custGeom>
                  <a:solidFill>
                    <a:srgbClr val="515151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FCE7A6A-9ECE-D7ED-2A66-B64B4CA681A2}"/>
                      </a:ext>
                    </a:extLst>
                  </p:cNvPr>
                  <p:cNvSpPr/>
                  <p:nvPr/>
                </p:nvSpPr>
                <p:spPr>
                  <a:xfrm>
                    <a:off x="6093035" y="605315"/>
                    <a:ext cx="11491" cy="14107"/>
                  </a:xfrm>
                  <a:custGeom>
                    <a:avLst/>
                    <a:gdLst>
                      <a:gd name="connsiteX0" fmla="*/ 7822 w 11491"/>
                      <a:gd name="connsiteY0" fmla="*/ 6093 h 14107"/>
                      <a:gd name="connsiteX1" fmla="*/ 3345 w 11491"/>
                      <a:gd name="connsiteY1" fmla="*/ 188 h 14107"/>
                      <a:gd name="connsiteX2" fmla="*/ 1345 w 11491"/>
                      <a:gd name="connsiteY2" fmla="*/ 10380 h 14107"/>
                      <a:gd name="connsiteX3" fmla="*/ 10966 w 11491"/>
                      <a:gd name="connsiteY3" fmla="*/ 12570 h 14107"/>
                      <a:gd name="connsiteX4" fmla="*/ 7822 w 11491"/>
                      <a:gd name="connsiteY4" fmla="*/ 6093 h 1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1" h="14107">
                        <a:moveTo>
                          <a:pt x="7822" y="6093"/>
                        </a:moveTo>
                        <a:cubicBezTo>
                          <a:pt x="5822" y="2664"/>
                          <a:pt x="6393" y="-860"/>
                          <a:pt x="3345" y="188"/>
                        </a:cubicBezTo>
                        <a:cubicBezTo>
                          <a:pt x="488" y="1140"/>
                          <a:pt x="-1417" y="5712"/>
                          <a:pt x="1345" y="10380"/>
                        </a:cubicBezTo>
                        <a:cubicBezTo>
                          <a:pt x="4012" y="14952"/>
                          <a:pt x="9060" y="14856"/>
                          <a:pt x="10966" y="12570"/>
                        </a:cubicBezTo>
                        <a:cubicBezTo>
                          <a:pt x="12680" y="10475"/>
                          <a:pt x="9822" y="9522"/>
                          <a:pt x="7822" y="6093"/>
                        </a:cubicBezTo>
                        <a:close/>
                      </a:path>
                    </a:pathLst>
                  </a:custGeom>
                  <a:solidFill>
                    <a:srgbClr val="555555">
                      <a:alpha val="5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D02DEF5F-7833-DBA7-A39C-D843FAAF2D0C}"/>
                      </a:ext>
                    </a:extLst>
                  </p:cNvPr>
                  <p:cNvSpPr/>
                  <p:nvPr/>
                </p:nvSpPr>
                <p:spPr>
                  <a:xfrm>
                    <a:off x="6093392" y="605906"/>
                    <a:ext cx="10631" cy="13176"/>
                  </a:xfrm>
                  <a:custGeom>
                    <a:avLst/>
                    <a:gdLst>
                      <a:gd name="connsiteX0" fmla="*/ 7179 w 10631"/>
                      <a:gd name="connsiteY0" fmla="*/ 5694 h 13176"/>
                      <a:gd name="connsiteX1" fmla="*/ 3083 w 10631"/>
                      <a:gd name="connsiteY1" fmla="*/ 169 h 13176"/>
                      <a:gd name="connsiteX2" fmla="*/ 1178 w 10631"/>
                      <a:gd name="connsiteY2" fmla="*/ 9694 h 13176"/>
                      <a:gd name="connsiteX3" fmla="*/ 10131 w 10631"/>
                      <a:gd name="connsiteY3" fmla="*/ 11694 h 13176"/>
                      <a:gd name="connsiteX4" fmla="*/ 7179 w 10631"/>
                      <a:gd name="connsiteY4" fmla="*/ 5694 h 13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31" h="13176">
                        <a:moveTo>
                          <a:pt x="7179" y="5694"/>
                        </a:moveTo>
                        <a:cubicBezTo>
                          <a:pt x="5369" y="2455"/>
                          <a:pt x="5846" y="-783"/>
                          <a:pt x="3083" y="169"/>
                        </a:cubicBezTo>
                        <a:cubicBezTo>
                          <a:pt x="512" y="1026"/>
                          <a:pt x="-1298" y="5313"/>
                          <a:pt x="1178" y="9694"/>
                        </a:cubicBezTo>
                        <a:cubicBezTo>
                          <a:pt x="3655" y="13980"/>
                          <a:pt x="8322" y="13885"/>
                          <a:pt x="10131" y="11694"/>
                        </a:cubicBezTo>
                        <a:cubicBezTo>
                          <a:pt x="11751" y="9694"/>
                          <a:pt x="9084" y="8837"/>
                          <a:pt x="7179" y="5694"/>
                        </a:cubicBezTo>
                        <a:close/>
                      </a:path>
                    </a:pathLst>
                  </a:custGeom>
                  <a:solidFill>
                    <a:srgbClr val="595959">
                      <a:alpha val="6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FC9AE238-894A-A895-2E62-371A1267080F}"/>
                      </a:ext>
                    </a:extLst>
                  </p:cNvPr>
                  <p:cNvSpPr/>
                  <p:nvPr/>
                </p:nvSpPr>
                <p:spPr>
                  <a:xfrm>
                    <a:off x="6093713" y="606496"/>
                    <a:ext cx="9856" cy="12168"/>
                  </a:xfrm>
                  <a:custGeom>
                    <a:avLst/>
                    <a:gdLst>
                      <a:gd name="connsiteX0" fmla="*/ 6668 w 9856"/>
                      <a:gd name="connsiteY0" fmla="*/ 5199 h 12168"/>
                      <a:gd name="connsiteX1" fmla="*/ 2858 w 9856"/>
                      <a:gd name="connsiteY1" fmla="*/ 151 h 12168"/>
                      <a:gd name="connsiteX2" fmla="*/ 1143 w 9856"/>
                      <a:gd name="connsiteY2" fmla="*/ 8914 h 12168"/>
                      <a:gd name="connsiteX3" fmla="*/ 9430 w 9856"/>
                      <a:gd name="connsiteY3" fmla="*/ 10819 h 12168"/>
                      <a:gd name="connsiteX4" fmla="*/ 6668 w 9856"/>
                      <a:gd name="connsiteY4" fmla="*/ 5199 h 121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56" h="12168">
                        <a:moveTo>
                          <a:pt x="6668" y="5199"/>
                        </a:moveTo>
                        <a:cubicBezTo>
                          <a:pt x="4954" y="2246"/>
                          <a:pt x="5430" y="-707"/>
                          <a:pt x="2858" y="151"/>
                        </a:cubicBezTo>
                        <a:cubicBezTo>
                          <a:pt x="476" y="1008"/>
                          <a:pt x="-1238" y="4913"/>
                          <a:pt x="1143" y="8914"/>
                        </a:cubicBezTo>
                        <a:cubicBezTo>
                          <a:pt x="3429" y="12914"/>
                          <a:pt x="7811" y="12819"/>
                          <a:pt x="9430" y="10819"/>
                        </a:cubicBezTo>
                        <a:cubicBezTo>
                          <a:pt x="10859" y="9009"/>
                          <a:pt x="8382" y="8247"/>
                          <a:pt x="6668" y="5199"/>
                        </a:cubicBezTo>
                        <a:close/>
                      </a:path>
                    </a:pathLst>
                  </a:custGeom>
                  <a:solidFill>
                    <a:srgbClr val="5D5D5D">
                      <a:alpha val="6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905097B6-4B4D-8C56-836B-D81FB77B7CD3}"/>
                      </a:ext>
                    </a:extLst>
                  </p:cNvPr>
                  <p:cNvSpPr/>
                  <p:nvPr/>
                </p:nvSpPr>
                <p:spPr>
                  <a:xfrm>
                    <a:off x="6093953" y="607086"/>
                    <a:ext cx="9020" cy="11167"/>
                  </a:xfrm>
                  <a:custGeom>
                    <a:avLst/>
                    <a:gdLst>
                      <a:gd name="connsiteX0" fmla="*/ 6142 w 9020"/>
                      <a:gd name="connsiteY0" fmla="*/ 4799 h 11167"/>
                      <a:gd name="connsiteX1" fmla="*/ 2618 w 9020"/>
                      <a:gd name="connsiteY1" fmla="*/ 132 h 11167"/>
                      <a:gd name="connsiteX2" fmla="*/ 999 w 9020"/>
                      <a:gd name="connsiteY2" fmla="*/ 8228 h 11167"/>
                      <a:gd name="connsiteX3" fmla="*/ 8618 w 9020"/>
                      <a:gd name="connsiteY3" fmla="*/ 9943 h 11167"/>
                      <a:gd name="connsiteX4" fmla="*/ 6142 w 9020"/>
                      <a:gd name="connsiteY4" fmla="*/ 4799 h 11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20" h="11167">
                        <a:moveTo>
                          <a:pt x="6142" y="4799"/>
                        </a:moveTo>
                        <a:cubicBezTo>
                          <a:pt x="4618" y="2037"/>
                          <a:pt x="4999" y="-630"/>
                          <a:pt x="2618" y="132"/>
                        </a:cubicBezTo>
                        <a:cubicBezTo>
                          <a:pt x="427" y="894"/>
                          <a:pt x="-1097" y="4513"/>
                          <a:pt x="999" y="8228"/>
                        </a:cubicBezTo>
                        <a:cubicBezTo>
                          <a:pt x="3094" y="11848"/>
                          <a:pt x="7095" y="11752"/>
                          <a:pt x="8618" y="9943"/>
                        </a:cubicBezTo>
                        <a:cubicBezTo>
                          <a:pt x="9952" y="8323"/>
                          <a:pt x="7666" y="7561"/>
                          <a:pt x="6142" y="4799"/>
                        </a:cubicBezTo>
                        <a:close/>
                      </a:path>
                    </a:pathLst>
                  </a:custGeom>
                  <a:solidFill>
                    <a:srgbClr val="626262">
                      <a:alpha val="7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8156C5CE-F174-EE2E-EDA8-85B9B0D3EEAE}"/>
                      </a:ext>
                    </a:extLst>
                  </p:cNvPr>
                  <p:cNvSpPr/>
                  <p:nvPr/>
                </p:nvSpPr>
                <p:spPr>
                  <a:xfrm>
                    <a:off x="6094274" y="607679"/>
                    <a:ext cx="8245" cy="10156"/>
                  </a:xfrm>
                  <a:custGeom>
                    <a:avLst/>
                    <a:gdLst>
                      <a:gd name="connsiteX0" fmla="*/ 5536 w 8245"/>
                      <a:gd name="connsiteY0" fmla="*/ 4396 h 10156"/>
                      <a:gd name="connsiteX1" fmla="*/ 2392 w 8245"/>
                      <a:gd name="connsiteY1" fmla="*/ 110 h 10156"/>
                      <a:gd name="connsiteX2" fmla="*/ 963 w 8245"/>
                      <a:gd name="connsiteY2" fmla="*/ 7444 h 10156"/>
                      <a:gd name="connsiteX3" fmla="*/ 7917 w 8245"/>
                      <a:gd name="connsiteY3" fmla="*/ 9064 h 10156"/>
                      <a:gd name="connsiteX4" fmla="*/ 5536 w 8245"/>
                      <a:gd name="connsiteY4" fmla="*/ 4396 h 10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5" h="10156">
                        <a:moveTo>
                          <a:pt x="5536" y="4396"/>
                        </a:moveTo>
                        <a:cubicBezTo>
                          <a:pt x="4107" y="1920"/>
                          <a:pt x="4487" y="-557"/>
                          <a:pt x="2392" y="110"/>
                        </a:cubicBezTo>
                        <a:cubicBezTo>
                          <a:pt x="392" y="777"/>
                          <a:pt x="-1037" y="4111"/>
                          <a:pt x="963" y="7444"/>
                        </a:cubicBezTo>
                        <a:cubicBezTo>
                          <a:pt x="2868" y="10778"/>
                          <a:pt x="6488" y="10683"/>
                          <a:pt x="7917" y="9064"/>
                        </a:cubicBezTo>
                        <a:cubicBezTo>
                          <a:pt x="9060" y="7540"/>
                          <a:pt x="6964" y="6873"/>
                          <a:pt x="5536" y="4396"/>
                        </a:cubicBezTo>
                        <a:close/>
                      </a:path>
                    </a:pathLst>
                  </a:custGeom>
                  <a:solidFill>
                    <a:srgbClr val="666666">
                      <a:alpha val="8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A7B59B6F-959D-D4D5-F98C-AE296133B79A}"/>
                      </a:ext>
                    </a:extLst>
                  </p:cNvPr>
                  <p:cNvSpPr/>
                  <p:nvPr/>
                </p:nvSpPr>
                <p:spPr>
                  <a:xfrm>
                    <a:off x="6094514" y="608338"/>
                    <a:ext cx="7410" cy="9221"/>
                  </a:xfrm>
                  <a:custGeom>
                    <a:avLst/>
                    <a:gdLst>
                      <a:gd name="connsiteX0" fmla="*/ 5009 w 7410"/>
                      <a:gd name="connsiteY0" fmla="*/ 3928 h 9221"/>
                      <a:gd name="connsiteX1" fmla="*/ 2152 w 7410"/>
                      <a:gd name="connsiteY1" fmla="*/ 118 h 9221"/>
                      <a:gd name="connsiteX2" fmla="*/ 818 w 7410"/>
                      <a:gd name="connsiteY2" fmla="*/ 6785 h 9221"/>
                      <a:gd name="connsiteX3" fmla="*/ 7010 w 7410"/>
                      <a:gd name="connsiteY3" fmla="*/ 8214 h 9221"/>
                      <a:gd name="connsiteX4" fmla="*/ 5009 w 7410"/>
                      <a:gd name="connsiteY4" fmla="*/ 3928 h 9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10" h="9221">
                        <a:moveTo>
                          <a:pt x="5009" y="3928"/>
                        </a:moveTo>
                        <a:cubicBezTo>
                          <a:pt x="3676" y="1737"/>
                          <a:pt x="4057" y="-549"/>
                          <a:pt x="2152" y="118"/>
                        </a:cubicBezTo>
                        <a:cubicBezTo>
                          <a:pt x="342" y="784"/>
                          <a:pt x="-896" y="3737"/>
                          <a:pt x="818" y="6785"/>
                        </a:cubicBezTo>
                        <a:cubicBezTo>
                          <a:pt x="2533" y="9738"/>
                          <a:pt x="5867" y="9738"/>
                          <a:pt x="7010" y="8214"/>
                        </a:cubicBezTo>
                        <a:cubicBezTo>
                          <a:pt x="8248" y="6785"/>
                          <a:pt x="6343" y="6214"/>
                          <a:pt x="5009" y="3928"/>
                        </a:cubicBezTo>
                        <a:close/>
                      </a:path>
                    </a:pathLst>
                  </a:custGeom>
                  <a:solidFill>
                    <a:srgbClr val="6A6A6A">
                      <a:alpha val="8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F2949DE7-EB29-7C70-14E6-E8BA6087F95E}"/>
                      </a:ext>
                    </a:extLst>
                  </p:cNvPr>
                  <p:cNvSpPr/>
                  <p:nvPr/>
                </p:nvSpPr>
                <p:spPr>
                  <a:xfrm>
                    <a:off x="6094834" y="608928"/>
                    <a:ext cx="6596" cy="8155"/>
                  </a:xfrm>
                  <a:custGeom>
                    <a:avLst/>
                    <a:gdLst>
                      <a:gd name="connsiteX0" fmla="*/ 4498 w 6596"/>
                      <a:gd name="connsiteY0" fmla="*/ 3528 h 8155"/>
                      <a:gd name="connsiteX1" fmla="*/ 1927 w 6596"/>
                      <a:gd name="connsiteY1" fmla="*/ 99 h 8155"/>
                      <a:gd name="connsiteX2" fmla="*/ 784 w 6596"/>
                      <a:gd name="connsiteY2" fmla="*/ 6005 h 8155"/>
                      <a:gd name="connsiteX3" fmla="*/ 6308 w 6596"/>
                      <a:gd name="connsiteY3" fmla="*/ 7243 h 8155"/>
                      <a:gd name="connsiteX4" fmla="*/ 4498 w 6596"/>
                      <a:gd name="connsiteY4" fmla="*/ 3528 h 8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96" h="8155">
                        <a:moveTo>
                          <a:pt x="4498" y="3528"/>
                        </a:moveTo>
                        <a:cubicBezTo>
                          <a:pt x="3355" y="1528"/>
                          <a:pt x="3641" y="-472"/>
                          <a:pt x="1927" y="99"/>
                        </a:cubicBezTo>
                        <a:cubicBezTo>
                          <a:pt x="307" y="671"/>
                          <a:pt x="-836" y="3242"/>
                          <a:pt x="784" y="6005"/>
                        </a:cubicBezTo>
                        <a:cubicBezTo>
                          <a:pt x="2308" y="8672"/>
                          <a:pt x="5260" y="8576"/>
                          <a:pt x="6308" y="7243"/>
                        </a:cubicBezTo>
                        <a:cubicBezTo>
                          <a:pt x="7261" y="6100"/>
                          <a:pt x="5641" y="5528"/>
                          <a:pt x="4498" y="3528"/>
                        </a:cubicBezTo>
                        <a:close/>
                      </a:path>
                    </a:pathLst>
                  </a:custGeom>
                  <a:solidFill>
                    <a:srgbClr val="6E6E6E">
                      <a:alpha val="9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CCF8360D-90DE-F717-2A52-A81D91A841EF}"/>
                      </a:ext>
                    </a:extLst>
                  </p:cNvPr>
                  <p:cNvSpPr/>
                  <p:nvPr/>
                </p:nvSpPr>
                <p:spPr>
                  <a:xfrm>
                    <a:off x="6095075" y="609587"/>
                    <a:ext cx="5809" cy="7269"/>
                  </a:xfrm>
                  <a:custGeom>
                    <a:avLst/>
                    <a:gdLst>
                      <a:gd name="connsiteX0" fmla="*/ 3972 w 5809"/>
                      <a:gd name="connsiteY0" fmla="*/ 3060 h 7269"/>
                      <a:gd name="connsiteX1" fmla="*/ 1687 w 5809"/>
                      <a:gd name="connsiteY1" fmla="*/ 108 h 7269"/>
                      <a:gd name="connsiteX2" fmla="*/ 638 w 5809"/>
                      <a:gd name="connsiteY2" fmla="*/ 5346 h 7269"/>
                      <a:gd name="connsiteX3" fmla="*/ 5496 w 5809"/>
                      <a:gd name="connsiteY3" fmla="*/ 6489 h 7269"/>
                      <a:gd name="connsiteX4" fmla="*/ 3972 w 5809"/>
                      <a:gd name="connsiteY4" fmla="*/ 3060 h 7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09" h="7269">
                        <a:moveTo>
                          <a:pt x="3972" y="3060"/>
                        </a:moveTo>
                        <a:cubicBezTo>
                          <a:pt x="2925" y="1346"/>
                          <a:pt x="3210" y="-464"/>
                          <a:pt x="1687" y="108"/>
                        </a:cubicBezTo>
                        <a:cubicBezTo>
                          <a:pt x="258" y="584"/>
                          <a:pt x="-695" y="2870"/>
                          <a:pt x="638" y="5346"/>
                        </a:cubicBezTo>
                        <a:cubicBezTo>
                          <a:pt x="1972" y="7728"/>
                          <a:pt x="4544" y="7632"/>
                          <a:pt x="5496" y="6489"/>
                        </a:cubicBezTo>
                        <a:cubicBezTo>
                          <a:pt x="6449" y="5251"/>
                          <a:pt x="5020" y="4775"/>
                          <a:pt x="3972" y="3060"/>
                        </a:cubicBezTo>
                        <a:close/>
                      </a:path>
                    </a:pathLst>
                  </a:custGeom>
                  <a:solidFill>
                    <a:srgbClr val="7272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118" name="Graphic 4">
                  <a:extLst>
                    <a:ext uri="{FF2B5EF4-FFF2-40B4-BE49-F238E27FC236}">
                      <a16:creationId xmlns:a16="http://schemas.microsoft.com/office/drawing/2014/main" id="{BA21EBAD-968A-4271-AF9A-7962E6CE348B}"/>
                    </a:ext>
                  </a:extLst>
                </p:cNvPr>
                <p:cNvGrpSpPr/>
                <p:nvPr/>
              </p:nvGrpSpPr>
              <p:grpSpPr>
                <a:xfrm>
                  <a:off x="6108006" y="596370"/>
                  <a:ext cx="12822" cy="15610"/>
                  <a:chOff x="6108006" y="596370"/>
                  <a:chExt cx="12822" cy="15610"/>
                </a:xfrm>
              </p:grpSpPr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8FF4EB8A-E59B-98EB-EBCB-3004D5B9D8AC}"/>
                      </a:ext>
                    </a:extLst>
                  </p:cNvPr>
                  <p:cNvSpPr/>
                  <p:nvPr/>
                </p:nvSpPr>
                <p:spPr>
                  <a:xfrm>
                    <a:off x="6108006" y="596370"/>
                    <a:ext cx="12822" cy="15610"/>
                  </a:xfrm>
                  <a:custGeom>
                    <a:avLst/>
                    <a:gdLst>
                      <a:gd name="connsiteX0" fmla="*/ 10663 w 12822"/>
                      <a:gd name="connsiteY0" fmla="*/ 4371 h 15610"/>
                      <a:gd name="connsiteX1" fmla="*/ 757 w 12822"/>
                      <a:gd name="connsiteY1" fmla="*/ 1799 h 15610"/>
                      <a:gd name="connsiteX2" fmla="*/ 3328 w 12822"/>
                      <a:gd name="connsiteY2" fmla="*/ 9705 h 15610"/>
                      <a:gd name="connsiteX3" fmla="*/ 9901 w 12822"/>
                      <a:gd name="connsiteY3" fmla="*/ 15325 h 15610"/>
                      <a:gd name="connsiteX4" fmla="*/ 10663 w 12822"/>
                      <a:gd name="connsiteY4" fmla="*/ 4371 h 15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2" h="15610">
                        <a:moveTo>
                          <a:pt x="10663" y="4371"/>
                        </a:moveTo>
                        <a:cubicBezTo>
                          <a:pt x="7329" y="-868"/>
                          <a:pt x="2852" y="-963"/>
                          <a:pt x="757" y="1799"/>
                        </a:cubicBezTo>
                        <a:cubicBezTo>
                          <a:pt x="-1148" y="4371"/>
                          <a:pt x="852" y="5704"/>
                          <a:pt x="3328" y="9705"/>
                        </a:cubicBezTo>
                        <a:cubicBezTo>
                          <a:pt x="5805" y="13610"/>
                          <a:pt x="6472" y="16563"/>
                          <a:pt x="9901" y="15325"/>
                        </a:cubicBezTo>
                        <a:cubicBezTo>
                          <a:pt x="13140" y="13991"/>
                          <a:pt x="14092" y="9705"/>
                          <a:pt x="10663" y="4371"/>
                        </a:cubicBezTo>
                        <a:close/>
                      </a:path>
                    </a:pathLst>
                  </a:custGeom>
                  <a:solidFill>
                    <a:srgbClr val="2F2F2F">
                      <a:alpha val="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E252F061-3351-3310-8FAC-E9C54EB8AE85}"/>
                      </a:ext>
                    </a:extLst>
                  </p:cNvPr>
                  <p:cNvSpPr/>
                  <p:nvPr/>
                </p:nvSpPr>
                <p:spPr>
                  <a:xfrm>
                    <a:off x="6108424" y="596623"/>
                    <a:ext cx="12199" cy="14983"/>
                  </a:xfrm>
                  <a:custGeom>
                    <a:avLst/>
                    <a:gdLst>
                      <a:gd name="connsiteX0" fmla="*/ 10149 w 12199"/>
                      <a:gd name="connsiteY0" fmla="*/ 4213 h 14983"/>
                      <a:gd name="connsiteX1" fmla="*/ 720 w 12199"/>
                      <a:gd name="connsiteY1" fmla="*/ 1737 h 14983"/>
                      <a:gd name="connsiteX2" fmla="*/ 3101 w 12199"/>
                      <a:gd name="connsiteY2" fmla="*/ 9261 h 14983"/>
                      <a:gd name="connsiteX3" fmla="*/ 9387 w 12199"/>
                      <a:gd name="connsiteY3" fmla="*/ 14691 h 14983"/>
                      <a:gd name="connsiteX4" fmla="*/ 10149 w 12199"/>
                      <a:gd name="connsiteY4" fmla="*/ 4213 h 14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9" h="14983">
                        <a:moveTo>
                          <a:pt x="10149" y="4213"/>
                        </a:moveTo>
                        <a:cubicBezTo>
                          <a:pt x="7006" y="-835"/>
                          <a:pt x="2720" y="-930"/>
                          <a:pt x="720" y="1737"/>
                        </a:cubicBezTo>
                        <a:cubicBezTo>
                          <a:pt x="-1090" y="4213"/>
                          <a:pt x="815" y="5547"/>
                          <a:pt x="3101" y="9261"/>
                        </a:cubicBezTo>
                        <a:cubicBezTo>
                          <a:pt x="5482" y="13071"/>
                          <a:pt x="6149" y="15929"/>
                          <a:pt x="9387" y="14691"/>
                        </a:cubicBezTo>
                        <a:cubicBezTo>
                          <a:pt x="12531" y="13452"/>
                          <a:pt x="13388" y="9357"/>
                          <a:pt x="10149" y="4213"/>
                        </a:cubicBezTo>
                        <a:close/>
                      </a:path>
                    </a:pathLst>
                  </a:custGeom>
                  <a:solidFill>
                    <a:srgbClr val="333333">
                      <a:alpha val="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3C20CFB2-4728-EE78-2F53-49FC8189CA70}"/>
                      </a:ext>
                    </a:extLst>
                  </p:cNvPr>
                  <p:cNvSpPr/>
                  <p:nvPr/>
                </p:nvSpPr>
                <p:spPr>
                  <a:xfrm>
                    <a:off x="6108612" y="596876"/>
                    <a:ext cx="11758" cy="14413"/>
                  </a:xfrm>
                  <a:custGeom>
                    <a:avLst/>
                    <a:gdLst>
                      <a:gd name="connsiteX0" fmla="*/ 9770 w 11758"/>
                      <a:gd name="connsiteY0" fmla="*/ 4055 h 14413"/>
                      <a:gd name="connsiteX1" fmla="*/ 722 w 11758"/>
                      <a:gd name="connsiteY1" fmla="*/ 1674 h 14413"/>
                      <a:gd name="connsiteX2" fmla="*/ 3008 w 11758"/>
                      <a:gd name="connsiteY2" fmla="*/ 8913 h 14413"/>
                      <a:gd name="connsiteX3" fmla="*/ 9104 w 11758"/>
                      <a:gd name="connsiteY3" fmla="*/ 14152 h 14413"/>
                      <a:gd name="connsiteX4" fmla="*/ 9770 w 11758"/>
                      <a:gd name="connsiteY4" fmla="*/ 4055 h 14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58" h="14413">
                        <a:moveTo>
                          <a:pt x="9770" y="4055"/>
                        </a:moveTo>
                        <a:cubicBezTo>
                          <a:pt x="6723" y="-802"/>
                          <a:pt x="2626" y="-898"/>
                          <a:pt x="722" y="1674"/>
                        </a:cubicBezTo>
                        <a:cubicBezTo>
                          <a:pt x="-1088" y="3960"/>
                          <a:pt x="817" y="5294"/>
                          <a:pt x="3008" y="8913"/>
                        </a:cubicBezTo>
                        <a:cubicBezTo>
                          <a:pt x="5294" y="12533"/>
                          <a:pt x="5960" y="15295"/>
                          <a:pt x="9104" y="14152"/>
                        </a:cubicBezTo>
                        <a:cubicBezTo>
                          <a:pt x="12057" y="13009"/>
                          <a:pt x="12914" y="9008"/>
                          <a:pt x="9770" y="4055"/>
                        </a:cubicBezTo>
                        <a:close/>
                      </a:path>
                    </a:pathLst>
                  </a:custGeom>
                  <a:solidFill>
                    <a:srgbClr val="373737">
                      <a:alpha val="1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025F85FD-72E8-C91B-FC74-644137D7212C}"/>
                      </a:ext>
                    </a:extLst>
                  </p:cNvPr>
                  <p:cNvSpPr/>
                  <p:nvPr/>
                </p:nvSpPr>
                <p:spPr>
                  <a:xfrm>
                    <a:off x="6108937" y="597129"/>
                    <a:ext cx="11228" cy="13875"/>
                  </a:xfrm>
                  <a:custGeom>
                    <a:avLst/>
                    <a:gdLst>
                      <a:gd name="connsiteX0" fmla="*/ 9350 w 11228"/>
                      <a:gd name="connsiteY0" fmla="*/ 3898 h 13875"/>
                      <a:gd name="connsiteX1" fmla="*/ 682 w 11228"/>
                      <a:gd name="connsiteY1" fmla="*/ 1612 h 13875"/>
                      <a:gd name="connsiteX2" fmla="*/ 2873 w 11228"/>
                      <a:gd name="connsiteY2" fmla="*/ 8565 h 13875"/>
                      <a:gd name="connsiteX3" fmla="*/ 8684 w 11228"/>
                      <a:gd name="connsiteY3" fmla="*/ 13613 h 13875"/>
                      <a:gd name="connsiteX4" fmla="*/ 9350 w 11228"/>
                      <a:gd name="connsiteY4" fmla="*/ 3898 h 13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8" h="13875">
                        <a:moveTo>
                          <a:pt x="9350" y="3898"/>
                        </a:moveTo>
                        <a:cubicBezTo>
                          <a:pt x="6492" y="-770"/>
                          <a:pt x="2492" y="-865"/>
                          <a:pt x="682" y="1612"/>
                        </a:cubicBezTo>
                        <a:cubicBezTo>
                          <a:pt x="-1032" y="3802"/>
                          <a:pt x="778" y="5136"/>
                          <a:pt x="2873" y="8565"/>
                        </a:cubicBezTo>
                        <a:cubicBezTo>
                          <a:pt x="5064" y="11994"/>
                          <a:pt x="5731" y="14756"/>
                          <a:pt x="8684" y="13613"/>
                        </a:cubicBezTo>
                        <a:cubicBezTo>
                          <a:pt x="11541" y="12470"/>
                          <a:pt x="12303" y="8660"/>
                          <a:pt x="9350" y="3898"/>
                        </a:cubicBezTo>
                        <a:close/>
                      </a:path>
                    </a:pathLst>
                  </a:custGeom>
                  <a:solidFill>
                    <a:srgbClr val="3C3C3C">
                      <a:alpha val="1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1694CF83-FAD0-78E7-9842-4B3C01946761}"/>
                      </a:ext>
                    </a:extLst>
                  </p:cNvPr>
                  <p:cNvSpPr/>
                  <p:nvPr/>
                </p:nvSpPr>
                <p:spPr>
                  <a:xfrm>
                    <a:off x="6109167" y="597477"/>
                    <a:ext cx="10737" cy="13311"/>
                  </a:xfrm>
                  <a:custGeom>
                    <a:avLst/>
                    <a:gdLst>
                      <a:gd name="connsiteX0" fmla="*/ 8930 w 10737"/>
                      <a:gd name="connsiteY0" fmla="*/ 3740 h 13311"/>
                      <a:gd name="connsiteX1" fmla="*/ 643 w 10737"/>
                      <a:gd name="connsiteY1" fmla="*/ 1549 h 13311"/>
                      <a:gd name="connsiteX2" fmla="*/ 2738 w 10737"/>
                      <a:gd name="connsiteY2" fmla="*/ 8216 h 13311"/>
                      <a:gd name="connsiteX3" fmla="*/ 8358 w 10737"/>
                      <a:gd name="connsiteY3" fmla="*/ 13074 h 13311"/>
                      <a:gd name="connsiteX4" fmla="*/ 8930 w 10737"/>
                      <a:gd name="connsiteY4" fmla="*/ 3740 h 13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37" h="13311">
                        <a:moveTo>
                          <a:pt x="8930" y="3740"/>
                        </a:moveTo>
                        <a:cubicBezTo>
                          <a:pt x="6168" y="-737"/>
                          <a:pt x="2453" y="-832"/>
                          <a:pt x="643" y="1549"/>
                        </a:cubicBezTo>
                        <a:cubicBezTo>
                          <a:pt x="-976" y="3644"/>
                          <a:pt x="738" y="4883"/>
                          <a:pt x="2738" y="8216"/>
                        </a:cubicBezTo>
                        <a:cubicBezTo>
                          <a:pt x="4834" y="11550"/>
                          <a:pt x="5501" y="14122"/>
                          <a:pt x="8358" y="13074"/>
                        </a:cubicBezTo>
                        <a:cubicBezTo>
                          <a:pt x="11120" y="11931"/>
                          <a:pt x="11692" y="8216"/>
                          <a:pt x="8930" y="3740"/>
                        </a:cubicBezTo>
                        <a:close/>
                      </a:path>
                    </a:pathLst>
                  </a:custGeom>
                  <a:solidFill>
                    <a:srgbClr val="404040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DC5E3E82-C750-741D-537C-C8CEB7C3237B}"/>
                      </a:ext>
                    </a:extLst>
                  </p:cNvPr>
                  <p:cNvSpPr/>
                  <p:nvPr/>
                </p:nvSpPr>
                <p:spPr>
                  <a:xfrm>
                    <a:off x="6109381" y="597739"/>
                    <a:ext cx="10263" cy="12637"/>
                  </a:xfrm>
                  <a:custGeom>
                    <a:avLst/>
                    <a:gdLst>
                      <a:gd name="connsiteX0" fmla="*/ 8526 w 10263"/>
                      <a:gd name="connsiteY0" fmla="*/ 3573 h 12637"/>
                      <a:gd name="connsiteX1" fmla="*/ 620 w 10263"/>
                      <a:gd name="connsiteY1" fmla="*/ 1382 h 12637"/>
                      <a:gd name="connsiteX2" fmla="*/ 2620 w 10263"/>
                      <a:gd name="connsiteY2" fmla="*/ 7764 h 12637"/>
                      <a:gd name="connsiteX3" fmla="*/ 7954 w 10263"/>
                      <a:gd name="connsiteY3" fmla="*/ 12431 h 12637"/>
                      <a:gd name="connsiteX4" fmla="*/ 8526 w 10263"/>
                      <a:gd name="connsiteY4" fmla="*/ 3573 h 1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63" h="12637">
                        <a:moveTo>
                          <a:pt x="8526" y="3573"/>
                        </a:moveTo>
                        <a:cubicBezTo>
                          <a:pt x="5859" y="-618"/>
                          <a:pt x="2335" y="-808"/>
                          <a:pt x="620" y="1382"/>
                        </a:cubicBezTo>
                        <a:cubicBezTo>
                          <a:pt x="-904" y="3383"/>
                          <a:pt x="620" y="4621"/>
                          <a:pt x="2620" y="7764"/>
                        </a:cubicBezTo>
                        <a:cubicBezTo>
                          <a:pt x="4621" y="10907"/>
                          <a:pt x="5287" y="13384"/>
                          <a:pt x="7954" y="12431"/>
                        </a:cubicBezTo>
                        <a:cubicBezTo>
                          <a:pt x="10621" y="11384"/>
                          <a:pt x="11193" y="7859"/>
                          <a:pt x="8526" y="3573"/>
                        </a:cubicBezTo>
                        <a:close/>
                      </a:path>
                    </a:pathLst>
                  </a:custGeom>
                  <a:solidFill>
                    <a:srgbClr val="444444">
                      <a:alpha val="3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BA892AD8-A0E8-8742-6FC6-C9CC62EBF4C8}"/>
                      </a:ext>
                    </a:extLst>
                  </p:cNvPr>
                  <p:cNvSpPr/>
                  <p:nvPr/>
                </p:nvSpPr>
                <p:spPr>
                  <a:xfrm>
                    <a:off x="6109706" y="597992"/>
                    <a:ext cx="9741" cy="12048"/>
                  </a:xfrm>
                  <a:custGeom>
                    <a:avLst/>
                    <a:gdLst>
                      <a:gd name="connsiteX0" fmla="*/ 8105 w 9741"/>
                      <a:gd name="connsiteY0" fmla="*/ 3415 h 12048"/>
                      <a:gd name="connsiteX1" fmla="*/ 581 w 9741"/>
                      <a:gd name="connsiteY1" fmla="*/ 1320 h 12048"/>
                      <a:gd name="connsiteX2" fmla="*/ 2486 w 9741"/>
                      <a:gd name="connsiteY2" fmla="*/ 7416 h 12048"/>
                      <a:gd name="connsiteX3" fmla="*/ 7629 w 9741"/>
                      <a:gd name="connsiteY3" fmla="*/ 11797 h 12048"/>
                      <a:gd name="connsiteX4" fmla="*/ 8105 w 9741"/>
                      <a:gd name="connsiteY4" fmla="*/ 3415 h 1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41" h="12048">
                        <a:moveTo>
                          <a:pt x="8105" y="3415"/>
                        </a:moveTo>
                        <a:cubicBezTo>
                          <a:pt x="5629" y="-585"/>
                          <a:pt x="2200" y="-776"/>
                          <a:pt x="581" y="1320"/>
                        </a:cubicBezTo>
                        <a:cubicBezTo>
                          <a:pt x="-848" y="3225"/>
                          <a:pt x="581" y="4368"/>
                          <a:pt x="2486" y="7416"/>
                        </a:cubicBezTo>
                        <a:cubicBezTo>
                          <a:pt x="4391" y="10464"/>
                          <a:pt x="5057" y="12845"/>
                          <a:pt x="7629" y="11797"/>
                        </a:cubicBezTo>
                        <a:cubicBezTo>
                          <a:pt x="10106" y="10940"/>
                          <a:pt x="10582" y="7511"/>
                          <a:pt x="8105" y="3415"/>
                        </a:cubicBezTo>
                        <a:close/>
                      </a:path>
                    </a:pathLst>
                  </a:custGeom>
                  <a:solidFill>
                    <a:srgbClr val="484848">
                      <a:alpha val="3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F5666108-FE3B-C0C1-CF75-A8021D1B6B64}"/>
                      </a:ext>
                    </a:extLst>
                  </p:cNvPr>
                  <p:cNvSpPr/>
                  <p:nvPr/>
                </p:nvSpPr>
                <p:spPr>
                  <a:xfrm>
                    <a:off x="6109894" y="598245"/>
                    <a:ext cx="9291" cy="11478"/>
                  </a:xfrm>
                  <a:custGeom>
                    <a:avLst/>
                    <a:gdLst>
                      <a:gd name="connsiteX0" fmla="*/ 7726 w 9291"/>
                      <a:gd name="connsiteY0" fmla="*/ 3258 h 11478"/>
                      <a:gd name="connsiteX1" fmla="*/ 583 w 9291"/>
                      <a:gd name="connsiteY1" fmla="*/ 1257 h 11478"/>
                      <a:gd name="connsiteX2" fmla="*/ 2392 w 9291"/>
                      <a:gd name="connsiteY2" fmla="*/ 7068 h 11478"/>
                      <a:gd name="connsiteX3" fmla="*/ 7250 w 9291"/>
                      <a:gd name="connsiteY3" fmla="*/ 11259 h 11478"/>
                      <a:gd name="connsiteX4" fmla="*/ 7726 w 9291"/>
                      <a:gd name="connsiteY4" fmla="*/ 3258 h 11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91" h="11478">
                        <a:moveTo>
                          <a:pt x="7726" y="3258"/>
                        </a:moveTo>
                        <a:cubicBezTo>
                          <a:pt x="5345" y="-552"/>
                          <a:pt x="2106" y="-743"/>
                          <a:pt x="583" y="1257"/>
                        </a:cubicBezTo>
                        <a:cubicBezTo>
                          <a:pt x="-846" y="3067"/>
                          <a:pt x="583" y="4210"/>
                          <a:pt x="2392" y="7068"/>
                        </a:cubicBezTo>
                        <a:cubicBezTo>
                          <a:pt x="4202" y="9925"/>
                          <a:pt x="4774" y="12211"/>
                          <a:pt x="7250" y="11259"/>
                        </a:cubicBezTo>
                        <a:cubicBezTo>
                          <a:pt x="9631" y="10401"/>
                          <a:pt x="10108" y="7163"/>
                          <a:pt x="7726" y="3258"/>
                        </a:cubicBezTo>
                        <a:close/>
                      </a:path>
                    </a:pathLst>
                  </a:custGeom>
                  <a:solidFill>
                    <a:srgbClr val="4C4C4C">
                      <a:alpha val="4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76AF0715-5AA5-67A2-4813-309CDCF3EEF2}"/>
                      </a:ext>
                    </a:extLst>
                  </p:cNvPr>
                  <p:cNvSpPr/>
                  <p:nvPr/>
                </p:nvSpPr>
                <p:spPr>
                  <a:xfrm>
                    <a:off x="6110219" y="598498"/>
                    <a:ext cx="8756" cy="10940"/>
                  </a:xfrm>
                  <a:custGeom>
                    <a:avLst/>
                    <a:gdLst>
                      <a:gd name="connsiteX0" fmla="*/ 7211 w 8756"/>
                      <a:gd name="connsiteY0" fmla="*/ 3100 h 10940"/>
                      <a:gd name="connsiteX1" fmla="*/ 543 w 8756"/>
                      <a:gd name="connsiteY1" fmla="*/ 1195 h 10940"/>
                      <a:gd name="connsiteX2" fmla="*/ 2258 w 8756"/>
                      <a:gd name="connsiteY2" fmla="*/ 6719 h 10940"/>
                      <a:gd name="connsiteX3" fmla="*/ 6925 w 8756"/>
                      <a:gd name="connsiteY3" fmla="*/ 10720 h 10940"/>
                      <a:gd name="connsiteX4" fmla="*/ 7211 w 8756"/>
                      <a:gd name="connsiteY4" fmla="*/ 3100 h 10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56" h="10940">
                        <a:moveTo>
                          <a:pt x="7211" y="3100"/>
                        </a:moveTo>
                        <a:cubicBezTo>
                          <a:pt x="4925" y="-520"/>
                          <a:pt x="1972" y="-710"/>
                          <a:pt x="543" y="1195"/>
                        </a:cubicBezTo>
                        <a:cubicBezTo>
                          <a:pt x="-790" y="2909"/>
                          <a:pt x="543" y="4052"/>
                          <a:pt x="2258" y="6719"/>
                        </a:cubicBezTo>
                        <a:cubicBezTo>
                          <a:pt x="3972" y="9386"/>
                          <a:pt x="4544" y="11672"/>
                          <a:pt x="6925" y="10720"/>
                        </a:cubicBezTo>
                        <a:cubicBezTo>
                          <a:pt x="9116" y="9958"/>
                          <a:pt x="9497" y="6815"/>
                          <a:pt x="7211" y="3100"/>
                        </a:cubicBezTo>
                        <a:close/>
                      </a:path>
                    </a:pathLst>
                  </a:custGeom>
                  <a:solidFill>
                    <a:srgbClr val="515151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329812AB-F693-E9D2-8CE2-73E6584C2EA5}"/>
                      </a:ext>
                    </a:extLst>
                  </p:cNvPr>
                  <p:cNvSpPr/>
                  <p:nvPr/>
                </p:nvSpPr>
                <p:spPr>
                  <a:xfrm>
                    <a:off x="6110545" y="598846"/>
                    <a:ext cx="8226" cy="10376"/>
                  </a:xfrm>
                  <a:custGeom>
                    <a:avLst/>
                    <a:gdLst>
                      <a:gd name="connsiteX0" fmla="*/ 6790 w 8226"/>
                      <a:gd name="connsiteY0" fmla="*/ 2942 h 10376"/>
                      <a:gd name="connsiteX1" fmla="*/ 504 w 8226"/>
                      <a:gd name="connsiteY1" fmla="*/ 1132 h 10376"/>
                      <a:gd name="connsiteX2" fmla="*/ 2123 w 8226"/>
                      <a:gd name="connsiteY2" fmla="*/ 6371 h 10376"/>
                      <a:gd name="connsiteX3" fmla="*/ 6505 w 8226"/>
                      <a:gd name="connsiteY3" fmla="*/ 10181 h 10376"/>
                      <a:gd name="connsiteX4" fmla="*/ 6790 w 8226"/>
                      <a:gd name="connsiteY4" fmla="*/ 2942 h 10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26" h="10376">
                        <a:moveTo>
                          <a:pt x="6790" y="2942"/>
                        </a:moveTo>
                        <a:cubicBezTo>
                          <a:pt x="4695" y="-487"/>
                          <a:pt x="1837" y="-677"/>
                          <a:pt x="504" y="1132"/>
                        </a:cubicBezTo>
                        <a:cubicBezTo>
                          <a:pt x="-735" y="2752"/>
                          <a:pt x="504" y="3799"/>
                          <a:pt x="2123" y="6371"/>
                        </a:cubicBezTo>
                        <a:cubicBezTo>
                          <a:pt x="3742" y="8943"/>
                          <a:pt x="4313" y="11038"/>
                          <a:pt x="6505" y="10181"/>
                        </a:cubicBezTo>
                        <a:cubicBezTo>
                          <a:pt x="8600" y="9324"/>
                          <a:pt x="8886" y="6371"/>
                          <a:pt x="6790" y="2942"/>
                        </a:cubicBezTo>
                        <a:close/>
                      </a:path>
                    </a:pathLst>
                  </a:custGeom>
                  <a:solidFill>
                    <a:srgbClr val="555555">
                      <a:alpha val="5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79F2C8B6-071B-CEB7-D81F-FBFB25F63D3E}"/>
                      </a:ext>
                    </a:extLst>
                  </p:cNvPr>
                  <p:cNvSpPr/>
                  <p:nvPr/>
                </p:nvSpPr>
                <p:spPr>
                  <a:xfrm>
                    <a:off x="6110774" y="599127"/>
                    <a:ext cx="7744" cy="9810"/>
                  </a:xfrm>
                  <a:custGeom>
                    <a:avLst/>
                    <a:gdLst>
                      <a:gd name="connsiteX0" fmla="*/ 6370 w 7744"/>
                      <a:gd name="connsiteY0" fmla="*/ 2757 h 9810"/>
                      <a:gd name="connsiteX1" fmla="*/ 464 w 7744"/>
                      <a:gd name="connsiteY1" fmla="*/ 1043 h 9810"/>
                      <a:gd name="connsiteX2" fmla="*/ 1989 w 7744"/>
                      <a:gd name="connsiteY2" fmla="*/ 5996 h 9810"/>
                      <a:gd name="connsiteX3" fmla="*/ 6180 w 7744"/>
                      <a:gd name="connsiteY3" fmla="*/ 9615 h 9810"/>
                      <a:gd name="connsiteX4" fmla="*/ 6370 w 7744"/>
                      <a:gd name="connsiteY4" fmla="*/ 2757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44" h="9810">
                        <a:moveTo>
                          <a:pt x="6370" y="2757"/>
                        </a:moveTo>
                        <a:cubicBezTo>
                          <a:pt x="4370" y="-386"/>
                          <a:pt x="1703" y="-672"/>
                          <a:pt x="464" y="1043"/>
                        </a:cubicBezTo>
                        <a:cubicBezTo>
                          <a:pt x="-679" y="2567"/>
                          <a:pt x="464" y="3614"/>
                          <a:pt x="1989" y="5996"/>
                        </a:cubicBezTo>
                        <a:cubicBezTo>
                          <a:pt x="3417" y="8377"/>
                          <a:pt x="4084" y="10472"/>
                          <a:pt x="6180" y="9615"/>
                        </a:cubicBezTo>
                        <a:cubicBezTo>
                          <a:pt x="8085" y="8853"/>
                          <a:pt x="8370" y="5996"/>
                          <a:pt x="6370" y="2757"/>
                        </a:cubicBezTo>
                        <a:close/>
                      </a:path>
                    </a:pathLst>
                  </a:custGeom>
                  <a:solidFill>
                    <a:srgbClr val="595959">
                      <a:alpha val="6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CCFE5F36-99AA-5F12-D5B3-E32DE3E50518}"/>
                      </a:ext>
                    </a:extLst>
                  </p:cNvPr>
                  <p:cNvSpPr/>
                  <p:nvPr/>
                </p:nvSpPr>
                <p:spPr>
                  <a:xfrm>
                    <a:off x="6111005" y="599380"/>
                    <a:ext cx="7286" cy="9241"/>
                  </a:xfrm>
                  <a:custGeom>
                    <a:avLst/>
                    <a:gdLst>
                      <a:gd name="connsiteX0" fmla="*/ 5950 w 7286"/>
                      <a:gd name="connsiteY0" fmla="*/ 2599 h 9241"/>
                      <a:gd name="connsiteX1" fmla="*/ 425 w 7286"/>
                      <a:gd name="connsiteY1" fmla="*/ 980 h 9241"/>
                      <a:gd name="connsiteX2" fmla="*/ 1854 w 7286"/>
                      <a:gd name="connsiteY2" fmla="*/ 5647 h 9241"/>
                      <a:gd name="connsiteX3" fmla="*/ 5759 w 7286"/>
                      <a:gd name="connsiteY3" fmla="*/ 9076 h 9241"/>
                      <a:gd name="connsiteX4" fmla="*/ 5950 w 7286"/>
                      <a:gd name="connsiteY4" fmla="*/ 2599 h 9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" h="9241">
                        <a:moveTo>
                          <a:pt x="5950" y="2599"/>
                        </a:moveTo>
                        <a:cubicBezTo>
                          <a:pt x="4140" y="-353"/>
                          <a:pt x="1568" y="-639"/>
                          <a:pt x="425" y="980"/>
                        </a:cubicBezTo>
                        <a:cubicBezTo>
                          <a:pt x="-623" y="2409"/>
                          <a:pt x="425" y="3361"/>
                          <a:pt x="1854" y="5647"/>
                        </a:cubicBezTo>
                        <a:cubicBezTo>
                          <a:pt x="3187" y="7838"/>
                          <a:pt x="3854" y="9838"/>
                          <a:pt x="5759" y="9076"/>
                        </a:cubicBezTo>
                        <a:cubicBezTo>
                          <a:pt x="7664" y="8314"/>
                          <a:pt x="7855" y="5647"/>
                          <a:pt x="5950" y="2599"/>
                        </a:cubicBezTo>
                        <a:close/>
                      </a:path>
                    </a:pathLst>
                  </a:custGeom>
                  <a:solidFill>
                    <a:srgbClr val="5D5D5D">
                      <a:alpha val="6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F5D9F403-5A70-6C86-DC5A-50917C3F2312}"/>
                      </a:ext>
                    </a:extLst>
                  </p:cNvPr>
                  <p:cNvSpPr/>
                  <p:nvPr/>
                </p:nvSpPr>
                <p:spPr>
                  <a:xfrm>
                    <a:off x="6111286" y="599632"/>
                    <a:ext cx="6767" cy="8613"/>
                  </a:xfrm>
                  <a:custGeom>
                    <a:avLst/>
                    <a:gdLst>
                      <a:gd name="connsiteX0" fmla="*/ 5573 w 6767"/>
                      <a:gd name="connsiteY0" fmla="*/ 2442 h 8613"/>
                      <a:gd name="connsiteX1" fmla="*/ 430 w 6767"/>
                      <a:gd name="connsiteY1" fmla="*/ 918 h 8613"/>
                      <a:gd name="connsiteX2" fmla="*/ 1668 w 6767"/>
                      <a:gd name="connsiteY2" fmla="*/ 5204 h 8613"/>
                      <a:gd name="connsiteX3" fmla="*/ 5382 w 6767"/>
                      <a:gd name="connsiteY3" fmla="*/ 8443 h 8613"/>
                      <a:gd name="connsiteX4" fmla="*/ 5573 w 6767"/>
                      <a:gd name="connsiteY4" fmla="*/ 2442 h 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67" h="8613">
                        <a:moveTo>
                          <a:pt x="5573" y="2442"/>
                        </a:moveTo>
                        <a:cubicBezTo>
                          <a:pt x="3858" y="-320"/>
                          <a:pt x="1572" y="-606"/>
                          <a:pt x="430" y="918"/>
                        </a:cubicBezTo>
                        <a:cubicBezTo>
                          <a:pt x="-619" y="2251"/>
                          <a:pt x="430" y="3204"/>
                          <a:pt x="1668" y="5204"/>
                        </a:cubicBezTo>
                        <a:cubicBezTo>
                          <a:pt x="2906" y="7300"/>
                          <a:pt x="3572" y="9205"/>
                          <a:pt x="5382" y="8443"/>
                        </a:cubicBezTo>
                        <a:cubicBezTo>
                          <a:pt x="7097" y="7871"/>
                          <a:pt x="7287" y="5299"/>
                          <a:pt x="5573" y="2442"/>
                        </a:cubicBezTo>
                        <a:close/>
                      </a:path>
                    </a:pathLst>
                  </a:custGeom>
                  <a:solidFill>
                    <a:srgbClr val="626262">
                      <a:alpha val="7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079BC2DD-2F18-7A72-5525-0DD8133D10BD}"/>
                      </a:ext>
                    </a:extLst>
                  </p:cNvPr>
                  <p:cNvSpPr/>
                  <p:nvPr/>
                </p:nvSpPr>
                <p:spPr>
                  <a:xfrm>
                    <a:off x="6111516" y="599863"/>
                    <a:ext cx="6309" cy="7971"/>
                  </a:xfrm>
                  <a:custGeom>
                    <a:avLst/>
                    <a:gdLst>
                      <a:gd name="connsiteX0" fmla="*/ 5152 w 6309"/>
                      <a:gd name="connsiteY0" fmla="*/ 2306 h 7971"/>
                      <a:gd name="connsiteX1" fmla="*/ 390 w 6309"/>
                      <a:gd name="connsiteY1" fmla="*/ 782 h 7971"/>
                      <a:gd name="connsiteX2" fmla="*/ 1533 w 6309"/>
                      <a:gd name="connsiteY2" fmla="*/ 4783 h 7971"/>
                      <a:gd name="connsiteX3" fmla="*/ 4962 w 6309"/>
                      <a:gd name="connsiteY3" fmla="*/ 7831 h 7971"/>
                      <a:gd name="connsiteX4" fmla="*/ 5152 w 6309"/>
                      <a:gd name="connsiteY4" fmla="*/ 2306 h 7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09" h="7971">
                        <a:moveTo>
                          <a:pt x="5152" y="2306"/>
                        </a:moveTo>
                        <a:cubicBezTo>
                          <a:pt x="3533" y="-266"/>
                          <a:pt x="1438" y="-551"/>
                          <a:pt x="390" y="782"/>
                        </a:cubicBezTo>
                        <a:cubicBezTo>
                          <a:pt x="-562" y="2020"/>
                          <a:pt x="390" y="2878"/>
                          <a:pt x="1533" y="4783"/>
                        </a:cubicBezTo>
                        <a:cubicBezTo>
                          <a:pt x="2676" y="6688"/>
                          <a:pt x="3343" y="8497"/>
                          <a:pt x="4962" y="7831"/>
                        </a:cubicBezTo>
                        <a:cubicBezTo>
                          <a:pt x="6677" y="7354"/>
                          <a:pt x="6772" y="4973"/>
                          <a:pt x="5152" y="2306"/>
                        </a:cubicBezTo>
                        <a:close/>
                      </a:path>
                    </a:pathLst>
                  </a:custGeom>
                  <a:solidFill>
                    <a:srgbClr val="666666">
                      <a:alpha val="8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F31F3398-8A7F-F048-F941-3FC265D44FB7}"/>
                      </a:ext>
                    </a:extLst>
                  </p:cNvPr>
                  <p:cNvSpPr/>
                  <p:nvPr/>
                </p:nvSpPr>
                <p:spPr>
                  <a:xfrm>
                    <a:off x="6111936" y="600253"/>
                    <a:ext cx="5672" cy="7392"/>
                  </a:xfrm>
                  <a:custGeom>
                    <a:avLst/>
                    <a:gdLst>
                      <a:gd name="connsiteX0" fmla="*/ 4636 w 5672"/>
                      <a:gd name="connsiteY0" fmla="*/ 2107 h 7392"/>
                      <a:gd name="connsiteX1" fmla="*/ 351 w 5672"/>
                      <a:gd name="connsiteY1" fmla="*/ 678 h 7392"/>
                      <a:gd name="connsiteX2" fmla="*/ 1398 w 5672"/>
                      <a:gd name="connsiteY2" fmla="*/ 4393 h 7392"/>
                      <a:gd name="connsiteX3" fmla="*/ 4636 w 5672"/>
                      <a:gd name="connsiteY3" fmla="*/ 7251 h 7392"/>
                      <a:gd name="connsiteX4" fmla="*/ 4636 w 5672"/>
                      <a:gd name="connsiteY4" fmla="*/ 2107 h 7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72" h="7392">
                        <a:moveTo>
                          <a:pt x="4636" y="2107"/>
                        </a:moveTo>
                        <a:cubicBezTo>
                          <a:pt x="3208" y="-274"/>
                          <a:pt x="1207" y="-465"/>
                          <a:pt x="351" y="678"/>
                        </a:cubicBezTo>
                        <a:cubicBezTo>
                          <a:pt x="-507" y="1821"/>
                          <a:pt x="351" y="2679"/>
                          <a:pt x="1398" y="4393"/>
                        </a:cubicBezTo>
                        <a:cubicBezTo>
                          <a:pt x="2446" y="6108"/>
                          <a:pt x="3113" y="7917"/>
                          <a:pt x="4636" y="7251"/>
                        </a:cubicBezTo>
                        <a:cubicBezTo>
                          <a:pt x="5970" y="6774"/>
                          <a:pt x="6065" y="4488"/>
                          <a:pt x="4636" y="2107"/>
                        </a:cubicBezTo>
                        <a:close/>
                      </a:path>
                    </a:pathLst>
                  </a:custGeom>
                  <a:solidFill>
                    <a:srgbClr val="6A6A6A">
                      <a:alpha val="8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C8C49E7F-DDB0-5289-FBB9-F01E17741D14}"/>
                      </a:ext>
                    </a:extLst>
                  </p:cNvPr>
                  <p:cNvSpPr/>
                  <p:nvPr/>
                </p:nvSpPr>
                <p:spPr>
                  <a:xfrm>
                    <a:off x="6112166" y="600531"/>
                    <a:ext cx="5216" cy="6804"/>
                  </a:xfrm>
                  <a:custGeom>
                    <a:avLst/>
                    <a:gdLst>
                      <a:gd name="connsiteX0" fmla="*/ 4216 w 5216"/>
                      <a:gd name="connsiteY0" fmla="*/ 1925 h 6804"/>
                      <a:gd name="connsiteX1" fmla="*/ 311 w 5216"/>
                      <a:gd name="connsiteY1" fmla="*/ 591 h 6804"/>
                      <a:gd name="connsiteX2" fmla="*/ 1264 w 5216"/>
                      <a:gd name="connsiteY2" fmla="*/ 4020 h 6804"/>
                      <a:gd name="connsiteX3" fmla="*/ 4216 w 5216"/>
                      <a:gd name="connsiteY3" fmla="*/ 6687 h 6804"/>
                      <a:gd name="connsiteX4" fmla="*/ 4216 w 5216"/>
                      <a:gd name="connsiteY4" fmla="*/ 1925 h 6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6" h="6804">
                        <a:moveTo>
                          <a:pt x="4216" y="1925"/>
                        </a:moveTo>
                        <a:cubicBezTo>
                          <a:pt x="2883" y="-171"/>
                          <a:pt x="1168" y="-457"/>
                          <a:pt x="311" y="591"/>
                        </a:cubicBezTo>
                        <a:cubicBezTo>
                          <a:pt x="-451" y="1639"/>
                          <a:pt x="311" y="2496"/>
                          <a:pt x="1264" y="4020"/>
                        </a:cubicBezTo>
                        <a:cubicBezTo>
                          <a:pt x="2216" y="5639"/>
                          <a:pt x="2883" y="7259"/>
                          <a:pt x="4216" y="6687"/>
                        </a:cubicBezTo>
                        <a:cubicBezTo>
                          <a:pt x="5550" y="6211"/>
                          <a:pt x="5550" y="4020"/>
                          <a:pt x="4216" y="1925"/>
                        </a:cubicBezTo>
                        <a:close/>
                      </a:path>
                    </a:pathLst>
                  </a:custGeom>
                  <a:solidFill>
                    <a:srgbClr val="6E6E6E">
                      <a:alpha val="9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355EF485-80C9-C56C-A5F3-50FEBCAF7407}"/>
                      </a:ext>
                    </a:extLst>
                  </p:cNvPr>
                  <p:cNvSpPr/>
                  <p:nvPr/>
                </p:nvSpPr>
                <p:spPr>
                  <a:xfrm>
                    <a:off x="6112396" y="600783"/>
                    <a:ext cx="4773" cy="6238"/>
                  </a:xfrm>
                  <a:custGeom>
                    <a:avLst/>
                    <a:gdLst>
                      <a:gd name="connsiteX0" fmla="*/ 3796 w 4773"/>
                      <a:gd name="connsiteY0" fmla="*/ 1768 h 6238"/>
                      <a:gd name="connsiteX1" fmla="*/ 272 w 4773"/>
                      <a:gd name="connsiteY1" fmla="*/ 530 h 6238"/>
                      <a:gd name="connsiteX2" fmla="*/ 1129 w 4773"/>
                      <a:gd name="connsiteY2" fmla="*/ 3673 h 6238"/>
                      <a:gd name="connsiteX3" fmla="*/ 3891 w 4773"/>
                      <a:gd name="connsiteY3" fmla="*/ 6149 h 6238"/>
                      <a:gd name="connsiteX4" fmla="*/ 3796 w 4773"/>
                      <a:gd name="connsiteY4" fmla="*/ 1768 h 6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73" h="6238">
                        <a:moveTo>
                          <a:pt x="3796" y="1768"/>
                        </a:moveTo>
                        <a:cubicBezTo>
                          <a:pt x="2558" y="-137"/>
                          <a:pt x="1034" y="-423"/>
                          <a:pt x="272" y="530"/>
                        </a:cubicBezTo>
                        <a:cubicBezTo>
                          <a:pt x="-395" y="1482"/>
                          <a:pt x="272" y="2244"/>
                          <a:pt x="1129" y="3673"/>
                        </a:cubicBezTo>
                        <a:cubicBezTo>
                          <a:pt x="1986" y="5102"/>
                          <a:pt x="2653" y="6626"/>
                          <a:pt x="3891" y="6149"/>
                        </a:cubicBezTo>
                        <a:cubicBezTo>
                          <a:pt x="5129" y="5768"/>
                          <a:pt x="5034" y="3673"/>
                          <a:pt x="3796" y="1768"/>
                        </a:cubicBezTo>
                        <a:close/>
                      </a:path>
                    </a:pathLst>
                  </a:custGeom>
                  <a:solidFill>
                    <a:srgbClr val="7272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9D959431-9906-C8C8-74FB-2BF52A93E61F}"/>
                    </a:ext>
                  </a:extLst>
                </p:cNvPr>
                <p:cNvSpPr/>
                <p:nvPr/>
              </p:nvSpPr>
              <p:spPr>
                <a:xfrm>
                  <a:off x="6088665" y="591406"/>
                  <a:ext cx="34671" cy="34670"/>
                </a:xfrm>
                <a:custGeom>
                  <a:avLst/>
                  <a:gdLst>
                    <a:gd name="connsiteX0" fmla="*/ 0 w 34671"/>
                    <a:gd name="connsiteY0" fmla="*/ 17335 h 34670"/>
                    <a:gd name="connsiteX1" fmla="*/ 17336 w 34671"/>
                    <a:gd name="connsiteY1" fmla="*/ 0 h 34670"/>
                    <a:gd name="connsiteX2" fmla="*/ 34671 w 34671"/>
                    <a:gd name="connsiteY2" fmla="*/ 17335 h 34670"/>
                    <a:gd name="connsiteX3" fmla="*/ 17336 w 34671"/>
                    <a:gd name="connsiteY3" fmla="*/ 34671 h 34670"/>
                    <a:gd name="connsiteX4" fmla="*/ 0 w 34671"/>
                    <a:gd name="connsiteY4" fmla="*/ 17335 h 34670"/>
                    <a:gd name="connsiteX5" fmla="*/ 33528 w 34671"/>
                    <a:gd name="connsiteY5" fmla="*/ 17335 h 34670"/>
                    <a:gd name="connsiteX6" fmla="*/ 17431 w 34671"/>
                    <a:gd name="connsiteY6" fmla="*/ 1238 h 34670"/>
                    <a:gd name="connsiteX7" fmla="*/ 1334 w 34671"/>
                    <a:gd name="connsiteY7" fmla="*/ 17335 h 34670"/>
                    <a:gd name="connsiteX8" fmla="*/ 17431 w 34671"/>
                    <a:gd name="connsiteY8" fmla="*/ 33433 h 34670"/>
                    <a:gd name="connsiteX9" fmla="*/ 33528 w 34671"/>
                    <a:gd name="connsiteY9" fmla="*/ 17335 h 34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671" h="34670">
                      <a:moveTo>
                        <a:pt x="0" y="17335"/>
                      </a:moveTo>
                      <a:cubicBezTo>
                        <a:pt x="0" y="7810"/>
                        <a:pt x="7811" y="0"/>
                        <a:pt x="17336" y="0"/>
                      </a:cubicBezTo>
                      <a:cubicBezTo>
                        <a:pt x="26861" y="0"/>
                        <a:pt x="34671" y="7810"/>
                        <a:pt x="34671" y="17335"/>
                      </a:cubicBezTo>
                      <a:cubicBezTo>
                        <a:pt x="34671" y="26860"/>
                        <a:pt x="26861" y="34671"/>
                        <a:pt x="17336" y="34671"/>
                      </a:cubicBezTo>
                      <a:cubicBezTo>
                        <a:pt x="7811" y="34671"/>
                        <a:pt x="0" y="26860"/>
                        <a:pt x="0" y="17335"/>
                      </a:cubicBezTo>
                      <a:close/>
                      <a:moveTo>
                        <a:pt x="33528" y="17335"/>
                      </a:moveTo>
                      <a:cubicBezTo>
                        <a:pt x="33528" y="8477"/>
                        <a:pt x="26289" y="1238"/>
                        <a:pt x="17431" y="1238"/>
                      </a:cubicBezTo>
                      <a:cubicBezTo>
                        <a:pt x="8573" y="1238"/>
                        <a:pt x="1334" y="8477"/>
                        <a:pt x="1334" y="17335"/>
                      </a:cubicBezTo>
                      <a:cubicBezTo>
                        <a:pt x="1334" y="26194"/>
                        <a:pt x="8573" y="33433"/>
                        <a:pt x="17431" y="33433"/>
                      </a:cubicBezTo>
                      <a:cubicBezTo>
                        <a:pt x="26289" y="33433"/>
                        <a:pt x="33528" y="26194"/>
                        <a:pt x="33528" y="17335"/>
                      </a:cubicBezTo>
                      <a:close/>
                    </a:path>
                  </a:pathLst>
                </a:custGeom>
                <a:solidFill>
                  <a:srgbClr val="08080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00042298-652A-C57B-A294-CF661B989682}"/>
                    </a:ext>
                  </a:extLst>
                </p:cNvPr>
                <p:cNvSpPr/>
                <p:nvPr/>
              </p:nvSpPr>
              <p:spPr>
                <a:xfrm>
                  <a:off x="6106000" y="604932"/>
                  <a:ext cx="3428" cy="3428"/>
                </a:xfrm>
                <a:custGeom>
                  <a:avLst/>
                  <a:gdLst>
                    <a:gd name="connsiteX0" fmla="*/ 1714 w 3428"/>
                    <a:gd name="connsiteY0" fmla="*/ 3429 h 3428"/>
                    <a:gd name="connsiteX1" fmla="*/ 0 w 3428"/>
                    <a:gd name="connsiteY1" fmla="*/ 1714 h 3428"/>
                    <a:gd name="connsiteX2" fmla="*/ 1714 w 3428"/>
                    <a:gd name="connsiteY2" fmla="*/ 0 h 3428"/>
                    <a:gd name="connsiteX3" fmla="*/ 3429 w 3428"/>
                    <a:gd name="connsiteY3" fmla="*/ 1714 h 3428"/>
                    <a:gd name="connsiteX4" fmla="*/ 1714 w 3428"/>
                    <a:gd name="connsiteY4" fmla="*/ 3429 h 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8" h="3428">
                      <a:moveTo>
                        <a:pt x="1714" y="3429"/>
                      </a:moveTo>
                      <a:cubicBezTo>
                        <a:pt x="762" y="3429"/>
                        <a:pt x="0" y="2667"/>
                        <a:pt x="0" y="1714"/>
                      </a:cubicBezTo>
                      <a:cubicBezTo>
                        <a:pt x="0" y="762"/>
                        <a:pt x="762" y="0"/>
                        <a:pt x="1714" y="0"/>
                      </a:cubicBezTo>
                      <a:cubicBezTo>
                        <a:pt x="2667" y="0"/>
                        <a:pt x="3429" y="762"/>
                        <a:pt x="3429" y="1714"/>
                      </a:cubicBezTo>
                      <a:cubicBezTo>
                        <a:pt x="3429" y="2667"/>
                        <a:pt x="2667" y="3429"/>
                        <a:pt x="1714" y="3429"/>
                      </a:cubicBezTo>
                      <a:close/>
                    </a:path>
                  </a:pathLst>
                </a:custGeom>
                <a:solidFill>
                  <a:srgbClr val="636363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C1949494-D111-C046-B92B-C93BA0699E6C}"/>
                    </a:ext>
                  </a:extLst>
                </p:cNvPr>
                <p:cNvSpPr/>
                <p:nvPr/>
              </p:nvSpPr>
              <p:spPr>
                <a:xfrm>
                  <a:off x="6106858" y="605408"/>
                  <a:ext cx="1714" cy="1714"/>
                </a:xfrm>
                <a:custGeom>
                  <a:avLst/>
                  <a:gdLst>
                    <a:gd name="connsiteX0" fmla="*/ 857 w 1714"/>
                    <a:gd name="connsiteY0" fmla="*/ 1714 h 1714"/>
                    <a:gd name="connsiteX1" fmla="*/ 0 w 1714"/>
                    <a:gd name="connsiteY1" fmla="*/ 857 h 1714"/>
                    <a:gd name="connsiteX2" fmla="*/ 857 w 1714"/>
                    <a:gd name="connsiteY2" fmla="*/ 0 h 1714"/>
                    <a:gd name="connsiteX3" fmla="*/ 1714 w 1714"/>
                    <a:gd name="connsiteY3" fmla="*/ 857 h 1714"/>
                    <a:gd name="connsiteX4" fmla="*/ 857 w 1714"/>
                    <a:gd name="connsiteY4" fmla="*/ 1714 h 1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4" h="1714">
                      <a:moveTo>
                        <a:pt x="857" y="1714"/>
                      </a:moveTo>
                      <a:cubicBezTo>
                        <a:pt x="381" y="1714"/>
                        <a:pt x="0" y="1333"/>
                        <a:pt x="0" y="857"/>
                      </a:cubicBezTo>
                      <a:cubicBezTo>
                        <a:pt x="0" y="381"/>
                        <a:pt x="381" y="0"/>
                        <a:pt x="857" y="0"/>
                      </a:cubicBezTo>
                      <a:cubicBezTo>
                        <a:pt x="1334" y="0"/>
                        <a:pt x="1714" y="381"/>
                        <a:pt x="1714" y="857"/>
                      </a:cubicBezTo>
                      <a:cubicBezTo>
                        <a:pt x="1714" y="1333"/>
                        <a:pt x="1334" y="1714"/>
                        <a:pt x="857" y="1714"/>
                      </a:cubicBezTo>
                      <a:close/>
                    </a:path>
                  </a:pathLst>
                </a:custGeom>
                <a:solidFill>
                  <a:srgbClr val="6363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54F28257-E330-72E7-D494-59F8BB01A14B}"/>
                    </a:ext>
                  </a:extLst>
                </p:cNvPr>
                <p:cNvSpPr/>
                <p:nvPr/>
              </p:nvSpPr>
              <p:spPr>
                <a:xfrm>
                  <a:off x="6102571" y="608456"/>
                  <a:ext cx="2866" cy="2857"/>
                </a:xfrm>
                <a:custGeom>
                  <a:avLst/>
                  <a:gdLst>
                    <a:gd name="connsiteX0" fmla="*/ 1429 w 2866"/>
                    <a:gd name="connsiteY0" fmla="*/ 2858 h 2857"/>
                    <a:gd name="connsiteX1" fmla="*/ 0 w 2866"/>
                    <a:gd name="connsiteY1" fmla="*/ 1429 h 2857"/>
                    <a:gd name="connsiteX2" fmla="*/ 1429 w 2866"/>
                    <a:gd name="connsiteY2" fmla="*/ 0 h 2857"/>
                    <a:gd name="connsiteX3" fmla="*/ 2857 w 2866"/>
                    <a:gd name="connsiteY3" fmla="*/ 1429 h 2857"/>
                    <a:gd name="connsiteX4" fmla="*/ 1429 w 2866"/>
                    <a:gd name="connsiteY4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6" h="2857">
                      <a:moveTo>
                        <a:pt x="1429" y="2858"/>
                      </a:moveTo>
                      <a:cubicBezTo>
                        <a:pt x="667" y="2858"/>
                        <a:pt x="0" y="2191"/>
                        <a:pt x="0" y="1429"/>
                      </a:cubicBezTo>
                      <a:cubicBezTo>
                        <a:pt x="0" y="667"/>
                        <a:pt x="667" y="0"/>
                        <a:pt x="1429" y="0"/>
                      </a:cubicBezTo>
                      <a:cubicBezTo>
                        <a:pt x="2191" y="0"/>
                        <a:pt x="2857" y="667"/>
                        <a:pt x="2857" y="1429"/>
                      </a:cubicBezTo>
                      <a:cubicBezTo>
                        <a:pt x="2953" y="2191"/>
                        <a:pt x="2286" y="2858"/>
                        <a:pt x="1429" y="2858"/>
                      </a:cubicBezTo>
                      <a:close/>
                    </a:path>
                  </a:pathLst>
                </a:custGeom>
                <a:solidFill>
                  <a:srgbClr val="636363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C882812C-BE0C-2F48-1297-A434F2D5DD55}"/>
                    </a:ext>
                  </a:extLst>
                </p:cNvPr>
                <p:cNvSpPr/>
                <p:nvPr/>
              </p:nvSpPr>
              <p:spPr>
                <a:xfrm>
                  <a:off x="6102857" y="608932"/>
                  <a:ext cx="1715" cy="1714"/>
                </a:xfrm>
                <a:custGeom>
                  <a:avLst/>
                  <a:gdLst>
                    <a:gd name="connsiteX0" fmla="*/ 858 w 1715"/>
                    <a:gd name="connsiteY0" fmla="*/ 1714 h 1714"/>
                    <a:gd name="connsiteX1" fmla="*/ 0 w 1715"/>
                    <a:gd name="connsiteY1" fmla="*/ 857 h 1714"/>
                    <a:gd name="connsiteX2" fmla="*/ 858 w 1715"/>
                    <a:gd name="connsiteY2" fmla="*/ 0 h 1714"/>
                    <a:gd name="connsiteX3" fmla="*/ 1715 w 1715"/>
                    <a:gd name="connsiteY3" fmla="*/ 857 h 1714"/>
                    <a:gd name="connsiteX4" fmla="*/ 858 w 1715"/>
                    <a:gd name="connsiteY4" fmla="*/ 1714 h 1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5" h="1714">
                      <a:moveTo>
                        <a:pt x="858" y="1714"/>
                      </a:moveTo>
                      <a:cubicBezTo>
                        <a:pt x="381" y="1714"/>
                        <a:pt x="0" y="1333"/>
                        <a:pt x="0" y="857"/>
                      </a:cubicBezTo>
                      <a:cubicBezTo>
                        <a:pt x="0" y="381"/>
                        <a:pt x="381" y="0"/>
                        <a:pt x="858" y="0"/>
                      </a:cubicBezTo>
                      <a:cubicBezTo>
                        <a:pt x="1334" y="0"/>
                        <a:pt x="1715" y="381"/>
                        <a:pt x="1715" y="857"/>
                      </a:cubicBezTo>
                      <a:cubicBezTo>
                        <a:pt x="1620" y="1333"/>
                        <a:pt x="1238" y="1714"/>
                        <a:pt x="858" y="1714"/>
                      </a:cubicBezTo>
                      <a:close/>
                    </a:path>
                  </a:pathLst>
                </a:custGeom>
                <a:solidFill>
                  <a:srgbClr val="6363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DE04027-D046-3655-1295-9E3F58E825B2}"/>
                  </a:ext>
                </a:extLst>
              </p:cNvPr>
              <p:cNvSpPr/>
              <p:nvPr/>
            </p:nvSpPr>
            <p:spPr>
              <a:xfrm>
                <a:off x="3649947" y="4032903"/>
                <a:ext cx="3848876" cy="62059"/>
              </a:xfrm>
              <a:custGeom>
                <a:avLst/>
                <a:gdLst>
                  <a:gd name="connsiteX0" fmla="*/ 8287131 w 10432922"/>
                  <a:gd name="connsiteY0" fmla="*/ 1238 h 166592"/>
                  <a:gd name="connsiteX1" fmla="*/ 8283035 w 10432922"/>
                  <a:gd name="connsiteY1" fmla="*/ 1238 h 166592"/>
                  <a:gd name="connsiteX2" fmla="*/ 5953030 w 10432922"/>
                  <a:gd name="connsiteY2" fmla="*/ 1238 h 166592"/>
                  <a:gd name="connsiteX3" fmla="*/ 5953030 w 10432922"/>
                  <a:gd name="connsiteY3" fmla="*/ 0 h 166592"/>
                  <a:gd name="connsiteX4" fmla="*/ 5946362 w 10432922"/>
                  <a:gd name="connsiteY4" fmla="*/ 0 h 166592"/>
                  <a:gd name="connsiteX5" fmla="*/ 5946362 w 10432922"/>
                  <a:gd name="connsiteY5" fmla="*/ 0 h 166592"/>
                  <a:gd name="connsiteX6" fmla="*/ 5208365 w 10432922"/>
                  <a:gd name="connsiteY6" fmla="*/ 0 h 166592"/>
                  <a:gd name="connsiteX7" fmla="*/ 4470368 w 10432922"/>
                  <a:gd name="connsiteY7" fmla="*/ 0 h 166592"/>
                  <a:gd name="connsiteX8" fmla="*/ 4470368 w 10432922"/>
                  <a:gd name="connsiteY8" fmla="*/ 0 h 166592"/>
                  <a:gd name="connsiteX9" fmla="*/ 4463701 w 10432922"/>
                  <a:gd name="connsiteY9" fmla="*/ 0 h 166592"/>
                  <a:gd name="connsiteX10" fmla="*/ 4463701 w 10432922"/>
                  <a:gd name="connsiteY10" fmla="*/ 1238 h 166592"/>
                  <a:gd name="connsiteX11" fmla="*/ 2149793 w 10432922"/>
                  <a:gd name="connsiteY11" fmla="*/ 1238 h 166592"/>
                  <a:gd name="connsiteX12" fmla="*/ 2147697 w 10432922"/>
                  <a:gd name="connsiteY12" fmla="*/ 1238 h 166592"/>
                  <a:gd name="connsiteX13" fmla="*/ 0 w 10432922"/>
                  <a:gd name="connsiteY13" fmla="*/ 1238 h 166592"/>
                  <a:gd name="connsiteX14" fmla="*/ 0 w 10432922"/>
                  <a:gd name="connsiteY14" fmla="*/ 81343 h 166592"/>
                  <a:gd name="connsiteX15" fmla="*/ 0 w 10432922"/>
                  <a:gd name="connsiteY15" fmla="*/ 81343 h 166592"/>
                  <a:gd name="connsiteX16" fmla="*/ 934403 w 10432922"/>
                  <a:gd name="connsiteY16" fmla="*/ 166592 h 166592"/>
                  <a:gd name="connsiteX17" fmla="*/ 5211033 w 10432922"/>
                  <a:gd name="connsiteY17" fmla="*/ 166592 h 166592"/>
                  <a:gd name="connsiteX18" fmla="*/ 9489186 w 10432922"/>
                  <a:gd name="connsiteY18" fmla="*/ 166592 h 166592"/>
                  <a:gd name="connsiteX19" fmla="*/ 10423874 w 10432922"/>
                  <a:gd name="connsiteY19" fmla="*/ 81343 h 166592"/>
                  <a:gd name="connsiteX20" fmla="*/ 10432922 w 10432922"/>
                  <a:gd name="connsiteY20" fmla="*/ 81343 h 166592"/>
                  <a:gd name="connsiteX21" fmla="*/ 10432922 w 10432922"/>
                  <a:gd name="connsiteY21" fmla="*/ 1238 h 166592"/>
                  <a:gd name="connsiteX22" fmla="*/ 8287131 w 10432922"/>
                  <a:gd name="connsiteY22" fmla="*/ 1238 h 16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32922" h="166592">
                    <a:moveTo>
                      <a:pt x="8287131" y="1238"/>
                    </a:moveTo>
                    <a:lnTo>
                      <a:pt x="8283035" y="1238"/>
                    </a:lnTo>
                    <a:lnTo>
                      <a:pt x="5953030" y="1238"/>
                    </a:lnTo>
                    <a:cubicBezTo>
                      <a:pt x="5953030" y="858"/>
                      <a:pt x="5953030" y="381"/>
                      <a:pt x="5953030" y="0"/>
                    </a:cubicBezTo>
                    <a:lnTo>
                      <a:pt x="5946362" y="0"/>
                    </a:lnTo>
                    <a:lnTo>
                      <a:pt x="5946362" y="0"/>
                    </a:lnTo>
                    <a:lnTo>
                      <a:pt x="5208365" y="0"/>
                    </a:lnTo>
                    <a:lnTo>
                      <a:pt x="4470368" y="0"/>
                    </a:lnTo>
                    <a:lnTo>
                      <a:pt x="4470368" y="0"/>
                    </a:lnTo>
                    <a:lnTo>
                      <a:pt x="4463701" y="0"/>
                    </a:lnTo>
                    <a:cubicBezTo>
                      <a:pt x="4463701" y="381"/>
                      <a:pt x="4463701" y="858"/>
                      <a:pt x="4463701" y="1238"/>
                    </a:cubicBezTo>
                    <a:lnTo>
                      <a:pt x="2149793" y="1238"/>
                    </a:lnTo>
                    <a:lnTo>
                      <a:pt x="2147697" y="1238"/>
                    </a:lnTo>
                    <a:lnTo>
                      <a:pt x="0" y="1238"/>
                    </a:lnTo>
                    <a:lnTo>
                      <a:pt x="0" y="81343"/>
                    </a:lnTo>
                    <a:lnTo>
                      <a:pt x="0" y="81343"/>
                    </a:lnTo>
                    <a:cubicBezTo>
                      <a:pt x="309467" y="138113"/>
                      <a:pt x="621697" y="166592"/>
                      <a:pt x="934403" y="166592"/>
                    </a:cubicBezTo>
                    <a:lnTo>
                      <a:pt x="5211033" y="166592"/>
                    </a:lnTo>
                    <a:lnTo>
                      <a:pt x="9489186" y="166592"/>
                    </a:lnTo>
                    <a:cubicBezTo>
                      <a:pt x="9801987" y="166592"/>
                      <a:pt x="10114312" y="138113"/>
                      <a:pt x="10423874" y="81343"/>
                    </a:cubicBezTo>
                    <a:lnTo>
                      <a:pt x="10432922" y="81343"/>
                    </a:lnTo>
                    <a:lnTo>
                      <a:pt x="10432922" y="1238"/>
                    </a:lnTo>
                    <a:lnTo>
                      <a:pt x="8287131" y="1238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1F4D2BAD-B36F-27B9-A835-499A45375068}"/>
                  </a:ext>
                </a:extLst>
              </p:cNvPr>
              <p:cNvSpPr/>
              <p:nvPr/>
            </p:nvSpPr>
            <p:spPr>
              <a:xfrm>
                <a:off x="3649947" y="4062352"/>
                <a:ext cx="3845539" cy="31758"/>
              </a:xfrm>
              <a:custGeom>
                <a:avLst/>
                <a:gdLst>
                  <a:gd name="connsiteX0" fmla="*/ 5210937 w 10423874"/>
                  <a:gd name="connsiteY0" fmla="*/ 0 h 85248"/>
                  <a:gd name="connsiteX1" fmla="*/ 0 w 10423874"/>
                  <a:gd name="connsiteY1" fmla="*/ 0 h 85248"/>
                  <a:gd name="connsiteX2" fmla="*/ 934403 w 10423874"/>
                  <a:gd name="connsiteY2" fmla="*/ 85249 h 85248"/>
                  <a:gd name="connsiteX3" fmla="*/ 5211033 w 10423874"/>
                  <a:gd name="connsiteY3" fmla="*/ 85249 h 85248"/>
                  <a:gd name="connsiteX4" fmla="*/ 9489186 w 10423874"/>
                  <a:gd name="connsiteY4" fmla="*/ 85249 h 85248"/>
                  <a:gd name="connsiteX5" fmla="*/ 10423874 w 10423874"/>
                  <a:gd name="connsiteY5" fmla="*/ 0 h 85248"/>
                  <a:gd name="connsiteX6" fmla="*/ 5210937 w 10423874"/>
                  <a:gd name="connsiteY6" fmla="*/ 0 h 8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23874" h="85248">
                    <a:moveTo>
                      <a:pt x="5210937" y="0"/>
                    </a:moveTo>
                    <a:lnTo>
                      <a:pt x="0" y="0"/>
                    </a:lnTo>
                    <a:cubicBezTo>
                      <a:pt x="309467" y="56769"/>
                      <a:pt x="621697" y="85249"/>
                      <a:pt x="934403" y="85249"/>
                    </a:cubicBezTo>
                    <a:lnTo>
                      <a:pt x="5211033" y="85249"/>
                    </a:lnTo>
                    <a:lnTo>
                      <a:pt x="9489186" y="85249"/>
                    </a:lnTo>
                    <a:cubicBezTo>
                      <a:pt x="9801987" y="85249"/>
                      <a:pt x="10114312" y="56769"/>
                      <a:pt x="10423874" y="0"/>
                    </a:cubicBezTo>
                    <a:lnTo>
                      <a:pt x="5210937" y="0"/>
                    </a:lnTo>
                    <a:close/>
                  </a:path>
                </a:pathLst>
              </a:custGeom>
              <a:gradFill>
                <a:gsLst>
                  <a:gs pos="783">
                    <a:srgbClr val="1E1E1E"/>
                  </a:gs>
                  <a:gs pos="20710">
                    <a:srgbClr val="383838"/>
                  </a:gs>
                  <a:gs pos="45030">
                    <a:srgbClr val="5D5D5D"/>
                  </a:gs>
                  <a:gs pos="100000">
                    <a:srgbClr val="787878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99" name="Graphic 4">
                <a:extLst>
                  <a:ext uri="{FF2B5EF4-FFF2-40B4-BE49-F238E27FC236}">
                    <a16:creationId xmlns:a16="http://schemas.microsoft.com/office/drawing/2014/main" id="{814807CC-E3F3-FE6D-82DF-81240AF2AEE3}"/>
                  </a:ext>
                </a:extLst>
              </p:cNvPr>
              <p:cNvGrpSpPr/>
              <p:nvPr/>
            </p:nvGrpSpPr>
            <p:grpSpPr>
              <a:xfrm>
                <a:off x="3649947" y="4033364"/>
                <a:ext cx="3848876" cy="29840"/>
                <a:chOff x="881062" y="6170389"/>
                <a:chExt cx="10432922" cy="80105"/>
              </a:xfrm>
            </p:grpSpPr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5D1F302D-61B3-574C-14D3-A25988DF63AB}"/>
                    </a:ext>
                  </a:extLst>
                </p:cNvPr>
                <p:cNvSpPr/>
                <p:nvPr/>
              </p:nvSpPr>
              <p:spPr>
                <a:xfrm>
                  <a:off x="881062" y="6170389"/>
                  <a:ext cx="2149792" cy="80105"/>
                </a:xfrm>
                <a:custGeom>
                  <a:avLst/>
                  <a:gdLst>
                    <a:gd name="connsiteX0" fmla="*/ 0 w 2149792"/>
                    <a:gd name="connsiteY0" fmla="*/ 0 h 80105"/>
                    <a:gd name="connsiteX1" fmla="*/ 2149793 w 2149792"/>
                    <a:gd name="connsiteY1" fmla="*/ 0 h 80105"/>
                    <a:gd name="connsiteX2" fmla="*/ 2149793 w 2149792"/>
                    <a:gd name="connsiteY2" fmla="*/ 80105 h 80105"/>
                    <a:gd name="connsiteX3" fmla="*/ 0 w 2149792"/>
                    <a:gd name="connsiteY3" fmla="*/ 80105 h 8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80105">
                      <a:moveTo>
                        <a:pt x="0" y="0"/>
                      </a:moveTo>
                      <a:lnTo>
                        <a:pt x="2149793" y="0"/>
                      </a:lnTo>
                      <a:lnTo>
                        <a:pt x="2149793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195">
                      <a:srgbClr val="191919"/>
                    </a:gs>
                    <a:gs pos="514">
                      <a:srgbClr val="313131"/>
                    </a:gs>
                    <a:gs pos="783">
                      <a:srgbClr val="4B4B4B"/>
                    </a:gs>
                    <a:gs pos="2420">
                      <a:srgbClr val="757575"/>
                    </a:gs>
                    <a:gs pos="3410">
                      <a:srgbClr val="898989"/>
                    </a:gs>
                    <a:gs pos="6240">
                      <a:srgbClr val="6F6F6F"/>
                    </a:gs>
                    <a:gs pos="7250">
                      <a:srgbClr val="646464"/>
                    </a:gs>
                    <a:gs pos="10670">
                      <a:srgbClr val="575757"/>
                    </a:gs>
                    <a:gs pos="15040">
                      <a:srgbClr val="555555"/>
                    </a:gs>
                    <a:gs pos="22860">
                      <a:srgbClr val="6B6B6B"/>
                    </a:gs>
                    <a:gs pos="29800">
                      <a:srgbClr val="818181"/>
                    </a:gs>
                    <a:gs pos="100000">
                      <a:srgbClr val="B9B9B9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5D630440-6EBA-E42A-3C1E-107654D3427D}"/>
                    </a:ext>
                  </a:extLst>
                </p:cNvPr>
                <p:cNvSpPr/>
                <p:nvPr/>
              </p:nvSpPr>
              <p:spPr>
                <a:xfrm>
                  <a:off x="3028759" y="6170389"/>
                  <a:ext cx="3070574" cy="80105"/>
                </a:xfrm>
                <a:custGeom>
                  <a:avLst/>
                  <a:gdLst>
                    <a:gd name="connsiteX0" fmla="*/ 0 w 3070574"/>
                    <a:gd name="connsiteY0" fmla="*/ 0 h 80105"/>
                    <a:gd name="connsiteX1" fmla="*/ 3070574 w 3070574"/>
                    <a:gd name="connsiteY1" fmla="*/ 0 h 80105"/>
                    <a:gd name="connsiteX2" fmla="*/ 3070574 w 3070574"/>
                    <a:gd name="connsiteY2" fmla="*/ 80105 h 80105"/>
                    <a:gd name="connsiteX3" fmla="*/ 0 w 3070574"/>
                    <a:gd name="connsiteY3" fmla="*/ 80105 h 8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0574" h="80105">
                      <a:moveTo>
                        <a:pt x="0" y="0"/>
                      </a:moveTo>
                      <a:lnTo>
                        <a:pt x="3070574" y="0"/>
                      </a:lnTo>
                      <a:lnTo>
                        <a:pt x="3070574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9B9B9"/>
                    </a:gs>
                    <a:gs pos="65210">
                      <a:srgbClr val="CFCFCF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4F41829-CD77-ACCF-F5FB-27D6452B5085}"/>
                    </a:ext>
                  </a:extLst>
                </p:cNvPr>
                <p:cNvSpPr/>
                <p:nvPr/>
              </p:nvSpPr>
              <p:spPr>
                <a:xfrm>
                  <a:off x="9164192" y="6170389"/>
                  <a:ext cx="2149792" cy="80104"/>
                </a:xfrm>
                <a:custGeom>
                  <a:avLst/>
                  <a:gdLst>
                    <a:gd name="connsiteX0" fmla="*/ 0 w 2149792"/>
                    <a:gd name="connsiteY0" fmla="*/ 0 h 80104"/>
                    <a:gd name="connsiteX1" fmla="*/ 2149792 w 2149792"/>
                    <a:gd name="connsiteY1" fmla="*/ 0 h 80104"/>
                    <a:gd name="connsiteX2" fmla="*/ 2149792 w 2149792"/>
                    <a:gd name="connsiteY2" fmla="*/ 80105 h 80104"/>
                    <a:gd name="connsiteX3" fmla="*/ 0 w 2149792"/>
                    <a:gd name="connsiteY3" fmla="*/ 80105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80104">
                      <a:moveTo>
                        <a:pt x="0" y="0"/>
                      </a:moveTo>
                      <a:lnTo>
                        <a:pt x="2149792" y="0"/>
                      </a:lnTo>
                      <a:lnTo>
                        <a:pt x="2149792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195">
                      <a:srgbClr val="191919"/>
                    </a:gs>
                    <a:gs pos="514">
                      <a:srgbClr val="313131"/>
                    </a:gs>
                    <a:gs pos="783">
                      <a:srgbClr val="4B4B4B"/>
                    </a:gs>
                    <a:gs pos="2420">
                      <a:srgbClr val="757575"/>
                    </a:gs>
                    <a:gs pos="3410">
                      <a:srgbClr val="898989"/>
                    </a:gs>
                    <a:gs pos="6240">
                      <a:srgbClr val="6F6F6F"/>
                    </a:gs>
                    <a:gs pos="7250">
                      <a:srgbClr val="646464"/>
                    </a:gs>
                    <a:gs pos="10670">
                      <a:srgbClr val="575757"/>
                    </a:gs>
                    <a:gs pos="15040">
                      <a:srgbClr val="555555"/>
                    </a:gs>
                    <a:gs pos="22860">
                      <a:srgbClr val="6B6B6B"/>
                    </a:gs>
                    <a:gs pos="29800">
                      <a:srgbClr val="818181"/>
                    </a:gs>
                    <a:gs pos="100000">
                      <a:srgbClr val="B9B9B9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26827E05-292A-5AD5-0371-8ED2EA7F26A3}"/>
                    </a:ext>
                  </a:extLst>
                </p:cNvPr>
                <p:cNvSpPr/>
                <p:nvPr/>
              </p:nvSpPr>
              <p:spPr>
                <a:xfrm>
                  <a:off x="6097523" y="6170389"/>
                  <a:ext cx="3070669" cy="80104"/>
                </a:xfrm>
                <a:custGeom>
                  <a:avLst/>
                  <a:gdLst>
                    <a:gd name="connsiteX0" fmla="*/ 0 w 3070669"/>
                    <a:gd name="connsiteY0" fmla="*/ 0 h 80104"/>
                    <a:gd name="connsiteX1" fmla="*/ 3070670 w 3070669"/>
                    <a:gd name="connsiteY1" fmla="*/ 0 h 80104"/>
                    <a:gd name="connsiteX2" fmla="*/ 3070670 w 3070669"/>
                    <a:gd name="connsiteY2" fmla="*/ 80105 h 80104"/>
                    <a:gd name="connsiteX3" fmla="*/ 0 w 3070669"/>
                    <a:gd name="connsiteY3" fmla="*/ 80105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0669" h="80104">
                      <a:moveTo>
                        <a:pt x="0" y="0"/>
                      </a:moveTo>
                      <a:lnTo>
                        <a:pt x="3070670" y="0"/>
                      </a:lnTo>
                      <a:lnTo>
                        <a:pt x="3070670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9B9B9"/>
                    </a:gs>
                    <a:gs pos="65210">
                      <a:srgbClr val="CFCFCF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grpSp>
            <p:nvGrpSpPr>
              <p:cNvPr id="100" name="Graphic 4">
                <a:extLst>
                  <a:ext uri="{FF2B5EF4-FFF2-40B4-BE49-F238E27FC236}">
                    <a16:creationId xmlns:a16="http://schemas.microsoft.com/office/drawing/2014/main" id="{96F885B2-E4D4-5A1B-1142-2AFE1121F6DE}"/>
                  </a:ext>
                </a:extLst>
              </p:cNvPr>
              <p:cNvGrpSpPr/>
              <p:nvPr/>
            </p:nvGrpSpPr>
            <p:grpSpPr>
              <a:xfrm>
                <a:off x="3649947" y="4031022"/>
                <a:ext cx="3848876" cy="2376"/>
                <a:chOff x="881062" y="6164103"/>
                <a:chExt cx="10432922" cy="6381"/>
              </a:xfrm>
            </p:grpSpPr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350523F3-308B-DCDB-246F-8D673EF764A7}"/>
                    </a:ext>
                  </a:extLst>
                </p:cNvPr>
                <p:cNvSpPr/>
                <p:nvPr/>
              </p:nvSpPr>
              <p:spPr>
                <a:xfrm>
                  <a:off x="881062" y="6164103"/>
                  <a:ext cx="2149792" cy="6286"/>
                </a:xfrm>
                <a:custGeom>
                  <a:avLst/>
                  <a:gdLst>
                    <a:gd name="connsiteX0" fmla="*/ 2149793 w 2149792"/>
                    <a:gd name="connsiteY0" fmla="*/ 6286 h 6286"/>
                    <a:gd name="connsiteX1" fmla="*/ 0 w 2149792"/>
                    <a:gd name="connsiteY1" fmla="*/ 6286 h 6286"/>
                    <a:gd name="connsiteX2" fmla="*/ 9525 w 2149792"/>
                    <a:gd name="connsiteY2" fmla="*/ 0 h 6286"/>
                    <a:gd name="connsiteX3" fmla="*/ 2149793 w 2149792"/>
                    <a:gd name="connsiteY3" fmla="*/ 0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6286">
                      <a:moveTo>
                        <a:pt x="2149793" y="6286"/>
                      </a:moveTo>
                      <a:lnTo>
                        <a:pt x="0" y="6286"/>
                      </a:lnTo>
                      <a:lnTo>
                        <a:pt x="9525" y="0"/>
                      </a:lnTo>
                      <a:lnTo>
                        <a:pt x="21497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232">
                      <a:srgbClr val="191919"/>
                    </a:gs>
                    <a:gs pos="613">
                      <a:srgbClr val="313131"/>
                    </a:gs>
                    <a:gs pos="783">
                      <a:srgbClr val="3F3F3F"/>
                    </a:gs>
                    <a:gs pos="2280">
                      <a:srgbClr val="5F5F5F"/>
                    </a:gs>
                    <a:gs pos="3410">
                      <a:srgbClr val="747474"/>
                    </a:gs>
                    <a:gs pos="6610">
                      <a:srgbClr val="5A5A5A"/>
                    </a:gs>
                    <a:gs pos="7250">
                      <a:srgbClr val="545454"/>
                    </a:gs>
                    <a:gs pos="10670">
                      <a:srgbClr val="484848"/>
                    </a:gs>
                    <a:gs pos="15040">
                      <a:srgbClr val="464646"/>
                    </a:gs>
                    <a:gs pos="23740">
                      <a:srgbClr val="5B5B5B"/>
                    </a:gs>
                    <a:gs pos="29800">
                      <a:srgbClr val="6D6D6D"/>
                    </a:gs>
                    <a:gs pos="100000">
                      <a:srgbClr val="A4A4A4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A1ABA0C3-9769-B870-D6C3-92B0EFA4AC03}"/>
                    </a:ext>
                  </a:extLst>
                </p:cNvPr>
                <p:cNvSpPr/>
                <p:nvPr/>
              </p:nvSpPr>
              <p:spPr>
                <a:xfrm>
                  <a:off x="3030854" y="6164103"/>
                  <a:ext cx="3066669" cy="6381"/>
                </a:xfrm>
                <a:custGeom>
                  <a:avLst/>
                  <a:gdLst>
                    <a:gd name="connsiteX0" fmla="*/ 0 w 3066669"/>
                    <a:gd name="connsiteY0" fmla="*/ 0 h 6381"/>
                    <a:gd name="connsiteX1" fmla="*/ 3066669 w 3066669"/>
                    <a:gd name="connsiteY1" fmla="*/ 0 h 6381"/>
                    <a:gd name="connsiteX2" fmla="*/ 3066669 w 3066669"/>
                    <a:gd name="connsiteY2" fmla="*/ 6382 h 6381"/>
                    <a:gd name="connsiteX3" fmla="*/ 0 w 3066669"/>
                    <a:gd name="connsiteY3" fmla="*/ 6382 h 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66669" h="6381">
                      <a:moveTo>
                        <a:pt x="0" y="0"/>
                      </a:moveTo>
                      <a:lnTo>
                        <a:pt x="3066669" y="0"/>
                      </a:lnTo>
                      <a:lnTo>
                        <a:pt x="3066669" y="6382"/>
                      </a:lnTo>
                      <a:lnTo>
                        <a:pt x="0" y="638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4A4A4"/>
                    </a:gs>
                    <a:gs pos="65210">
                      <a:srgbClr val="B5B5B5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CBCE3774-583B-4B1F-78E3-78477C3449B9}"/>
                    </a:ext>
                  </a:extLst>
                </p:cNvPr>
                <p:cNvSpPr/>
                <p:nvPr/>
              </p:nvSpPr>
              <p:spPr>
                <a:xfrm>
                  <a:off x="9164192" y="6164103"/>
                  <a:ext cx="2149792" cy="6286"/>
                </a:xfrm>
                <a:custGeom>
                  <a:avLst/>
                  <a:gdLst>
                    <a:gd name="connsiteX0" fmla="*/ 0 w 2149792"/>
                    <a:gd name="connsiteY0" fmla="*/ 0 h 6286"/>
                    <a:gd name="connsiteX1" fmla="*/ 2139696 w 2149792"/>
                    <a:gd name="connsiteY1" fmla="*/ 0 h 6286"/>
                    <a:gd name="connsiteX2" fmla="*/ 2149792 w 2149792"/>
                    <a:gd name="connsiteY2" fmla="*/ 6286 h 6286"/>
                    <a:gd name="connsiteX3" fmla="*/ 0 w 2149792"/>
                    <a:gd name="connsiteY3" fmla="*/ 6286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6286">
                      <a:moveTo>
                        <a:pt x="0" y="0"/>
                      </a:moveTo>
                      <a:lnTo>
                        <a:pt x="2139696" y="0"/>
                      </a:lnTo>
                      <a:lnTo>
                        <a:pt x="2149792" y="6286"/>
                      </a:lnTo>
                      <a:lnTo>
                        <a:pt x="0" y="628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232">
                      <a:srgbClr val="191919"/>
                    </a:gs>
                    <a:gs pos="613">
                      <a:srgbClr val="313131"/>
                    </a:gs>
                    <a:gs pos="783">
                      <a:srgbClr val="3F3F3F"/>
                    </a:gs>
                    <a:gs pos="2280">
                      <a:srgbClr val="5F5F5F"/>
                    </a:gs>
                    <a:gs pos="3410">
                      <a:srgbClr val="747474"/>
                    </a:gs>
                    <a:gs pos="6610">
                      <a:srgbClr val="5A5A5A"/>
                    </a:gs>
                    <a:gs pos="7250">
                      <a:srgbClr val="545454"/>
                    </a:gs>
                    <a:gs pos="10670">
                      <a:srgbClr val="484848"/>
                    </a:gs>
                    <a:gs pos="15040">
                      <a:srgbClr val="464646"/>
                    </a:gs>
                    <a:gs pos="23740">
                      <a:srgbClr val="5B5B5B"/>
                    </a:gs>
                    <a:gs pos="29800">
                      <a:srgbClr val="6D6D6D"/>
                    </a:gs>
                    <a:gs pos="100000">
                      <a:srgbClr val="A4A4A4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97695DEA-A8A8-15DC-D7B9-4B45651208CD}"/>
                    </a:ext>
                  </a:extLst>
                </p:cNvPr>
                <p:cNvSpPr/>
                <p:nvPr/>
              </p:nvSpPr>
              <p:spPr>
                <a:xfrm>
                  <a:off x="6097523" y="6164103"/>
                  <a:ext cx="3066669" cy="6286"/>
                </a:xfrm>
                <a:custGeom>
                  <a:avLst/>
                  <a:gdLst>
                    <a:gd name="connsiteX0" fmla="*/ 0 w 3066669"/>
                    <a:gd name="connsiteY0" fmla="*/ 0 h 6286"/>
                    <a:gd name="connsiteX1" fmla="*/ 3066669 w 3066669"/>
                    <a:gd name="connsiteY1" fmla="*/ 0 h 6286"/>
                    <a:gd name="connsiteX2" fmla="*/ 3066669 w 3066669"/>
                    <a:gd name="connsiteY2" fmla="*/ 6286 h 6286"/>
                    <a:gd name="connsiteX3" fmla="*/ 0 w 3066669"/>
                    <a:gd name="connsiteY3" fmla="*/ 6286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66669" h="6286">
                      <a:moveTo>
                        <a:pt x="0" y="0"/>
                      </a:moveTo>
                      <a:lnTo>
                        <a:pt x="3066669" y="0"/>
                      </a:lnTo>
                      <a:lnTo>
                        <a:pt x="3066669" y="6286"/>
                      </a:lnTo>
                      <a:lnTo>
                        <a:pt x="0" y="628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4A4A4"/>
                    </a:gs>
                    <a:gs pos="65210">
                      <a:srgbClr val="B5B5B5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1E8EC6E-648C-FFA3-1608-D788DEF95681}"/>
                  </a:ext>
                </a:extLst>
              </p:cNvPr>
              <p:cNvSpPr/>
              <p:nvPr/>
            </p:nvSpPr>
            <p:spPr>
              <a:xfrm>
                <a:off x="3649947" y="4063204"/>
                <a:ext cx="3845539" cy="31758"/>
              </a:xfrm>
              <a:custGeom>
                <a:avLst/>
                <a:gdLst>
                  <a:gd name="connsiteX0" fmla="*/ 5210937 w 10423874"/>
                  <a:gd name="connsiteY0" fmla="*/ 0 h 85248"/>
                  <a:gd name="connsiteX1" fmla="*/ 0 w 10423874"/>
                  <a:gd name="connsiteY1" fmla="*/ 0 h 85248"/>
                  <a:gd name="connsiteX2" fmla="*/ 934403 w 10423874"/>
                  <a:gd name="connsiteY2" fmla="*/ 85249 h 85248"/>
                  <a:gd name="connsiteX3" fmla="*/ 5211033 w 10423874"/>
                  <a:gd name="connsiteY3" fmla="*/ 85249 h 85248"/>
                  <a:gd name="connsiteX4" fmla="*/ 9489186 w 10423874"/>
                  <a:gd name="connsiteY4" fmla="*/ 85249 h 85248"/>
                  <a:gd name="connsiteX5" fmla="*/ 10423874 w 10423874"/>
                  <a:gd name="connsiteY5" fmla="*/ 0 h 85248"/>
                  <a:gd name="connsiteX6" fmla="*/ 5210937 w 10423874"/>
                  <a:gd name="connsiteY6" fmla="*/ 0 h 8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23874" h="85248">
                    <a:moveTo>
                      <a:pt x="5210937" y="0"/>
                    </a:moveTo>
                    <a:lnTo>
                      <a:pt x="0" y="0"/>
                    </a:lnTo>
                    <a:cubicBezTo>
                      <a:pt x="309467" y="56769"/>
                      <a:pt x="621697" y="85249"/>
                      <a:pt x="934403" y="85249"/>
                    </a:cubicBezTo>
                    <a:lnTo>
                      <a:pt x="5211033" y="85249"/>
                    </a:lnTo>
                    <a:lnTo>
                      <a:pt x="9489186" y="85249"/>
                    </a:lnTo>
                    <a:cubicBezTo>
                      <a:pt x="9801987" y="85249"/>
                      <a:pt x="10114312" y="56769"/>
                      <a:pt x="10423874" y="0"/>
                    </a:cubicBezTo>
                    <a:lnTo>
                      <a:pt x="5210937" y="0"/>
                    </a:lnTo>
                    <a:close/>
                  </a:path>
                </a:pathLst>
              </a:custGeom>
              <a:gradFill>
                <a:gsLst>
                  <a:gs pos="783">
                    <a:srgbClr val="1E1E1E"/>
                  </a:gs>
                  <a:gs pos="20710">
                    <a:srgbClr val="383838"/>
                  </a:gs>
                  <a:gs pos="45030">
                    <a:srgbClr val="5D5D5D"/>
                  </a:gs>
                  <a:gs pos="100000">
                    <a:srgbClr val="787878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02" name="Graphic 4">
                <a:extLst>
                  <a:ext uri="{FF2B5EF4-FFF2-40B4-BE49-F238E27FC236}">
                    <a16:creationId xmlns:a16="http://schemas.microsoft.com/office/drawing/2014/main" id="{393B324C-3C57-C04E-25EF-42BDAF350BFA}"/>
                  </a:ext>
                </a:extLst>
              </p:cNvPr>
              <p:cNvGrpSpPr/>
              <p:nvPr/>
            </p:nvGrpSpPr>
            <p:grpSpPr>
              <a:xfrm>
                <a:off x="5266428" y="4032903"/>
                <a:ext cx="609976" cy="24731"/>
                <a:chOff x="5344858" y="6169151"/>
                <a:chExt cx="1489233" cy="66389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224D9D3-A7D5-B0C9-F2C7-3D08D76F8064}"/>
                    </a:ext>
                  </a:extLst>
                </p:cNvPr>
                <p:cNvSpPr/>
                <p:nvPr/>
              </p:nvSpPr>
              <p:spPr>
                <a:xfrm>
                  <a:off x="5345238" y="6169151"/>
                  <a:ext cx="744283" cy="66294"/>
                </a:xfrm>
                <a:custGeom>
                  <a:avLst/>
                  <a:gdLst>
                    <a:gd name="connsiteX0" fmla="*/ 744284 w 744283"/>
                    <a:gd name="connsiteY0" fmla="*/ 66294 h 66294"/>
                    <a:gd name="connsiteX1" fmla="*/ 66294 w 744283"/>
                    <a:gd name="connsiteY1" fmla="*/ 66294 h 66294"/>
                    <a:gd name="connsiteX2" fmla="*/ 0 w 744283"/>
                    <a:gd name="connsiteY2" fmla="*/ 0 h 66294"/>
                    <a:gd name="connsiteX3" fmla="*/ 0 w 744283"/>
                    <a:gd name="connsiteY3" fmla="*/ 0 h 66294"/>
                    <a:gd name="connsiteX4" fmla="*/ 744284 w 744283"/>
                    <a:gd name="connsiteY4" fmla="*/ 0 h 66294"/>
                    <a:gd name="connsiteX5" fmla="*/ 744284 w 744283"/>
                    <a:gd name="connsiteY5" fmla="*/ 66294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4283" h="66294">
                      <a:moveTo>
                        <a:pt x="744284" y="66294"/>
                      </a:moveTo>
                      <a:lnTo>
                        <a:pt x="66294" y="66294"/>
                      </a:lnTo>
                      <a:cubicBezTo>
                        <a:pt x="29718" y="66294"/>
                        <a:pt x="0" y="36576"/>
                        <a:pt x="0" y="0"/>
                      </a:cubicBezTo>
                      <a:lnTo>
                        <a:pt x="0" y="0"/>
                      </a:lnTo>
                      <a:lnTo>
                        <a:pt x="744284" y="0"/>
                      </a:lnTo>
                      <a:lnTo>
                        <a:pt x="744284" y="66294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15280">
                      <a:srgbClr val="383838"/>
                    </a:gs>
                    <a:gs pos="45030">
                      <a:srgbClr val="777777"/>
                    </a:gs>
                    <a:gs pos="100000">
                      <a:srgbClr val="939393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127040C7-5FEB-8493-DCC5-C1DB3F18CC4A}"/>
                    </a:ext>
                  </a:extLst>
                </p:cNvPr>
                <p:cNvSpPr/>
                <p:nvPr/>
              </p:nvSpPr>
              <p:spPr>
                <a:xfrm>
                  <a:off x="6089522" y="6169151"/>
                  <a:ext cx="743997" cy="66294"/>
                </a:xfrm>
                <a:custGeom>
                  <a:avLst/>
                  <a:gdLst>
                    <a:gd name="connsiteX0" fmla="*/ 0 w 743997"/>
                    <a:gd name="connsiteY0" fmla="*/ 66294 h 66294"/>
                    <a:gd name="connsiteX1" fmla="*/ 677703 w 743997"/>
                    <a:gd name="connsiteY1" fmla="*/ 66294 h 66294"/>
                    <a:gd name="connsiteX2" fmla="*/ 743998 w 743997"/>
                    <a:gd name="connsiteY2" fmla="*/ 0 h 66294"/>
                    <a:gd name="connsiteX3" fmla="*/ 743998 w 743997"/>
                    <a:gd name="connsiteY3" fmla="*/ 0 h 66294"/>
                    <a:gd name="connsiteX4" fmla="*/ 0 w 743997"/>
                    <a:gd name="connsiteY4" fmla="*/ 0 h 66294"/>
                    <a:gd name="connsiteX5" fmla="*/ 0 w 743997"/>
                    <a:gd name="connsiteY5" fmla="*/ 66294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3997" h="66294">
                      <a:moveTo>
                        <a:pt x="0" y="66294"/>
                      </a:moveTo>
                      <a:lnTo>
                        <a:pt x="677703" y="66294"/>
                      </a:lnTo>
                      <a:cubicBezTo>
                        <a:pt x="714280" y="66294"/>
                        <a:pt x="743998" y="36576"/>
                        <a:pt x="743998" y="0"/>
                      </a:cubicBezTo>
                      <a:lnTo>
                        <a:pt x="743998" y="0"/>
                      </a:lnTo>
                      <a:lnTo>
                        <a:pt x="0" y="0"/>
                      </a:lnTo>
                      <a:lnTo>
                        <a:pt x="0" y="66294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15280">
                      <a:srgbClr val="383838"/>
                    </a:gs>
                    <a:gs pos="45030">
                      <a:srgbClr val="777777"/>
                    </a:gs>
                    <a:gs pos="100000">
                      <a:srgbClr val="939393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4114007A-F68C-33A2-3970-745ED4032D5A}"/>
                    </a:ext>
                  </a:extLst>
                </p:cNvPr>
                <p:cNvSpPr/>
                <p:nvPr/>
              </p:nvSpPr>
              <p:spPr>
                <a:xfrm>
                  <a:off x="5345238" y="6169246"/>
                  <a:ext cx="1488281" cy="66294"/>
                </a:xfrm>
                <a:custGeom>
                  <a:avLst/>
                  <a:gdLst>
                    <a:gd name="connsiteX0" fmla="*/ 744284 w 1488281"/>
                    <a:gd name="connsiteY0" fmla="*/ 0 h 66294"/>
                    <a:gd name="connsiteX1" fmla="*/ 0 w 1488281"/>
                    <a:gd name="connsiteY1" fmla="*/ 0 h 66294"/>
                    <a:gd name="connsiteX2" fmla="*/ 66294 w 1488281"/>
                    <a:gd name="connsiteY2" fmla="*/ 66294 h 66294"/>
                    <a:gd name="connsiteX3" fmla="*/ 744284 w 1488281"/>
                    <a:gd name="connsiteY3" fmla="*/ 66294 h 66294"/>
                    <a:gd name="connsiteX4" fmla="*/ 1421987 w 1488281"/>
                    <a:gd name="connsiteY4" fmla="*/ 66294 h 66294"/>
                    <a:gd name="connsiteX5" fmla="*/ 1488281 w 1488281"/>
                    <a:gd name="connsiteY5" fmla="*/ 0 h 66294"/>
                    <a:gd name="connsiteX6" fmla="*/ 744284 w 1488281"/>
                    <a:gd name="connsiteY6" fmla="*/ 0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88281" h="66294">
                      <a:moveTo>
                        <a:pt x="744284" y="0"/>
                      </a:moveTo>
                      <a:lnTo>
                        <a:pt x="0" y="0"/>
                      </a:lnTo>
                      <a:cubicBezTo>
                        <a:pt x="0" y="36576"/>
                        <a:pt x="29718" y="66294"/>
                        <a:pt x="66294" y="66294"/>
                      </a:cubicBezTo>
                      <a:lnTo>
                        <a:pt x="744284" y="66294"/>
                      </a:lnTo>
                      <a:lnTo>
                        <a:pt x="1421987" y="66294"/>
                      </a:lnTo>
                      <a:cubicBezTo>
                        <a:pt x="1458563" y="66294"/>
                        <a:pt x="1488281" y="36576"/>
                        <a:pt x="1488281" y="0"/>
                      </a:cubicBezTo>
                      <a:lnTo>
                        <a:pt x="744284" y="0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20710">
                      <a:srgbClr val="383838"/>
                    </a:gs>
                    <a:gs pos="45030">
                      <a:srgbClr val="5D5D5D"/>
                    </a:gs>
                    <a:gs pos="100000">
                      <a:srgbClr val="787878"/>
                    </a:gs>
                  </a:gsLst>
                  <a:lin ang="54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EDEAA01F-AF78-9D77-1230-415BBFB9BBBD}"/>
                    </a:ext>
                  </a:extLst>
                </p:cNvPr>
                <p:cNvSpPr/>
                <p:nvPr/>
              </p:nvSpPr>
              <p:spPr>
                <a:xfrm>
                  <a:off x="5344858" y="6169246"/>
                  <a:ext cx="1489233" cy="66294"/>
                </a:xfrm>
                <a:custGeom>
                  <a:avLst/>
                  <a:gdLst>
                    <a:gd name="connsiteX0" fmla="*/ 1482566 w 1489233"/>
                    <a:gd name="connsiteY0" fmla="*/ 0 h 66294"/>
                    <a:gd name="connsiteX1" fmla="*/ 1481994 w 1489233"/>
                    <a:gd name="connsiteY1" fmla="*/ 6858 h 66294"/>
                    <a:gd name="connsiteX2" fmla="*/ 1422940 w 1489233"/>
                    <a:gd name="connsiteY2" fmla="*/ 59531 h 66294"/>
                    <a:gd name="connsiteX3" fmla="*/ 66294 w 1489233"/>
                    <a:gd name="connsiteY3" fmla="*/ 59531 h 66294"/>
                    <a:gd name="connsiteX4" fmla="*/ 7239 w 1489233"/>
                    <a:gd name="connsiteY4" fmla="*/ 6858 h 66294"/>
                    <a:gd name="connsiteX5" fmla="*/ 6667 w 1489233"/>
                    <a:gd name="connsiteY5" fmla="*/ 0 h 66294"/>
                    <a:gd name="connsiteX6" fmla="*/ 0 w 1489233"/>
                    <a:gd name="connsiteY6" fmla="*/ 0 h 66294"/>
                    <a:gd name="connsiteX7" fmla="*/ 66294 w 1489233"/>
                    <a:gd name="connsiteY7" fmla="*/ 66294 h 66294"/>
                    <a:gd name="connsiteX8" fmla="*/ 1422940 w 1489233"/>
                    <a:gd name="connsiteY8" fmla="*/ 66294 h 66294"/>
                    <a:gd name="connsiteX9" fmla="*/ 1489234 w 1489233"/>
                    <a:gd name="connsiteY9" fmla="*/ 0 h 66294"/>
                    <a:gd name="connsiteX10" fmla="*/ 1482566 w 1489233"/>
                    <a:gd name="connsiteY10" fmla="*/ 0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9233" h="66294">
                      <a:moveTo>
                        <a:pt x="1482566" y="0"/>
                      </a:moveTo>
                      <a:lnTo>
                        <a:pt x="1481994" y="6858"/>
                      </a:lnTo>
                      <a:cubicBezTo>
                        <a:pt x="1478566" y="36481"/>
                        <a:pt x="1453419" y="59531"/>
                        <a:pt x="1422940" y="59531"/>
                      </a:cubicBezTo>
                      <a:lnTo>
                        <a:pt x="66294" y="59531"/>
                      </a:lnTo>
                      <a:cubicBezTo>
                        <a:pt x="35814" y="59531"/>
                        <a:pt x="10573" y="36481"/>
                        <a:pt x="7239" y="6858"/>
                      </a:cubicBezTo>
                      <a:lnTo>
                        <a:pt x="6667" y="0"/>
                      </a:lnTo>
                      <a:lnTo>
                        <a:pt x="0" y="0"/>
                      </a:lnTo>
                      <a:cubicBezTo>
                        <a:pt x="0" y="36576"/>
                        <a:pt x="29718" y="66294"/>
                        <a:pt x="66294" y="66294"/>
                      </a:cubicBezTo>
                      <a:lnTo>
                        <a:pt x="1422940" y="66294"/>
                      </a:lnTo>
                      <a:cubicBezTo>
                        <a:pt x="1459516" y="66294"/>
                        <a:pt x="1489234" y="36576"/>
                        <a:pt x="1489234" y="0"/>
                      </a:cubicBezTo>
                      <a:lnTo>
                        <a:pt x="1482566" y="0"/>
                      </a:lnTo>
                      <a:close/>
                    </a:path>
                  </a:pathLst>
                </a:custGeom>
                <a:solidFill>
                  <a:srgbClr val="C8C8C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AFA5125-74C4-2DE3-1A9A-E9C926C6A0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" t="945" r="1151" b="3282"/>
            <a:stretch/>
          </p:blipFill>
          <p:spPr>
            <a:xfrm>
              <a:off x="3967905" y="1978498"/>
              <a:ext cx="3207619" cy="1966329"/>
            </a:xfrm>
            <a:prstGeom prst="roundRect">
              <a:avLst>
                <a:gd name="adj" fmla="val 2909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07117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E66E4-7149-3EA6-1FCB-8D396AB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US" dirty="0"/>
              <a:t>High Share Of Voice Ads - </a:t>
            </a:r>
            <a:r>
              <a:rPr lang="en-US" dirty="0">
                <a:sym typeface="Roboto"/>
              </a:rPr>
              <a:t>Home Page Take Overs (</a:t>
            </a:r>
            <a:r>
              <a:rPr lang="en-US" dirty="0" err="1">
                <a:sym typeface="Roboto"/>
              </a:rPr>
              <a:t>Hpto</a:t>
            </a:r>
            <a:r>
              <a:rPr lang="en-US" dirty="0">
                <a:sym typeface="Roboto"/>
              </a:rPr>
              <a:t>)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1D469A-A009-8178-41CD-F8A47349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11</a:t>
            </a:fld>
            <a:endParaRPr lang="en-IN" dirty="0"/>
          </a:p>
        </p:txBody>
      </p:sp>
      <p:sp>
        <p:nvSpPr>
          <p:cNvPr id="4" name="Google Shape;285;p23">
            <a:extLst>
              <a:ext uri="{FF2B5EF4-FFF2-40B4-BE49-F238E27FC236}">
                <a16:creationId xmlns:a16="http://schemas.microsoft.com/office/drawing/2014/main" id="{BEB0A1D4-33E4-349A-0F75-53729B85FA93}"/>
              </a:ext>
            </a:extLst>
          </p:cNvPr>
          <p:cNvSpPr txBox="1"/>
          <p:nvPr/>
        </p:nvSpPr>
        <p:spPr>
          <a:xfrm>
            <a:off x="3730297" y="6008781"/>
            <a:ext cx="1755654" cy="374038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>
              <a:defRPr lang="en-US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ea typeface="Roboto"/>
                <a:cs typeface="Roboto"/>
              </a:defRPr>
            </a:lvl1pPr>
          </a:lstStyle>
          <a:p>
            <a:r>
              <a:rPr lang="en-US" dirty="0">
                <a:sym typeface="Roboto"/>
              </a:rPr>
              <a:t>Desktop View</a:t>
            </a:r>
            <a:endParaRPr dirty="0"/>
          </a:p>
        </p:txBody>
      </p:sp>
      <p:sp>
        <p:nvSpPr>
          <p:cNvPr id="5" name="Google Shape;286;p23">
            <a:extLst>
              <a:ext uri="{FF2B5EF4-FFF2-40B4-BE49-F238E27FC236}">
                <a16:creationId xmlns:a16="http://schemas.microsoft.com/office/drawing/2014/main" id="{0F78D1D4-6AC5-D930-87AB-8E924DA16FAE}"/>
              </a:ext>
            </a:extLst>
          </p:cNvPr>
          <p:cNvSpPr txBox="1"/>
          <p:nvPr/>
        </p:nvSpPr>
        <p:spPr>
          <a:xfrm>
            <a:off x="9259559" y="6026763"/>
            <a:ext cx="1755654" cy="374038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>
              <a:defRPr lang="en-US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ea typeface="Roboto"/>
                <a:cs typeface="Roboto"/>
              </a:defRPr>
            </a:lvl1pPr>
          </a:lstStyle>
          <a:p>
            <a:r>
              <a:rPr lang="en-US" dirty="0">
                <a:sym typeface="Roboto"/>
              </a:rPr>
              <a:t>Mobile View</a:t>
            </a:r>
            <a:endParaRPr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848DBD-6674-2135-2BC2-665019C12384}"/>
              </a:ext>
            </a:extLst>
          </p:cNvPr>
          <p:cNvGrpSpPr/>
          <p:nvPr/>
        </p:nvGrpSpPr>
        <p:grpSpPr>
          <a:xfrm>
            <a:off x="8845003" y="1151397"/>
            <a:ext cx="2584767" cy="4767991"/>
            <a:chOff x="2245980" y="994060"/>
            <a:chExt cx="2979232" cy="54956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275197-DCC2-DDCB-2E54-D72555DEC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9" t="11741" r="29259" b="11741"/>
            <a:stretch/>
          </p:blipFill>
          <p:spPr>
            <a:xfrm>
              <a:off x="2245980" y="994060"/>
              <a:ext cx="2979232" cy="5495640"/>
            </a:xfrm>
            <a:prstGeom prst="rect">
              <a:avLst/>
            </a:prstGeom>
          </p:spPr>
        </p:pic>
        <p:pic>
          <p:nvPicPr>
            <p:cNvPr id="11" name="Google Shape;323;p26">
              <a:extLst>
                <a:ext uri="{FF2B5EF4-FFF2-40B4-BE49-F238E27FC236}">
                  <a16:creationId xmlns:a16="http://schemas.microsoft.com/office/drawing/2014/main" id="{09895E7C-A108-8129-1995-ED74F5404F59}"/>
                </a:ext>
              </a:extLst>
            </p:cNvPr>
            <p:cNvPicPr preferRelativeResize="0"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0" t="-1322" r="2510" b="-1322"/>
            <a:stretch/>
          </p:blipFill>
          <p:spPr>
            <a:xfrm>
              <a:off x="2537460" y="1202971"/>
              <a:ext cx="2400300" cy="5077179"/>
            </a:xfrm>
            <a:prstGeom prst="roundRect">
              <a:avLst>
                <a:gd name="adj" fmla="val 10318"/>
              </a:avLst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ACBF73-15DF-2D18-D9D9-E447DAAEF903}"/>
              </a:ext>
            </a:extLst>
          </p:cNvPr>
          <p:cNvGrpSpPr/>
          <p:nvPr/>
        </p:nvGrpSpPr>
        <p:grpSpPr>
          <a:xfrm>
            <a:off x="762232" y="1307426"/>
            <a:ext cx="7691784" cy="4455933"/>
            <a:chOff x="3649947" y="1925561"/>
            <a:chExt cx="3848876" cy="21694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42AB8D-C2C7-C0A2-3589-A354DF25162E}"/>
                </a:ext>
              </a:extLst>
            </p:cNvPr>
            <p:cNvGrpSpPr/>
            <p:nvPr/>
          </p:nvGrpSpPr>
          <p:grpSpPr>
            <a:xfrm>
              <a:off x="3649947" y="1925561"/>
              <a:ext cx="3848876" cy="2169401"/>
              <a:chOff x="3649947" y="1925561"/>
              <a:chExt cx="3848876" cy="2169401"/>
            </a:xfrm>
          </p:grpSpPr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14AD3E7E-D318-A1AD-1E6D-157CF1E3DD85}"/>
                  </a:ext>
                </a:extLst>
              </p:cNvPr>
              <p:cNvGrpSpPr/>
              <p:nvPr/>
            </p:nvGrpSpPr>
            <p:grpSpPr>
              <a:xfrm>
                <a:off x="3913386" y="1925561"/>
                <a:ext cx="3315919" cy="2167965"/>
                <a:chOff x="1864945" y="512115"/>
                <a:chExt cx="8448676" cy="5819775"/>
              </a:xfrm>
              <a:solidFill>
                <a:srgbClr val="0C0C0C"/>
              </a:solidFill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5A1E3EF9-A332-5A94-E9AA-A058E3F259B0}"/>
                    </a:ext>
                  </a:extLst>
                </p:cNvPr>
                <p:cNvSpPr/>
                <p:nvPr/>
              </p:nvSpPr>
              <p:spPr>
                <a:xfrm>
                  <a:off x="1879186" y="530446"/>
                  <a:ext cx="8422767" cy="5788056"/>
                </a:xfrm>
                <a:custGeom>
                  <a:avLst/>
                  <a:gdLst>
                    <a:gd name="connsiteX0" fmla="*/ 0 w 8422767"/>
                    <a:gd name="connsiteY0" fmla="*/ 5535264 h 5788056"/>
                    <a:gd name="connsiteX1" fmla="*/ 0 w 8422767"/>
                    <a:gd name="connsiteY1" fmla="*/ 252698 h 5788056"/>
                    <a:gd name="connsiteX2" fmla="*/ 252698 w 8422767"/>
                    <a:gd name="connsiteY2" fmla="*/ 0 h 5788056"/>
                    <a:gd name="connsiteX3" fmla="*/ 8170069 w 8422767"/>
                    <a:gd name="connsiteY3" fmla="*/ 0 h 5788056"/>
                    <a:gd name="connsiteX4" fmla="*/ 8422767 w 8422767"/>
                    <a:gd name="connsiteY4" fmla="*/ 252698 h 5788056"/>
                    <a:gd name="connsiteX5" fmla="*/ 8422767 w 8422767"/>
                    <a:gd name="connsiteY5" fmla="*/ 5535359 h 5788056"/>
                    <a:gd name="connsiteX6" fmla="*/ 8170069 w 8422767"/>
                    <a:gd name="connsiteY6" fmla="*/ 5788057 h 5788056"/>
                    <a:gd name="connsiteX7" fmla="*/ 252698 w 8422767"/>
                    <a:gd name="connsiteY7" fmla="*/ 5788057 h 5788056"/>
                    <a:gd name="connsiteX8" fmla="*/ 0 w 8422767"/>
                    <a:gd name="connsiteY8" fmla="*/ 5535264 h 5788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22767" h="5788056">
                      <a:moveTo>
                        <a:pt x="0" y="5535264"/>
                      </a:moveTo>
                      <a:lnTo>
                        <a:pt x="0" y="252698"/>
                      </a:lnTo>
                      <a:cubicBezTo>
                        <a:pt x="0" y="113157"/>
                        <a:pt x="113157" y="0"/>
                        <a:pt x="252698" y="0"/>
                      </a:cubicBezTo>
                      <a:lnTo>
                        <a:pt x="8170069" y="0"/>
                      </a:lnTo>
                      <a:cubicBezTo>
                        <a:pt x="8309610" y="0"/>
                        <a:pt x="8422767" y="113157"/>
                        <a:pt x="8422767" y="252698"/>
                      </a:cubicBezTo>
                      <a:lnTo>
                        <a:pt x="8422767" y="5535359"/>
                      </a:lnTo>
                      <a:cubicBezTo>
                        <a:pt x="8422767" y="5674900"/>
                        <a:pt x="8309610" y="5788057"/>
                        <a:pt x="8170069" y="5788057"/>
                      </a:cubicBezTo>
                      <a:lnTo>
                        <a:pt x="252698" y="5788057"/>
                      </a:lnTo>
                      <a:cubicBezTo>
                        <a:pt x="113157" y="5788057"/>
                        <a:pt x="0" y="5674900"/>
                        <a:pt x="0" y="5535264"/>
                      </a:cubicBezTo>
                      <a:close/>
                    </a:path>
                  </a:pathLst>
                </a:custGeom>
                <a:solidFill>
                  <a:srgbClr val="0C0C0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BA1930A9-D89B-5FFA-33CF-BEA309686F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64945" y="512115"/>
                  <a:ext cx="8448676" cy="5819775"/>
                </a:xfrm>
                <a:custGeom>
                  <a:avLst/>
                  <a:gdLst>
                    <a:gd name="connsiteX0" fmla="*/ 103 w 8448675"/>
                    <a:gd name="connsiteY0" fmla="*/ -1 h 5819775"/>
                    <a:gd name="connsiteX1" fmla="*/ 8448778 w 8448675"/>
                    <a:gd name="connsiteY1" fmla="*/ -1 h 5819775"/>
                    <a:gd name="connsiteX2" fmla="*/ 8448778 w 8448675"/>
                    <a:gd name="connsiteY2" fmla="*/ 5819775 h 5819775"/>
                    <a:gd name="connsiteX3" fmla="*/ 103 w 8448675"/>
                    <a:gd name="connsiteY3" fmla="*/ 5819775 h 5819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48675" h="5819775">
                      <a:moveTo>
                        <a:pt x="103" y="-1"/>
                      </a:moveTo>
                      <a:lnTo>
                        <a:pt x="8448778" y="-1"/>
                      </a:lnTo>
                      <a:lnTo>
                        <a:pt x="8448778" y="5819775"/>
                      </a:lnTo>
                      <a:lnTo>
                        <a:pt x="103" y="5819775"/>
                      </a:lnTo>
                      <a:close/>
                    </a:path>
                  </a:pathLst>
                </a:custGeom>
              </p:spPr>
            </p:pic>
          </p:grp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F6005FA-7FF6-1492-8282-1C75A2D9BF3F}"/>
                  </a:ext>
                </a:extLst>
              </p:cNvPr>
              <p:cNvSpPr/>
              <p:nvPr/>
            </p:nvSpPr>
            <p:spPr>
              <a:xfrm>
                <a:off x="3923355" y="1937252"/>
                <a:ext cx="3296927" cy="2147102"/>
              </a:xfrm>
              <a:custGeom>
                <a:avLst/>
                <a:gdLst>
                  <a:gd name="connsiteX0" fmla="*/ 8160449 w 8400288"/>
                  <a:gd name="connsiteY0" fmla="*/ 15811 h 5763767"/>
                  <a:gd name="connsiteX1" fmla="*/ 8384381 w 8400288"/>
                  <a:gd name="connsiteY1" fmla="*/ 239744 h 5763767"/>
                  <a:gd name="connsiteX2" fmla="*/ 8384381 w 8400288"/>
                  <a:gd name="connsiteY2" fmla="*/ 5523929 h 5763767"/>
                  <a:gd name="connsiteX3" fmla="*/ 8160449 w 8400288"/>
                  <a:gd name="connsiteY3" fmla="*/ 5747862 h 5763767"/>
                  <a:gd name="connsiteX4" fmla="*/ 239839 w 8400288"/>
                  <a:gd name="connsiteY4" fmla="*/ 5747862 h 5763767"/>
                  <a:gd name="connsiteX5" fmla="*/ 15907 w 8400288"/>
                  <a:gd name="connsiteY5" fmla="*/ 5523929 h 5763767"/>
                  <a:gd name="connsiteX6" fmla="*/ 15907 w 8400288"/>
                  <a:gd name="connsiteY6" fmla="*/ 239840 h 5763767"/>
                  <a:gd name="connsiteX7" fmla="*/ 239839 w 8400288"/>
                  <a:gd name="connsiteY7" fmla="*/ 15907 h 5763767"/>
                  <a:gd name="connsiteX8" fmla="*/ 8160449 w 8400288"/>
                  <a:gd name="connsiteY8" fmla="*/ 15907 h 5763767"/>
                  <a:gd name="connsiteX9" fmla="*/ 8160449 w 8400288"/>
                  <a:gd name="connsiteY9" fmla="*/ 0 h 5763767"/>
                  <a:gd name="connsiteX10" fmla="*/ 239839 w 8400288"/>
                  <a:gd name="connsiteY10" fmla="*/ 0 h 5763767"/>
                  <a:gd name="connsiteX11" fmla="*/ 0 w 8400288"/>
                  <a:gd name="connsiteY11" fmla="*/ 239840 h 5763767"/>
                  <a:gd name="connsiteX12" fmla="*/ 0 w 8400288"/>
                  <a:gd name="connsiteY12" fmla="*/ 5523929 h 5763767"/>
                  <a:gd name="connsiteX13" fmla="*/ 239839 w 8400288"/>
                  <a:gd name="connsiteY13" fmla="*/ 5763768 h 5763767"/>
                  <a:gd name="connsiteX14" fmla="*/ 8160449 w 8400288"/>
                  <a:gd name="connsiteY14" fmla="*/ 5763768 h 5763767"/>
                  <a:gd name="connsiteX15" fmla="*/ 8400288 w 8400288"/>
                  <a:gd name="connsiteY15" fmla="*/ 5523929 h 5763767"/>
                  <a:gd name="connsiteX16" fmla="*/ 8400288 w 8400288"/>
                  <a:gd name="connsiteY16" fmla="*/ 239840 h 5763767"/>
                  <a:gd name="connsiteX17" fmla="*/ 8160449 w 8400288"/>
                  <a:gd name="connsiteY17" fmla="*/ 0 h 5763767"/>
                  <a:gd name="connsiteX18" fmla="*/ 8160449 w 8400288"/>
                  <a:gd name="connsiteY18" fmla="*/ 0 h 576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400288" h="5763767">
                    <a:moveTo>
                      <a:pt x="8160449" y="15811"/>
                    </a:moveTo>
                    <a:cubicBezTo>
                      <a:pt x="8283893" y="15811"/>
                      <a:pt x="8384381" y="116300"/>
                      <a:pt x="8384381" y="239744"/>
                    </a:cubicBezTo>
                    <a:lnTo>
                      <a:pt x="8384381" y="5523929"/>
                    </a:lnTo>
                    <a:cubicBezTo>
                      <a:pt x="8384381" y="5647373"/>
                      <a:pt x="8283893" y="5747862"/>
                      <a:pt x="8160449" y="5747862"/>
                    </a:cubicBezTo>
                    <a:lnTo>
                      <a:pt x="239839" y="5747862"/>
                    </a:lnTo>
                    <a:cubicBezTo>
                      <a:pt x="116396" y="5747862"/>
                      <a:pt x="15907" y="5647373"/>
                      <a:pt x="15907" y="5523929"/>
                    </a:cubicBezTo>
                    <a:lnTo>
                      <a:pt x="15907" y="239840"/>
                    </a:lnTo>
                    <a:cubicBezTo>
                      <a:pt x="15907" y="116396"/>
                      <a:pt x="116396" y="15907"/>
                      <a:pt x="239839" y="15907"/>
                    </a:cubicBezTo>
                    <a:lnTo>
                      <a:pt x="8160449" y="15907"/>
                    </a:lnTo>
                    <a:moveTo>
                      <a:pt x="8160449" y="0"/>
                    </a:moveTo>
                    <a:lnTo>
                      <a:pt x="239839" y="0"/>
                    </a:lnTo>
                    <a:cubicBezTo>
                      <a:pt x="107347" y="0"/>
                      <a:pt x="0" y="107347"/>
                      <a:pt x="0" y="239840"/>
                    </a:cubicBezTo>
                    <a:lnTo>
                      <a:pt x="0" y="5523929"/>
                    </a:lnTo>
                    <a:cubicBezTo>
                      <a:pt x="0" y="5656421"/>
                      <a:pt x="107347" y="5763768"/>
                      <a:pt x="239839" y="5763768"/>
                    </a:cubicBezTo>
                    <a:lnTo>
                      <a:pt x="8160449" y="5763768"/>
                    </a:lnTo>
                    <a:cubicBezTo>
                      <a:pt x="8292941" y="5763768"/>
                      <a:pt x="8400288" y="5656421"/>
                      <a:pt x="8400288" y="5523929"/>
                    </a:cubicBezTo>
                    <a:lnTo>
                      <a:pt x="8400288" y="239840"/>
                    </a:lnTo>
                    <a:cubicBezTo>
                      <a:pt x="8400288" y="107347"/>
                      <a:pt x="8292941" y="0"/>
                      <a:pt x="8160449" y="0"/>
                    </a:cubicBezTo>
                    <a:lnTo>
                      <a:pt x="8160449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628C68A-8662-5D1F-707E-0D2183D11047}"/>
                  </a:ext>
                </a:extLst>
              </p:cNvPr>
              <p:cNvSpPr/>
              <p:nvPr/>
            </p:nvSpPr>
            <p:spPr>
              <a:xfrm>
                <a:off x="3965486" y="1976529"/>
                <a:ext cx="3212666" cy="1969086"/>
              </a:xfrm>
              <a:prstGeom prst="roundRect">
                <a:avLst>
                  <a:gd name="adj" fmla="val 2952"/>
                </a:avLst>
              </a:prstGeom>
              <a:gradFill>
                <a:gsLst>
                  <a:gs pos="0">
                    <a:srgbClr val="C6C6C6"/>
                  </a:gs>
                  <a:gs pos="65210">
                    <a:srgbClr val="DCDCDC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62AD1C7-CF21-17A5-2900-07BD2D5A224F}"/>
                  </a:ext>
                </a:extLst>
              </p:cNvPr>
              <p:cNvSpPr/>
              <p:nvPr/>
            </p:nvSpPr>
            <p:spPr>
              <a:xfrm>
                <a:off x="3929585" y="3985394"/>
                <a:ext cx="3283730" cy="98961"/>
              </a:xfrm>
              <a:custGeom>
                <a:avLst/>
                <a:gdLst>
                  <a:gd name="connsiteX0" fmla="*/ 8121110 w 8366665"/>
                  <a:gd name="connsiteY0" fmla="*/ 265652 h 265652"/>
                  <a:gd name="connsiteX1" fmla="*/ 245650 w 8366665"/>
                  <a:gd name="connsiteY1" fmla="*/ 265652 h 265652"/>
                  <a:gd name="connsiteX2" fmla="*/ 0 w 8366665"/>
                  <a:gd name="connsiteY2" fmla="*/ 20003 h 265652"/>
                  <a:gd name="connsiteX3" fmla="*/ 0 w 8366665"/>
                  <a:gd name="connsiteY3" fmla="*/ 0 h 265652"/>
                  <a:gd name="connsiteX4" fmla="*/ 8366665 w 8366665"/>
                  <a:gd name="connsiteY4" fmla="*/ 0 h 265652"/>
                  <a:gd name="connsiteX5" fmla="*/ 8366665 w 8366665"/>
                  <a:gd name="connsiteY5" fmla="*/ 20003 h 265652"/>
                  <a:gd name="connsiteX6" fmla="*/ 8121110 w 8366665"/>
                  <a:gd name="connsiteY6" fmla="*/ 265652 h 26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66665" h="265652">
                    <a:moveTo>
                      <a:pt x="8121110" y="265652"/>
                    </a:moveTo>
                    <a:lnTo>
                      <a:pt x="245650" y="265652"/>
                    </a:lnTo>
                    <a:cubicBezTo>
                      <a:pt x="110014" y="265652"/>
                      <a:pt x="0" y="155734"/>
                      <a:pt x="0" y="20003"/>
                    </a:cubicBezTo>
                    <a:lnTo>
                      <a:pt x="0" y="0"/>
                    </a:lnTo>
                    <a:lnTo>
                      <a:pt x="8366665" y="0"/>
                    </a:lnTo>
                    <a:lnTo>
                      <a:pt x="8366665" y="20003"/>
                    </a:lnTo>
                    <a:cubicBezTo>
                      <a:pt x="8366761" y="155639"/>
                      <a:pt x="8256746" y="265652"/>
                      <a:pt x="8121110" y="265652"/>
                    </a:cubicBezTo>
                    <a:close/>
                  </a:path>
                </a:pathLst>
              </a:custGeom>
              <a:solidFill>
                <a:srgbClr val="1B1B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A24CCBA8-4574-18BA-8611-2648A845AAC8}"/>
                  </a:ext>
                </a:extLst>
              </p:cNvPr>
              <p:cNvGrpSpPr/>
              <p:nvPr/>
            </p:nvGrpSpPr>
            <p:grpSpPr>
              <a:xfrm>
                <a:off x="5561752" y="1950399"/>
                <a:ext cx="29729" cy="21289"/>
                <a:chOff x="6074996" y="578790"/>
                <a:chExt cx="57150" cy="57149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784DB03E-3124-F486-3FB1-6C5187303E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74996" y="578790"/>
                  <a:ext cx="57150" cy="57150"/>
                </a:xfrm>
                <a:custGeom>
                  <a:avLst/>
                  <a:gdLst>
                    <a:gd name="connsiteX0" fmla="*/ 545 w 57150"/>
                    <a:gd name="connsiteY0" fmla="*/ 6 h 57150"/>
                    <a:gd name="connsiteX1" fmla="*/ 57695 w 57150"/>
                    <a:gd name="connsiteY1" fmla="*/ 6 h 57150"/>
                    <a:gd name="connsiteX2" fmla="*/ 57695 w 57150"/>
                    <a:gd name="connsiteY2" fmla="*/ 57156 h 57150"/>
                    <a:gd name="connsiteX3" fmla="*/ 545 w 57150"/>
                    <a:gd name="connsiteY3" fmla="*/ 57156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57150">
                      <a:moveTo>
                        <a:pt x="545" y="6"/>
                      </a:moveTo>
                      <a:lnTo>
                        <a:pt x="57695" y="6"/>
                      </a:lnTo>
                      <a:lnTo>
                        <a:pt x="57695" y="57156"/>
                      </a:lnTo>
                      <a:lnTo>
                        <a:pt x="545" y="57156"/>
                      </a:lnTo>
                      <a:close/>
                    </a:path>
                  </a:pathLst>
                </a:custGeom>
              </p:spPr>
            </p:pic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FE31B5A4-DE3F-6E1F-CDD5-40DDBF0DFA76}"/>
                    </a:ext>
                  </a:extLst>
                </p:cNvPr>
                <p:cNvSpPr/>
                <p:nvPr/>
              </p:nvSpPr>
              <p:spPr>
                <a:xfrm>
                  <a:off x="6089236" y="591882"/>
                  <a:ext cx="33528" cy="33527"/>
                </a:xfrm>
                <a:custGeom>
                  <a:avLst/>
                  <a:gdLst>
                    <a:gd name="connsiteX0" fmla="*/ 16764 w 33528"/>
                    <a:gd name="connsiteY0" fmla="*/ 33528 h 33527"/>
                    <a:gd name="connsiteX1" fmla="*/ 0 w 33528"/>
                    <a:gd name="connsiteY1" fmla="*/ 16764 h 33527"/>
                    <a:gd name="connsiteX2" fmla="*/ 16764 w 33528"/>
                    <a:gd name="connsiteY2" fmla="*/ 0 h 33527"/>
                    <a:gd name="connsiteX3" fmla="*/ 33528 w 33528"/>
                    <a:gd name="connsiteY3" fmla="*/ 16764 h 33527"/>
                    <a:gd name="connsiteX4" fmla="*/ 16764 w 33528"/>
                    <a:gd name="connsiteY4" fmla="*/ 33528 h 33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28" h="33527">
                      <a:moveTo>
                        <a:pt x="16764" y="33528"/>
                      </a:moveTo>
                      <a:cubicBezTo>
                        <a:pt x="7525" y="33528"/>
                        <a:pt x="0" y="26003"/>
                        <a:pt x="0" y="16764"/>
                      </a:cubicBezTo>
                      <a:cubicBezTo>
                        <a:pt x="0" y="7525"/>
                        <a:pt x="7525" y="0"/>
                        <a:pt x="16764" y="0"/>
                      </a:cubicBezTo>
                      <a:cubicBezTo>
                        <a:pt x="26004" y="0"/>
                        <a:pt x="33528" y="7525"/>
                        <a:pt x="33528" y="16764"/>
                      </a:cubicBezTo>
                      <a:cubicBezTo>
                        <a:pt x="33528" y="26003"/>
                        <a:pt x="26004" y="33528"/>
                        <a:pt x="16764" y="33528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grpSp>
              <p:nvGrpSpPr>
                <p:cNvPr id="40" name="Graphic 4">
                  <a:extLst>
                    <a:ext uri="{FF2B5EF4-FFF2-40B4-BE49-F238E27FC236}">
                      <a16:creationId xmlns:a16="http://schemas.microsoft.com/office/drawing/2014/main" id="{F109D41D-4FC0-761F-6F96-9A93150EE6CD}"/>
                    </a:ext>
                  </a:extLst>
                </p:cNvPr>
                <p:cNvGrpSpPr/>
                <p:nvPr/>
              </p:nvGrpSpPr>
              <p:grpSpPr>
                <a:xfrm>
                  <a:off x="6090498" y="599765"/>
                  <a:ext cx="18721" cy="23102"/>
                  <a:chOff x="6090498" y="599765"/>
                  <a:chExt cx="18721" cy="23102"/>
                </a:xfrm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9103594D-FE4E-F138-0B0E-5FD2A37CC659}"/>
                      </a:ext>
                    </a:extLst>
                  </p:cNvPr>
                  <p:cNvSpPr/>
                  <p:nvPr/>
                </p:nvSpPr>
                <p:spPr>
                  <a:xfrm>
                    <a:off x="6090498" y="599765"/>
                    <a:ext cx="18721" cy="23102"/>
                  </a:xfrm>
                  <a:custGeom>
                    <a:avLst/>
                    <a:gdLst>
                      <a:gd name="connsiteX0" fmla="*/ 12644 w 18721"/>
                      <a:gd name="connsiteY0" fmla="*/ 9930 h 23102"/>
                      <a:gd name="connsiteX1" fmla="*/ 5405 w 18721"/>
                      <a:gd name="connsiteY1" fmla="*/ 309 h 23102"/>
                      <a:gd name="connsiteX2" fmla="*/ 2167 w 18721"/>
                      <a:gd name="connsiteY2" fmla="*/ 16978 h 23102"/>
                      <a:gd name="connsiteX3" fmla="*/ 17883 w 18721"/>
                      <a:gd name="connsiteY3" fmla="*/ 20598 h 23102"/>
                      <a:gd name="connsiteX4" fmla="*/ 12644 w 18721"/>
                      <a:gd name="connsiteY4" fmla="*/ 9930 h 23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21" h="23102">
                        <a:moveTo>
                          <a:pt x="12644" y="9930"/>
                        </a:moveTo>
                        <a:cubicBezTo>
                          <a:pt x="9406" y="4310"/>
                          <a:pt x="10263" y="-1405"/>
                          <a:pt x="5405" y="309"/>
                        </a:cubicBezTo>
                        <a:cubicBezTo>
                          <a:pt x="834" y="1929"/>
                          <a:pt x="-2310" y="9263"/>
                          <a:pt x="2167" y="16978"/>
                        </a:cubicBezTo>
                        <a:cubicBezTo>
                          <a:pt x="6548" y="24503"/>
                          <a:pt x="14835" y="24312"/>
                          <a:pt x="17883" y="20598"/>
                        </a:cubicBezTo>
                        <a:cubicBezTo>
                          <a:pt x="20646" y="17169"/>
                          <a:pt x="15978" y="15645"/>
                          <a:pt x="12644" y="9930"/>
                        </a:cubicBezTo>
                        <a:close/>
                      </a:path>
                    </a:pathLst>
                  </a:custGeom>
                  <a:solidFill>
                    <a:srgbClr val="2F2F2F">
                      <a:alpha val="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69E35798-9630-4F35-7943-3FAD5F54BC35}"/>
                      </a:ext>
                    </a:extLst>
                  </p:cNvPr>
                  <p:cNvSpPr/>
                  <p:nvPr/>
                </p:nvSpPr>
                <p:spPr>
                  <a:xfrm>
                    <a:off x="6090834" y="600381"/>
                    <a:ext cx="17875" cy="22144"/>
                  </a:xfrm>
                  <a:custGeom>
                    <a:avLst/>
                    <a:gdLst>
                      <a:gd name="connsiteX0" fmla="*/ 12118 w 17875"/>
                      <a:gd name="connsiteY0" fmla="*/ 9503 h 22144"/>
                      <a:gd name="connsiteX1" fmla="*/ 5165 w 17875"/>
                      <a:gd name="connsiteY1" fmla="*/ 264 h 22144"/>
                      <a:gd name="connsiteX2" fmla="*/ 2022 w 17875"/>
                      <a:gd name="connsiteY2" fmla="*/ 16266 h 22144"/>
                      <a:gd name="connsiteX3" fmla="*/ 17072 w 17875"/>
                      <a:gd name="connsiteY3" fmla="*/ 19695 h 22144"/>
                      <a:gd name="connsiteX4" fmla="*/ 12118 w 17875"/>
                      <a:gd name="connsiteY4" fmla="*/ 9503 h 2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75" h="22144">
                        <a:moveTo>
                          <a:pt x="12118" y="9503"/>
                        </a:moveTo>
                        <a:cubicBezTo>
                          <a:pt x="8976" y="4074"/>
                          <a:pt x="9833" y="-1260"/>
                          <a:pt x="5165" y="264"/>
                        </a:cubicBezTo>
                        <a:cubicBezTo>
                          <a:pt x="784" y="1788"/>
                          <a:pt x="-2169" y="8837"/>
                          <a:pt x="2022" y="16266"/>
                        </a:cubicBezTo>
                        <a:cubicBezTo>
                          <a:pt x="6213" y="23505"/>
                          <a:pt x="14119" y="23315"/>
                          <a:pt x="17072" y="19695"/>
                        </a:cubicBezTo>
                        <a:cubicBezTo>
                          <a:pt x="19739" y="16361"/>
                          <a:pt x="15167" y="14933"/>
                          <a:pt x="12118" y="9503"/>
                        </a:cubicBezTo>
                        <a:close/>
                      </a:path>
                    </a:pathLst>
                  </a:custGeom>
                  <a:solidFill>
                    <a:srgbClr val="333333">
                      <a:alpha val="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58805D88-E8EF-65F8-45BD-3600193ACC1E}"/>
                      </a:ext>
                    </a:extLst>
                  </p:cNvPr>
                  <p:cNvSpPr/>
                  <p:nvPr/>
                </p:nvSpPr>
                <p:spPr>
                  <a:xfrm>
                    <a:off x="6091154" y="601040"/>
                    <a:ext cx="17099" cy="21075"/>
                  </a:xfrm>
                  <a:custGeom>
                    <a:avLst/>
                    <a:gdLst>
                      <a:gd name="connsiteX0" fmla="*/ 11512 w 17099"/>
                      <a:gd name="connsiteY0" fmla="*/ 9035 h 21075"/>
                      <a:gd name="connsiteX1" fmla="*/ 4940 w 17099"/>
                      <a:gd name="connsiteY1" fmla="*/ 272 h 21075"/>
                      <a:gd name="connsiteX2" fmla="*/ 1987 w 17099"/>
                      <a:gd name="connsiteY2" fmla="*/ 15512 h 21075"/>
                      <a:gd name="connsiteX3" fmla="*/ 16370 w 17099"/>
                      <a:gd name="connsiteY3" fmla="*/ 18751 h 21075"/>
                      <a:gd name="connsiteX4" fmla="*/ 11512 w 17099"/>
                      <a:gd name="connsiteY4" fmla="*/ 9035 h 2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99" h="21075">
                        <a:moveTo>
                          <a:pt x="11512" y="9035"/>
                        </a:moveTo>
                        <a:cubicBezTo>
                          <a:pt x="8559" y="3892"/>
                          <a:pt x="9321" y="-1252"/>
                          <a:pt x="4940" y="272"/>
                        </a:cubicBezTo>
                        <a:cubicBezTo>
                          <a:pt x="749" y="1701"/>
                          <a:pt x="-2108" y="8464"/>
                          <a:pt x="1987" y="15512"/>
                        </a:cubicBezTo>
                        <a:cubicBezTo>
                          <a:pt x="5988" y="22370"/>
                          <a:pt x="13512" y="22180"/>
                          <a:pt x="16370" y="18751"/>
                        </a:cubicBezTo>
                        <a:cubicBezTo>
                          <a:pt x="18846" y="15607"/>
                          <a:pt x="14465" y="14179"/>
                          <a:pt x="11512" y="9035"/>
                        </a:cubicBezTo>
                        <a:close/>
                      </a:path>
                    </a:pathLst>
                  </a:custGeom>
                  <a:solidFill>
                    <a:srgbClr val="373737">
                      <a:alpha val="1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930232D9-8999-34B9-514B-A0F1AD95AFC6}"/>
                      </a:ext>
                    </a:extLst>
                  </p:cNvPr>
                  <p:cNvSpPr/>
                  <p:nvPr/>
                </p:nvSpPr>
                <p:spPr>
                  <a:xfrm>
                    <a:off x="6091395" y="601634"/>
                    <a:ext cx="16226" cy="20063"/>
                  </a:xfrm>
                  <a:custGeom>
                    <a:avLst/>
                    <a:gdLst>
                      <a:gd name="connsiteX0" fmla="*/ 10986 w 16226"/>
                      <a:gd name="connsiteY0" fmla="*/ 8632 h 20063"/>
                      <a:gd name="connsiteX1" fmla="*/ 4700 w 16226"/>
                      <a:gd name="connsiteY1" fmla="*/ 250 h 20063"/>
                      <a:gd name="connsiteX2" fmla="*/ 1842 w 16226"/>
                      <a:gd name="connsiteY2" fmla="*/ 14728 h 20063"/>
                      <a:gd name="connsiteX3" fmla="*/ 15463 w 16226"/>
                      <a:gd name="connsiteY3" fmla="*/ 17871 h 20063"/>
                      <a:gd name="connsiteX4" fmla="*/ 10986 w 16226"/>
                      <a:gd name="connsiteY4" fmla="*/ 8632 h 20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26" h="20063">
                        <a:moveTo>
                          <a:pt x="10986" y="8632"/>
                        </a:moveTo>
                        <a:cubicBezTo>
                          <a:pt x="8128" y="3774"/>
                          <a:pt x="8891" y="-1179"/>
                          <a:pt x="4700" y="250"/>
                        </a:cubicBezTo>
                        <a:cubicBezTo>
                          <a:pt x="699" y="1583"/>
                          <a:pt x="-1968" y="8060"/>
                          <a:pt x="1842" y="14728"/>
                        </a:cubicBezTo>
                        <a:cubicBezTo>
                          <a:pt x="5652" y="21300"/>
                          <a:pt x="12796" y="21110"/>
                          <a:pt x="15463" y="17871"/>
                        </a:cubicBezTo>
                        <a:cubicBezTo>
                          <a:pt x="17940" y="14918"/>
                          <a:pt x="13843" y="13585"/>
                          <a:pt x="10986" y="8632"/>
                        </a:cubicBezTo>
                        <a:close/>
                      </a:path>
                    </a:pathLst>
                  </a:custGeom>
                  <a:solidFill>
                    <a:srgbClr val="3C3C3C">
                      <a:alpha val="1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C6F00D63-EFFC-D67A-8ECE-F53AEB7D0B76}"/>
                      </a:ext>
                    </a:extLst>
                  </p:cNvPr>
                  <p:cNvSpPr/>
                  <p:nvPr/>
                </p:nvSpPr>
                <p:spPr>
                  <a:xfrm>
                    <a:off x="6091715" y="602224"/>
                    <a:ext cx="15451" cy="19132"/>
                  </a:xfrm>
                  <a:custGeom>
                    <a:avLst/>
                    <a:gdLst>
                      <a:gd name="connsiteX0" fmla="*/ 10476 w 15451"/>
                      <a:gd name="connsiteY0" fmla="*/ 8232 h 19132"/>
                      <a:gd name="connsiteX1" fmla="*/ 4475 w 15451"/>
                      <a:gd name="connsiteY1" fmla="*/ 231 h 19132"/>
                      <a:gd name="connsiteX2" fmla="*/ 1807 w 15451"/>
                      <a:gd name="connsiteY2" fmla="*/ 14043 h 19132"/>
                      <a:gd name="connsiteX3" fmla="*/ 14761 w 15451"/>
                      <a:gd name="connsiteY3" fmla="*/ 16995 h 19132"/>
                      <a:gd name="connsiteX4" fmla="*/ 10476 w 15451"/>
                      <a:gd name="connsiteY4" fmla="*/ 8232 h 19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51" h="19132">
                        <a:moveTo>
                          <a:pt x="10476" y="8232"/>
                        </a:moveTo>
                        <a:cubicBezTo>
                          <a:pt x="7808" y="3565"/>
                          <a:pt x="8475" y="-1102"/>
                          <a:pt x="4475" y="231"/>
                        </a:cubicBezTo>
                        <a:cubicBezTo>
                          <a:pt x="664" y="1565"/>
                          <a:pt x="-1907" y="7661"/>
                          <a:pt x="1807" y="14043"/>
                        </a:cubicBezTo>
                        <a:cubicBezTo>
                          <a:pt x="5427" y="20329"/>
                          <a:pt x="12285" y="20139"/>
                          <a:pt x="14761" y="16995"/>
                        </a:cubicBezTo>
                        <a:cubicBezTo>
                          <a:pt x="17048" y="14138"/>
                          <a:pt x="13142" y="12900"/>
                          <a:pt x="10476" y="8232"/>
                        </a:cubicBezTo>
                        <a:close/>
                      </a:path>
                    </a:pathLst>
                  </a:custGeom>
                  <a:solidFill>
                    <a:srgbClr val="404040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7591E97D-228E-5252-5DBF-4B1CDFEA355F}"/>
                      </a:ext>
                    </a:extLst>
                  </p:cNvPr>
                  <p:cNvSpPr/>
                  <p:nvPr/>
                </p:nvSpPr>
                <p:spPr>
                  <a:xfrm>
                    <a:off x="6091956" y="602883"/>
                    <a:ext cx="14662" cy="18081"/>
                  </a:xfrm>
                  <a:custGeom>
                    <a:avLst/>
                    <a:gdLst>
                      <a:gd name="connsiteX0" fmla="*/ 9949 w 14662"/>
                      <a:gd name="connsiteY0" fmla="*/ 7764 h 18081"/>
                      <a:gd name="connsiteX1" fmla="*/ 4234 w 14662"/>
                      <a:gd name="connsiteY1" fmla="*/ 239 h 18081"/>
                      <a:gd name="connsiteX2" fmla="*/ 1662 w 14662"/>
                      <a:gd name="connsiteY2" fmla="*/ 13289 h 18081"/>
                      <a:gd name="connsiteX3" fmla="*/ 13949 w 14662"/>
                      <a:gd name="connsiteY3" fmla="*/ 16146 h 18081"/>
                      <a:gd name="connsiteX4" fmla="*/ 9949 w 14662"/>
                      <a:gd name="connsiteY4" fmla="*/ 7764 h 18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62" h="18081">
                        <a:moveTo>
                          <a:pt x="9949" y="7764"/>
                        </a:moveTo>
                        <a:cubicBezTo>
                          <a:pt x="7377" y="3383"/>
                          <a:pt x="8044" y="-1094"/>
                          <a:pt x="4234" y="239"/>
                        </a:cubicBezTo>
                        <a:cubicBezTo>
                          <a:pt x="615" y="1478"/>
                          <a:pt x="-1767" y="7288"/>
                          <a:pt x="1662" y="13289"/>
                        </a:cubicBezTo>
                        <a:cubicBezTo>
                          <a:pt x="5091" y="19194"/>
                          <a:pt x="11568" y="19004"/>
                          <a:pt x="13949" y="16146"/>
                        </a:cubicBezTo>
                        <a:cubicBezTo>
                          <a:pt x="16236" y="13384"/>
                          <a:pt x="12521" y="12146"/>
                          <a:pt x="9949" y="7764"/>
                        </a:cubicBezTo>
                        <a:close/>
                      </a:path>
                    </a:pathLst>
                  </a:custGeom>
                  <a:solidFill>
                    <a:srgbClr val="444444">
                      <a:alpha val="3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D2533F0D-CB16-353E-4063-BB716CDB0A15}"/>
                      </a:ext>
                    </a:extLst>
                  </p:cNvPr>
                  <p:cNvSpPr/>
                  <p:nvPr/>
                </p:nvSpPr>
                <p:spPr>
                  <a:xfrm>
                    <a:off x="6092276" y="603473"/>
                    <a:ext cx="13839" cy="17149"/>
                  </a:xfrm>
                  <a:custGeom>
                    <a:avLst/>
                    <a:gdLst>
                      <a:gd name="connsiteX0" fmla="*/ 9343 w 13839"/>
                      <a:gd name="connsiteY0" fmla="*/ 7364 h 17149"/>
                      <a:gd name="connsiteX1" fmla="*/ 4009 w 13839"/>
                      <a:gd name="connsiteY1" fmla="*/ 221 h 17149"/>
                      <a:gd name="connsiteX2" fmla="*/ 1628 w 13839"/>
                      <a:gd name="connsiteY2" fmla="*/ 12603 h 17149"/>
                      <a:gd name="connsiteX3" fmla="*/ 13248 w 13839"/>
                      <a:gd name="connsiteY3" fmla="*/ 15270 h 17149"/>
                      <a:gd name="connsiteX4" fmla="*/ 9343 w 13839"/>
                      <a:gd name="connsiteY4" fmla="*/ 7364 h 17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39" h="17149">
                        <a:moveTo>
                          <a:pt x="9343" y="7364"/>
                        </a:moveTo>
                        <a:cubicBezTo>
                          <a:pt x="6962" y="3173"/>
                          <a:pt x="7533" y="-1018"/>
                          <a:pt x="4009" y="221"/>
                        </a:cubicBezTo>
                        <a:cubicBezTo>
                          <a:pt x="580" y="1364"/>
                          <a:pt x="-1706" y="6888"/>
                          <a:pt x="1628" y="12603"/>
                        </a:cubicBezTo>
                        <a:cubicBezTo>
                          <a:pt x="4866" y="18223"/>
                          <a:pt x="10962" y="18032"/>
                          <a:pt x="13248" y="15270"/>
                        </a:cubicBezTo>
                        <a:cubicBezTo>
                          <a:pt x="15249" y="12698"/>
                          <a:pt x="11724" y="11555"/>
                          <a:pt x="9343" y="7364"/>
                        </a:cubicBezTo>
                        <a:close/>
                      </a:path>
                    </a:pathLst>
                  </a:custGeom>
                  <a:solidFill>
                    <a:srgbClr val="484848">
                      <a:alpha val="3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7F731677-DD30-CF0F-6298-786CBFE71EE5}"/>
                      </a:ext>
                    </a:extLst>
                  </p:cNvPr>
                  <p:cNvSpPr/>
                  <p:nvPr/>
                </p:nvSpPr>
                <p:spPr>
                  <a:xfrm>
                    <a:off x="6092474" y="604067"/>
                    <a:ext cx="13092" cy="16090"/>
                  </a:xfrm>
                  <a:custGeom>
                    <a:avLst/>
                    <a:gdLst>
                      <a:gd name="connsiteX0" fmla="*/ 8859 w 13092"/>
                      <a:gd name="connsiteY0" fmla="*/ 6961 h 16090"/>
                      <a:gd name="connsiteX1" fmla="*/ 3811 w 13092"/>
                      <a:gd name="connsiteY1" fmla="*/ 198 h 16090"/>
                      <a:gd name="connsiteX2" fmla="*/ 1525 w 13092"/>
                      <a:gd name="connsiteY2" fmla="*/ 11819 h 16090"/>
                      <a:gd name="connsiteX3" fmla="*/ 12479 w 13092"/>
                      <a:gd name="connsiteY3" fmla="*/ 14295 h 16090"/>
                      <a:gd name="connsiteX4" fmla="*/ 8859 w 13092"/>
                      <a:gd name="connsiteY4" fmla="*/ 6961 h 16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2" h="16090">
                        <a:moveTo>
                          <a:pt x="8859" y="6961"/>
                        </a:moveTo>
                        <a:cubicBezTo>
                          <a:pt x="6573" y="3056"/>
                          <a:pt x="7145" y="-945"/>
                          <a:pt x="3811" y="198"/>
                        </a:cubicBezTo>
                        <a:cubicBezTo>
                          <a:pt x="572" y="1341"/>
                          <a:pt x="-1618" y="6485"/>
                          <a:pt x="1525" y="11819"/>
                        </a:cubicBezTo>
                        <a:cubicBezTo>
                          <a:pt x="4573" y="17058"/>
                          <a:pt x="10383" y="16962"/>
                          <a:pt x="12479" y="14295"/>
                        </a:cubicBezTo>
                        <a:cubicBezTo>
                          <a:pt x="14479" y="11914"/>
                          <a:pt x="11145" y="10866"/>
                          <a:pt x="8859" y="6961"/>
                        </a:cubicBezTo>
                        <a:close/>
                      </a:path>
                    </a:pathLst>
                  </a:custGeom>
                  <a:solidFill>
                    <a:srgbClr val="4C4C4C">
                      <a:alpha val="4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AAC5A204-819B-C5F7-08AA-04B8688D1313}"/>
                      </a:ext>
                    </a:extLst>
                  </p:cNvPr>
                  <p:cNvSpPr/>
                  <p:nvPr/>
                </p:nvSpPr>
                <p:spPr>
                  <a:xfrm>
                    <a:off x="6092809" y="604721"/>
                    <a:ext cx="12256" cy="15167"/>
                  </a:xfrm>
                  <a:custGeom>
                    <a:avLst/>
                    <a:gdLst>
                      <a:gd name="connsiteX0" fmla="*/ 8333 w 12256"/>
                      <a:gd name="connsiteY0" fmla="*/ 6497 h 15167"/>
                      <a:gd name="connsiteX1" fmla="*/ 3570 w 12256"/>
                      <a:gd name="connsiteY1" fmla="*/ 210 h 15167"/>
                      <a:gd name="connsiteX2" fmla="*/ 1380 w 12256"/>
                      <a:gd name="connsiteY2" fmla="*/ 11164 h 15167"/>
                      <a:gd name="connsiteX3" fmla="*/ 11667 w 12256"/>
                      <a:gd name="connsiteY3" fmla="*/ 13545 h 15167"/>
                      <a:gd name="connsiteX4" fmla="*/ 8333 w 12256"/>
                      <a:gd name="connsiteY4" fmla="*/ 6497 h 15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56" h="15167">
                        <a:moveTo>
                          <a:pt x="8333" y="6497"/>
                        </a:moveTo>
                        <a:cubicBezTo>
                          <a:pt x="6238" y="2782"/>
                          <a:pt x="6809" y="-933"/>
                          <a:pt x="3570" y="210"/>
                        </a:cubicBezTo>
                        <a:cubicBezTo>
                          <a:pt x="522" y="1258"/>
                          <a:pt x="-1478" y="6116"/>
                          <a:pt x="1380" y="11164"/>
                        </a:cubicBezTo>
                        <a:cubicBezTo>
                          <a:pt x="4237" y="16117"/>
                          <a:pt x="9666" y="15927"/>
                          <a:pt x="11667" y="13545"/>
                        </a:cubicBezTo>
                        <a:cubicBezTo>
                          <a:pt x="13572" y="11164"/>
                          <a:pt x="10429" y="10116"/>
                          <a:pt x="8333" y="6497"/>
                        </a:cubicBezTo>
                        <a:close/>
                      </a:path>
                    </a:pathLst>
                  </a:custGeom>
                  <a:solidFill>
                    <a:srgbClr val="515151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E13257F2-86CF-3FC2-D99F-341678F2E186}"/>
                      </a:ext>
                    </a:extLst>
                  </p:cNvPr>
                  <p:cNvSpPr/>
                  <p:nvPr/>
                </p:nvSpPr>
                <p:spPr>
                  <a:xfrm>
                    <a:off x="6093035" y="605315"/>
                    <a:ext cx="11491" cy="14107"/>
                  </a:xfrm>
                  <a:custGeom>
                    <a:avLst/>
                    <a:gdLst>
                      <a:gd name="connsiteX0" fmla="*/ 7822 w 11491"/>
                      <a:gd name="connsiteY0" fmla="*/ 6093 h 14107"/>
                      <a:gd name="connsiteX1" fmla="*/ 3345 w 11491"/>
                      <a:gd name="connsiteY1" fmla="*/ 188 h 14107"/>
                      <a:gd name="connsiteX2" fmla="*/ 1345 w 11491"/>
                      <a:gd name="connsiteY2" fmla="*/ 10380 h 14107"/>
                      <a:gd name="connsiteX3" fmla="*/ 10966 w 11491"/>
                      <a:gd name="connsiteY3" fmla="*/ 12570 h 14107"/>
                      <a:gd name="connsiteX4" fmla="*/ 7822 w 11491"/>
                      <a:gd name="connsiteY4" fmla="*/ 6093 h 1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1" h="14107">
                        <a:moveTo>
                          <a:pt x="7822" y="6093"/>
                        </a:moveTo>
                        <a:cubicBezTo>
                          <a:pt x="5822" y="2664"/>
                          <a:pt x="6393" y="-860"/>
                          <a:pt x="3345" y="188"/>
                        </a:cubicBezTo>
                        <a:cubicBezTo>
                          <a:pt x="488" y="1140"/>
                          <a:pt x="-1417" y="5712"/>
                          <a:pt x="1345" y="10380"/>
                        </a:cubicBezTo>
                        <a:cubicBezTo>
                          <a:pt x="4012" y="14952"/>
                          <a:pt x="9060" y="14856"/>
                          <a:pt x="10966" y="12570"/>
                        </a:cubicBezTo>
                        <a:cubicBezTo>
                          <a:pt x="12680" y="10475"/>
                          <a:pt x="9822" y="9522"/>
                          <a:pt x="7822" y="6093"/>
                        </a:cubicBezTo>
                        <a:close/>
                      </a:path>
                    </a:pathLst>
                  </a:custGeom>
                  <a:solidFill>
                    <a:srgbClr val="555555">
                      <a:alpha val="5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E8CF40D7-32BD-FD27-C8DE-586396A05F35}"/>
                      </a:ext>
                    </a:extLst>
                  </p:cNvPr>
                  <p:cNvSpPr/>
                  <p:nvPr/>
                </p:nvSpPr>
                <p:spPr>
                  <a:xfrm>
                    <a:off x="6093392" y="605906"/>
                    <a:ext cx="10631" cy="13176"/>
                  </a:xfrm>
                  <a:custGeom>
                    <a:avLst/>
                    <a:gdLst>
                      <a:gd name="connsiteX0" fmla="*/ 7179 w 10631"/>
                      <a:gd name="connsiteY0" fmla="*/ 5694 h 13176"/>
                      <a:gd name="connsiteX1" fmla="*/ 3083 w 10631"/>
                      <a:gd name="connsiteY1" fmla="*/ 169 h 13176"/>
                      <a:gd name="connsiteX2" fmla="*/ 1178 w 10631"/>
                      <a:gd name="connsiteY2" fmla="*/ 9694 h 13176"/>
                      <a:gd name="connsiteX3" fmla="*/ 10131 w 10631"/>
                      <a:gd name="connsiteY3" fmla="*/ 11694 h 13176"/>
                      <a:gd name="connsiteX4" fmla="*/ 7179 w 10631"/>
                      <a:gd name="connsiteY4" fmla="*/ 5694 h 13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31" h="13176">
                        <a:moveTo>
                          <a:pt x="7179" y="5694"/>
                        </a:moveTo>
                        <a:cubicBezTo>
                          <a:pt x="5369" y="2455"/>
                          <a:pt x="5846" y="-783"/>
                          <a:pt x="3083" y="169"/>
                        </a:cubicBezTo>
                        <a:cubicBezTo>
                          <a:pt x="512" y="1026"/>
                          <a:pt x="-1298" y="5313"/>
                          <a:pt x="1178" y="9694"/>
                        </a:cubicBezTo>
                        <a:cubicBezTo>
                          <a:pt x="3655" y="13980"/>
                          <a:pt x="8322" y="13885"/>
                          <a:pt x="10131" y="11694"/>
                        </a:cubicBezTo>
                        <a:cubicBezTo>
                          <a:pt x="11751" y="9694"/>
                          <a:pt x="9084" y="8837"/>
                          <a:pt x="7179" y="5694"/>
                        </a:cubicBezTo>
                        <a:close/>
                      </a:path>
                    </a:pathLst>
                  </a:custGeom>
                  <a:solidFill>
                    <a:srgbClr val="595959">
                      <a:alpha val="6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0C366899-10AE-B92B-CA5C-DA4CE556AB4F}"/>
                      </a:ext>
                    </a:extLst>
                  </p:cNvPr>
                  <p:cNvSpPr/>
                  <p:nvPr/>
                </p:nvSpPr>
                <p:spPr>
                  <a:xfrm>
                    <a:off x="6093713" y="606496"/>
                    <a:ext cx="9856" cy="12168"/>
                  </a:xfrm>
                  <a:custGeom>
                    <a:avLst/>
                    <a:gdLst>
                      <a:gd name="connsiteX0" fmla="*/ 6668 w 9856"/>
                      <a:gd name="connsiteY0" fmla="*/ 5199 h 12168"/>
                      <a:gd name="connsiteX1" fmla="*/ 2858 w 9856"/>
                      <a:gd name="connsiteY1" fmla="*/ 151 h 12168"/>
                      <a:gd name="connsiteX2" fmla="*/ 1143 w 9856"/>
                      <a:gd name="connsiteY2" fmla="*/ 8914 h 12168"/>
                      <a:gd name="connsiteX3" fmla="*/ 9430 w 9856"/>
                      <a:gd name="connsiteY3" fmla="*/ 10819 h 12168"/>
                      <a:gd name="connsiteX4" fmla="*/ 6668 w 9856"/>
                      <a:gd name="connsiteY4" fmla="*/ 5199 h 121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56" h="12168">
                        <a:moveTo>
                          <a:pt x="6668" y="5199"/>
                        </a:moveTo>
                        <a:cubicBezTo>
                          <a:pt x="4954" y="2246"/>
                          <a:pt x="5430" y="-707"/>
                          <a:pt x="2858" y="151"/>
                        </a:cubicBezTo>
                        <a:cubicBezTo>
                          <a:pt x="476" y="1008"/>
                          <a:pt x="-1238" y="4913"/>
                          <a:pt x="1143" y="8914"/>
                        </a:cubicBezTo>
                        <a:cubicBezTo>
                          <a:pt x="3429" y="12914"/>
                          <a:pt x="7811" y="12819"/>
                          <a:pt x="9430" y="10819"/>
                        </a:cubicBezTo>
                        <a:cubicBezTo>
                          <a:pt x="10859" y="9009"/>
                          <a:pt x="8382" y="8247"/>
                          <a:pt x="6668" y="5199"/>
                        </a:cubicBezTo>
                        <a:close/>
                      </a:path>
                    </a:pathLst>
                  </a:custGeom>
                  <a:solidFill>
                    <a:srgbClr val="5D5D5D">
                      <a:alpha val="6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3EE9530B-AD36-C550-81A4-CF9D90AF0975}"/>
                      </a:ext>
                    </a:extLst>
                  </p:cNvPr>
                  <p:cNvSpPr/>
                  <p:nvPr/>
                </p:nvSpPr>
                <p:spPr>
                  <a:xfrm>
                    <a:off x="6093953" y="607086"/>
                    <a:ext cx="9020" cy="11167"/>
                  </a:xfrm>
                  <a:custGeom>
                    <a:avLst/>
                    <a:gdLst>
                      <a:gd name="connsiteX0" fmla="*/ 6142 w 9020"/>
                      <a:gd name="connsiteY0" fmla="*/ 4799 h 11167"/>
                      <a:gd name="connsiteX1" fmla="*/ 2618 w 9020"/>
                      <a:gd name="connsiteY1" fmla="*/ 132 h 11167"/>
                      <a:gd name="connsiteX2" fmla="*/ 999 w 9020"/>
                      <a:gd name="connsiteY2" fmla="*/ 8228 h 11167"/>
                      <a:gd name="connsiteX3" fmla="*/ 8618 w 9020"/>
                      <a:gd name="connsiteY3" fmla="*/ 9943 h 11167"/>
                      <a:gd name="connsiteX4" fmla="*/ 6142 w 9020"/>
                      <a:gd name="connsiteY4" fmla="*/ 4799 h 11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20" h="11167">
                        <a:moveTo>
                          <a:pt x="6142" y="4799"/>
                        </a:moveTo>
                        <a:cubicBezTo>
                          <a:pt x="4618" y="2037"/>
                          <a:pt x="4999" y="-630"/>
                          <a:pt x="2618" y="132"/>
                        </a:cubicBezTo>
                        <a:cubicBezTo>
                          <a:pt x="427" y="894"/>
                          <a:pt x="-1097" y="4513"/>
                          <a:pt x="999" y="8228"/>
                        </a:cubicBezTo>
                        <a:cubicBezTo>
                          <a:pt x="3094" y="11848"/>
                          <a:pt x="7095" y="11752"/>
                          <a:pt x="8618" y="9943"/>
                        </a:cubicBezTo>
                        <a:cubicBezTo>
                          <a:pt x="9952" y="8323"/>
                          <a:pt x="7666" y="7561"/>
                          <a:pt x="6142" y="4799"/>
                        </a:cubicBezTo>
                        <a:close/>
                      </a:path>
                    </a:pathLst>
                  </a:custGeom>
                  <a:solidFill>
                    <a:srgbClr val="626262">
                      <a:alpha val="7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9CB171E1-F590-A16C-B38F-F32F1D17D340}"/>
                      </a:ext>
                    </a:extLst>
                  </p:cNvPr>
                  <p:cNvSpPr/>
                  <p:nvPr/>
                </p:nvSpPr>
                <p:spPr>
                  <a:xfrm>
                    <a:off x="6094274" y="607679"/>
                    <a:ext cx="8245" cy="10156"/>
                  </a:xfrm>
                  <a:custGeom>
                    <a:avLst/>
                    <a:gdLst>
                      <a:gd name="connsiteX0" fmla="*/ 5536 w 8245"/>
                      <a:gd name="connsiteY0" fmla="*/ 4396 h 10156"/>
                      <a:gd name="connsiteX1" fmla="*/ 2392 w 8245"/>
                      <a:gd name="connsiteY1" fmla="*/ 110 h 10156"/>
                      <a:gd name="connsiteX2" fmla="*/ 963 w 8245"/>
                      <a:gd name="connsiteY2" fmla="*/ 7444 h 10156"/>
                      <a:gd name="connsiteX3" fmla="*/ 7917 w 8245"/>
                      <a:gd name="connsiteY3" fmla="*/ 9064 h 10156"/>
                      <a:gd name="connsiteX4" fmla="*/ 5536 w 8245"/>
                      <a:gd name="connsiteY4" fmla="*/ 4396 h 10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5" h="10156">
                        <a:moveTo>
                          <a:pt x="5536" y="4396"/>
                        </a:moveTo>
                        <a:cubicBezTo>
                          <a:pt x="4107" y="1920"/>
                          <a:pt x="4487" y="-557"/>
                          <a:pt x="2392" y="110"/>
                        </a:cubicBezTo>
                        <a:cubicBezTo>
                          <a:pt x="392" y="777"/>
                          <a:pt x="-1037" y="4111"/>
                          <a:pt x="963" y="7444"/>
                        </a:cubicBezTo>
                        <a:cubicBezTo>
                          <a:pt x="2868" y="10778"/>
                          <a:pt x="6488" y="10683"/>
                          <a:pt x="7917" y="9064"/>
                        </a:cubicBezTo>
                        <a:cubicBezTo>
                          <a:pt x="9060" y="7540"/>
                          <a:pt x="6964" y="6873"/>
                          <a:pt x="5536" y="4396"/>
                        </a:cubicBezTo>
                        <a:close/>
                      </a:path>
                    </a:pathLst>
                  </a:custGeom>
                  <a:solidFill>
                    <a:srgbClr val="666666">
                      <a:alpha val="8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E23A7E97-123D-8FB3-9AB0-C8C154FFBB61}"/>
                      </a:ext>
                    </a:extLst>
                  </p:cNvPr>
                  <p:cNvSpPr/>
                  <p:nvPr/>
                </p:nvSpPr>
                <p:spPr>
                  <a:xfrm>
                    <a:off x="6094514" y="608338"/>
                    <a:ext cx="7410" cy="9221"/>
                  </a:xfrm>
                  <a:custGeom>
                    <a:avLst/>
                    <a:gdLst>
                      <a:gd name="connsiteX0" fmla="*/ 5009 w 7410"/>
                      <a:gd name="connsiteY0" fmla="*/ 3928 h 9221"/>
                      <a:gd name="connsiteX1" fmla="*/ 2152 w 7410"/>
                      <a:gd name="connsiteY1" fmla="*/ 118 h 9221"/>
                      <a:gd name="connsiteX2" fmla="*/ 818 w 7410"/>
                      <a:gd name="connsiteY2" fmla="*/ 6785 h 9221"/>
                      <a:gd name="connsiteX3" fmla="*/ 7010 w 7410"/>
                      <a:gd name="connsiteY3" fmla="*/ 8214 h 9221"/>
                      <a:gd name="connsiteX4" fmla="*/ 5009 w 7410"/>
                      <a:gd name="connsiteY4" fmla="*/ 3928 h 9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10" h="9221">
                        <a:moveTo>
                          <a:pt x="5009" y="3928"/>
                        </a:moveTo>
                        <a:cubicBezTo>
                          <a:pt x="3676" y="1737"/>
                          <a:pt x="4057" y="-549"/>
                          <a:pt x="2152" y="118"/>
                        </a:cubicBezTo>
                        <a:cubicBezTo>
                          <a:pt x="342" y="784"/>
                          <a:pt x="-896" y="3737"/>
                          <a:pt x="818" y="6785"/>
                        </a:cubicBezTo>
                        <a:cubicBezTo>
                          <a:pt x="2533" y="9738"/>
                          <a:pt x="5867" y="9738"/>
                          <a:pt x="7010" y="8214"/>
                        </a:cubicBezTo>
                        <a:cubicBezTo>
                          <a:pt x="8248" y="6785"/>
                          <a:pt x="6343" y="6214"/>
                          <a:pt x="5009" y="3928"/>
                        </a:cubicBezTo>
                        <a:close/>
                      </a:path>
                    </a:pathLst>
                  </a:custGeom>
                  <a:solidFill>
                    <a:srgbClr val="6A6A6A">
                      <a:alpha val="8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1DF6E20D-C095-DDF8-33F2-690BB94E64DB}"/>
                      </a:ext>
                    </a:extLst>
                  </p:cNvPr>
                  <p:cNvSpPr/>
                  <p:nvPr/>
                </p:nvSpPr>
                <p:spPr>
                  <a:xfrm>
                    <a:off x="6094834" y="608928"/>
                    <a:ext cx="6596" cy="8155"/>
                  </a:xfrm>
                  <a:custGeom>
                    <a:avLst/>
                    <a:gdLst>
                      <a:gd name="connsiteX0" fmla="*/ 4498 w 6596"/>
                      <a:gd name="connsiteY0" fmla="*/ 3528 h 8155"/>
                      <a:gd name="connsiteX1" fmla="*/ 1927 w 6596"/>
                      <a:gd name="connsiteY1" fmla="*/ 99 h 8155"/>
                      <a:gd name="connsiteX2" fmla="*/ 784 w 6596"/>
                      <a:gd name="connsiteY2" fmla="*/ 6005 h 8155"/>
                      <a:gd name="connsiteX3" fmla="*/ 6308 w 6596"/>
                      <a:gd name="connsiteY3" fmla="*/ 7243 h 8155"/>
                      <a:gd name="connsiteX4" fmla="*/ 4498 w 6596"/>
                      <a:gd name="connsiteY4" fmla="*/ 3528 h 8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96" h="8155">
                        <a:moveTo>
                          <a:pt x="4498" y="3528"/>
                        </a:moveTo>
                        <a:cubicBezTo>
                          <a:pt x="3355" y="1528"/>
                          <a:pt x="3641" y="-472"/>
                          <a:pt x="1927" y="99"/>
                        </a:cubicBezTo>
                        <a:cubicBezTo>
                          <a:pt x="307" y="671"/>
                          <a:pt x="-836" y="3242"/>
                          <a:pt x="784" y="6005"/>
                        </a:cubicBezTo>
                        <a:cubicBezTo>
                          <a:pt x="2308" y="8672"/>
                          <a:pt x="5260" y="8576"/>
                          <a:pt x="6308" y="7243"/>
                        </a:cubicBezTo>
                        <a:cubicBezTo>
                          <a:pt x="7261" y="6100"/>
                          <a:pt x="5641" y="5528"/>
                          <a:pt x="4498" y="3528"/>
                        </a:cubicBezTo>
                        <a:close/>
                      </a:path>
                    </a:pathLst>
                  </a:custGeom>
                  <a:solidFill>
                    <a:srgbClr val="6E6E6E">
                      <a:alpha val="9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D312F1C0-4BF9-4B69-F7C9-7A75C966E80C}"/>
                      </a:ext>
                    </a:extLst>
                  </p:cNvPr>
                  <p:cNvSpPr/>
                  <p:nvPr/>
                </p:nvSpPr>
                <p:spPr>
                  <a:xfrm>
                    <a:off x="6095075" y="609587"/>
                    <a:ext cx="5809" cy="7269"/>
                  </a:xfrm>
                  <a:custGeom>
                    <a:avLst/>
                    <a:gdLst>
                      <a:gd name="connsiteX0" fmla="*/ 3972 w 5809"/>
                      <a:gd name="connsiteY0" fmla="*/ 3060 h 7269"/>
                      <a:gd name="connsiteX1" fmla="*/ 1687 w 5809"/>
                      <a:gd name="connsiteY1" fmla="*/ 108 h 7269"/>
                      <a:gd name="connsiteX2" fmla="*/ 638 w 5809"/>
                      <a:gd name="connsiteY2" fmla="*/ 5346 h 7269"/>
                      <a:gd name="connsiteX3" fmla="*/ 5496 w 5809"/>
                      <a:gd name="connsiteY3" fmla="*/ 6489 h 7269"/>
                      <a:gd name="connsiteX4" fmla="*/ 3972 w 5809"/>
                      <a:gd name="connsiteY4" fmla="*/ 3060 h 7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09" h="7269">
                        <a:moveTo>
                          <a:pt x="3972" y="3060"/>
                        </a:moveTo>
                        <a:cubicBezTo>
                          <a:pt x="2925" y="1346"/>
                          <a:pt x="3210" y="-464"/>
                          <a:pt x="1687" y="108"/>
                        </a:cubicBezTo>
                        <a:cubicBezTo>
                          <a:pt x="258" y="584"/>
                          <a:pt x="-695" y="2870"/>
                          <a:pt x="638" y="5346"/>
                        </a:cubicBezTo>
                        <a:cubicBezTo>
                          <a:pt x="1972" y="7728"/>
                          <a:pt x="4544" y="7632"/>
                          <a:pt x="5496" y="6489"/>
                        </a:cubicBezTo>
                        <a:cubicBezTo>
                          <a:pt x="6449" y="5251"/>
                          <a:pt x="5020" y="4775"/>
                          <a:pt x="3972" y="3060"/>
                        </a:cubicBezTo>
                        <a:close/>
                      </a:path>
                    </a:pathLst>
                  </a:custGeom>
                  <a:solidFill>
                    <a:srgbClr val="7272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41" name="Graphic 4">
                  <a:extLst>
                    <a:ext uri="{FF2B5EF4-FFF2-40B4-BE49-F238E27FC236}">
                      <a16:creationId xmlns:a16="http://schemas.microsoft.com/office/drawing/2014/main" id="{9BCFD674-3155-D69F-0AEE-718D318BACA0}"/>
                    </a:ext>
                  </a:extLst>
                </p:cNvPr>
                <p:cNvGrpSpPr/>
                <p:nvPr/>
              </p:nvGrpSpPr>
              <p:grpSpPr>
                <a:xfrm>
                  <a:off x="6108006" y="596370"/>
                  <a:ext cx="12822" cy="15610"/>
                  <a:chOff x="6108006" y="596370"/>
                  <a:chExt cx="12822" cy="1561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79B52BA2-70B5-EEFB-A35B-CD8C383EE871}"/>
                      </a:ext>
                    </a:extLst>
                  </p:cNvPr>
                  <p:cNvSpPr/>
                  <p:nvPr/>
                </p:nvSpPr>
                <p:spPr>
                  <a:xfrm>
                    <a:off x="6108006" y="596370"/>
                    <a:ext cx="12822" cy="15610"/>
                  </a:xfrm>
                  <a:custGeom>
                    <a:avLst/>
                    <a:gdLst>
                      <a:gd name="connsiteX0" fmla="*/ 10663 w 12822"/>
                      <a:gd name="connsiteY0" fmla="*/ 4371 h 15610"/>
                      <a:gd name="connsiteX1" fmla="*/ 757 w 12822"/>
                      <a:gd name="connsiteY1" fmla="*/ 1799 h 15610"/>
                      <a:gd name="connsiteX2" fmla="*/ 3328 w 12822"/>
                      <a:gd name="connsiteY2" fmla="*/ 9705 h 15610"/>
                      <a:gd name="connsiteX3" fmla="*/ 9901 w 12822"/>
                      <a:gd name="connsiteY3" fmla="*/ 15325 h 15610"/>
                      <a:gd name="connsiteX4" fmla="*/ 10663 w 12822"/>
                      <a:gd name="connsiteY4" fmla="*/ 4371 h 15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2" h="15610">
                        <a:moveTo>
                          <a:pt x="10663" y="4371"/>
                        </a:moveTo>
                        <a:cubicBezTo>
                          <a:pt x="7329" y="-868"/>
                          <a:pt x="2852" y="-963"/>
                          <a:pt x="757" y="1799"/>
                        </a:cubicBezTo>
                        <a:cubicBezTo>
                          <a:pt x="-1148" y="4371"/>
                          <a:pt x="852" y="5704"/>
                          <a:pt x="3328" y="9705"/>
                        </a:cubicBezTo>
                        <a:cubicBezTo>
                          <a:pt x="5805" y="13610"/>
                          <a:pt x="6472" y="16563"/>
                          <a:pt x="9901" y="15325"/>
                        </a:cubicBezTo>
                        <a:cubicBezTo>
                          <a:pt x="13140" y="13991"/>
                          <a:pt x="14092" y="9705"/>
                          <a:pt x="10663" y="4371"/>
                        </a:cubicBezTo>
                        <a:close/>
                      </a:path>
                    </a:pathLst>
                  </a:custGeom>
                  <a:solidFill>
                    <a:srgbClr val="2F2F2F">
                      <a:alpha val="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50B9C0C5-29BA-2961-22EA-F31699BEB67A}"/>
                      </a:ext>
                    </a:extLst>
                  </p:cNvPr>
                  <p:cNvSpPr/>
                  <p:nvPr/>
                </p:nvSpPr>
                <p:spPr>
                  <a:xfrm>
                    <a:off x="6108424" y="596623"/>
                    <a:ext cx="12199" cy="14983"/>
                  </a:xfrm>
                  <a:custGeom>
                    <a:avLst/>
                    <a:gdLst>
                      <a:gd name="connsiteX0" fmla="*/ 10149 w 12199"/>
                      <a:gd name="connsiteY0" fmla="*/ 4213 h 14983"/>
                      <a:gd name="connsiteX1" fmla="*/ 720 w 12199"/>
                      <a:gd name="connsiteY1" fmla="*/ 1737 h 14983"/>
                      <a:gd name="connsiteX2" fmla="*/ 3101 w 12199"/>
                      <a:gd name="connsiteY2" fmla="*/ 9261 h 14983"/>
                      <a:gd name="connsiteX3" fmla="*/ 9387 w 12199"/>
                      <a:gd name="connsiteY3" fmla="*/ 14691 h 14983"/>
                      <a:gd name="connsiteX4" fmla="*/ 10149 w 12199"/>
                      <a:gd name="connsiteY4" fmla="*/ 4213 h 14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9" h="14983">
                        <a:moveTo>
                          <a:pt x="10149" y="4213"/>
                        </a:moveTo>
                        <a:cubicBezTo>
                          <a:pt x="7006" y="-835"/>
                          <a:pt x="2720" y="-930"/>
                          <a:pt x="720" y="1737"/>
                        </a:cubicBezTo>
                        <a:cubicBezTo>
                          <a:pt x="-1090" y="4213"/>
                          <a:pt x="815" y="5547"/>
                          <a:pt x="3101" y="9261"/>
                        </a:cubicBezTo>
                        <a:cubicBezTo>
                          <a:pt x="5482" y="13071"/>
                          <a:pt x="6149" y="15929"/>
                          <a:pt x="9387" y="14691"/>
                        </a:cubicBezTo>
                        <a:cubicBezTo>
                          <a:pt x="12531" y="13452"/>
                          <a:pt x="13388" y="9357"/>
                          <a:pt x="10149" y="4213"/>
                        </a:cubicBezTo>
                        <a:close/>
                      </a:path>
                    </a:pathLst>
                  </a:custGeom>
                  <a:solidFill>
                    <a:srgbClr val="333333">
                      <a:alpha val="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B0B747C9-2889-375D-B530-A32542AFD353}"/>
                      </a:ext>
                    </a:extLst>
                  </p:cNvPr>
                  <p:cNvSpPr/>
                  <p:nvPr/>
                </p:nvSpPr>
                <p:spPr>
                  <a:xfrm>
                    <a:off x="6108612" y="596876"/>
                    <a:ext cx="11758" cy="14413"/>
                  </a:xfrm>
                  <a:custGeom>
                    <a:avLst/>
                    <a:gdLst>
                      <a:gd name="connsiteX0" fmla="*/ 9770 w 11758"/>
                      <a:gd name="connsiteY0" fmla="*/ 4055 h 14413"/>
                      <a:gd name="connsiteX1" fmla="*/ 722 w 11758"/>
                      <a:gd name="connsiteY1" fmla="*/ 1674 h 14413"/>
                      <a:gd name="connsiteX2" fmla="*/ 3008 w 11758"/>
                      <a:gd name="connsiteY2" fmla="*/ 8913 h 14413"/>
                      <a:gd name="connsiteX3" fmla="*/ 9104 w 11758"/>
                      <a:gd name="connsiteY3" fmla="*/ 14152 h 14413"/>
                      <a:gd name="connsiteX4" fmla="*/ 9770 w 11758"/>
                      <a:gd name="connsiteY4" fmla="*/ 4055 h 14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58" h="14413">
                        <a:moveTo>
                          <a:pt x="9770" y="4055"/>
                        </a:moveTo>
                        <a:cubicBezTo>
                          <a:pt x="6723" y="-802"/>
                          <a:pt x="2626" y="-898"/>
                          <a:pt x="722" y="1674"/>
                        </a:cubicBezTo>
                        <a:cubicBezTo>
                          <a:pt x="-1088" y="3960"/>
                          <a:pt x="817" y="5294"/>
                          <a:pt x="3008" y="8913"/>
                        </a:cubicBezTo>
                        <a:cubicBezTo>
                          <a:pt x="5294" y="12533"/>
                          <a:pt x="5960" y="15295"/>
                          <a:pt x="9104" y="14152"/>
                        </a:cubicBezTo>
                        <a:cubicBezTo>
                          <a:pt x="12057" y="13009"/>
                          <a:pt x="12914" y="9008"/>
                          <a:pt x="9770" y="4055"/>
                        </a:cubicBezTo>
                        <a:close/>
                      </a:path>
                    </a:pathLst>
                  </a:custGeom>
                  <a:solidFill>
                    <a:srgbClr val="373737">
                      <a:alpha val="1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3C2C5751-FE3C-A1CB-FC4E-71D24E34E5FD}"/>
                      </a:ext>
                    </a:extLst>
                  </p:cNvPr>
                  <p:cNvSpPr/>
                  <p:nvPr/>
                </p:nvSpPr>
                <p:spPr>
                  <a:xfrm>
                    <a:off x="6108937" y="597129"/>
                    <a:ext cx="11228" cy="13875"/>
                  </a:xfrm>
                  <a:custGeom>
                    <a:avLst/>
                    <a:gdLst>
                      <a:gd name="connsiteX0" fmla="*/ 9350 w 11228"/>
                      <a:gd name="connsiteY0" fmla="*/ 3898 h 13875"/>
                      <a:gd name="connsiteX1" fmla="*/ 682 w 11228"/>
                      <a:gd name="connsiteY1" fmla="*/ 1612 h 13875"/>
                      <a:gd name="connsiteX2" fmla="*/ 2873 w 11228"/>
                      <a:gd name="connsiteY2" fmla="*/ 8565 h 13875"/>
                      <a:gd name="connsiteX3" fmla="*/ 8684 w 11228"/>
                      <a:gd name="connsiteY3" fmla="*/ 13613 h 13875"/>
                      <a:gd name="connsiteX4" fmla="*/ 9350 w 11228"/>
                      <a:gd name="connsiteY4" fmla="*/ 3898 h 13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8" h="13875">
                        <a:moveTo>
                          <a:pt x="9350" y="3898"/>
                        </a:moveTo>
                        <a:cubicBezTo>
                          <a:pt x="6492" y="-770"/>
                          <a:pt x="2492" y="-865"/>
                          <a:pt x="682" y="1612"/>
                        </a:cubicBezTo>
                        <a:cubicBezTo>
                          <a:pt x="-1032" y="3802"/>
                          <a:pt x="778" y="5136"/>
                          <a:pt x="2873" y="8565"/>
                        </a:cubicBezTo>
                        <a:cubicBezTo>
                          <a:pt x="5064" y="11994"/>
                          <a:pt x="5731" y="14756"/>
                          <a:pt x="8684" y="13613"/>
                        </a:cubicBezTo>
                        <a:cubicBezTo>
                          <a:pt x="11541" y="12470"/>
                          <a:pt x="12303" y="8660"/>
                          <a:pt x="9350" y="3898"/>
                        </a:cubicBezTo>
                        <a:close/>
                      </a:path>
                    </a:pathLst>
                  </a:custGeom>
                  <a:solidFill>
                    <a:srgbClr val="3C3C3C">
                      <a:alpha val="1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83840F62-62B3-3CD1-3946-BF22718D20C7}"/>
                      </a:ext>
                    </a:extLst>
                  </p:cNvPr>
                  <p:cNvSpPr/>
                  <p:nvPr/>
                </p:nvSpPr>
                <p:spPr>
                  <a:xfrm>
                    <a:off x="6109167" y="597477"/>
                    <a:ext cx="10737" cy="13311"/>
                  </a:xfrm>
                  <a:custGeom>
                    <a:avLst/>
                    <a:gdLst>
                      <a:gd name="connsiteX0" fmla="*/ 8930 w 10737"/>
                      <a:gd name="connsiteY0" fmla="*/ 3740 h 13311"/>
                      <a:gd name="connsiteX1" fmla="*/ 643 w 10737"/>
                      <a:gd name="connsiteY1" fmla="*/ 1549 h 13311"/>
                      <a:gd name="connsiteX2" fmla="*/ 2738 w 10737"/>
                      <a:gd name="connsiteY2" fmla="*/ 8216 h 13311"/>
                      <a:gd name="connsiteX3" fmla="*/ 8358 w 10737"/>
                      <a:gd name="connsiteY3" fmla="*/ 13074 h 13311"/>
                      <a:gd name="connsiteX4" fmla="*/ 8930 w 10737"/>
                      <a:gd name="connsiteY4" fmla="*/ 3740 h 13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37" h="13311">
                        <a:moveTo>
                          <a:pt x="8930" y="3740"/>
                        </a:moveTo>
                        <a:cubicBezTo>
                          <a:pt x="6168" y="-737"/>
                          <a:pt x="2453" y="-832"/>
                          <a:pt x="643" y="1549"/>
                        </a:cubicBezTo>
                        <a:cubicBezTo>
                          <a:pt x="-976" y="3644"/>
                          <a:pt x="738" y="4883"/>
                          <a:pt x="2738" y="8216"/>
                        </a:cubicBezTo>
                        <a:cubicBezTo>
                          <a:pt x="4834" y="11550"/>
                          <a:pt x="5501" y="14122"/>
                          <a:pt x="8358" y="13074"/>
                        </a:cubicBezTo>
                        <a:cubicBezTo>
                          <a:pt x="11120" y="11931"/>
                          <a:pt x="11692" y="8216"/>
                          <a:pt x="8930" y="3740"/>
                        </a:cubicBezTo>
                        <a:close/>
                      </a:path>
                    </a:pathLst>
                  </a:custGeom>
                  <a:solidFill>
                    <a:srgbClr val="404040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67C9FA7A-E5BA-931B-22EA-B97C4193C91B}"/>
                      </a:ext>
                    </a:extLst>
                  </p:cNvPr>
                  <p:cNvSpPr/>
                  <p:nvPr/>
                </p:nvSpPr>
                <p:spPr>
                  <a:xfrm>
                    <a:off x="6109381" y="597739"/>
                    <a:ext cx="10263" cy="12637"/>
                  </a:xfrm>
                  <a:custGeom>
                    <a:avLst/>
                    <a:gdLst>
                      <a:gd name="connsiteX0" fmla="*/ 8526 w 10263"/>
                      <a:gd name="connsiteY0" fmla="*/ 3573 h 12637"/>
                      <a:gd name="connsiteX1" fmla="*/ 620 w 10263"/>
                      <a:gd name="connsiteY1" fmla="*/ 1382 h 12637"/>
                      <a:gd name="connsiteX2" fmla="*/ 2620 w 10263"/>
                      <a:gd name="connsiteY2" fmla="*/ 7764 h 12637"/>
                      <a:gd name="connsiteX3" fmla="*/ 7954 w 10263"/>
                      <a:gd name="connsiteY3" fmla="*/ 12431 h 12637"/>
                      <a:gd name="connsiteX4" fmla="*/ 8526 w 10263"/>
                      <a:gd name="connsiteY4" fmla="*/ 3573 h 1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63" h="12637">
                        <a:moveTo>
                          <a:pt x="8526" y="3573"/>
                        </a:moveTo>
                        <a:cubicBezTo>
                          <a:pt x="5859" y="-618"/>
                          <a:pt x="2335" y="-808"/>
                          <a:pt x="620" y="1382"/>
                        </a:cubicBezTo>
                        <a:cubicBezTo>
                          <a:pt x="-904" y="3383"/>
                          <a:pt x="620" y="4621"/>
                          <a:pt x="2620" y="7764"/>
                        </a:cubicBezTo>
                        <a:cubicBezTo>
                          <a:pt x="4621" y="10907"/>
                          <a:pt x="5287" y="13384"/>
                          <a:pt x="7954" y="12431"/>
                        </a:cubicBezTo>
                        <a:cubicBezTo>
                          <a:pt x="10621" y="11384"/>
                          <a:pt x="11193" y="7859"/>
                          <a:pt x="8526" y="3573"/>
                        </a:cubicBezTo>
                        <a:close/>
                      </a:path>
                    </a:pathLst>
                  </a:custGeom>
                  <a:solidFill>
                    <a:srgbClr val="444444">
                      <a:alpha val="3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BF9844E-D9CD-EAE8-F081-98198054FDCD}"/>
                      </a:ext>
                    </a:extLst>
                  </p:cNvPr>
                  <p:cNvSpPr/>
                  <p:nvPr/>
                </p:nvSpPr>
                <p:spPr>
                  <a:xfrm>
                    <a:off x="6109706" y="597992"/>
                    <a:ext cx="9741" cy="12048"/>
                  </a:xfrm>
                  <a:custGeom>
                    <a:avLst/>
                    <a:gdLst>
                      <a:gd name="connsiteX0" fmla="*/ 8105 w 9741"/>
                      <a:gd name="connsiteY0" fmla="*/ 3415 h 12048"/>
                      <a:gd name="connsiteX1" fmla="*/ 581 w 9741"/>
                      <a:gd name="connsiteY1" fmla="*/ 1320 h 12048"/>
                      <a:gd name="connsiteX2" fmla="*/ 2486 w 9741"/>
                      <a:gd name="connsiteY2" fmla="*/ 7416 h 12048"/>
                      <a:gd name="connsiteX3" fmla="*/ 7629 w 9741"/>
                      <a:gd name="connsiteY3" fmla="*/ 11797 h 12048"/>
                      <a:gd name="connsiteX4" fmla="*/ 8105 w 9741"/>
                      <a:gd name="connsiteY4" fmla="*/ 3415 h 1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41" h="12048">
                        <a:moveTo>
                          <a:pt x="8105" y="3415"/>
                        </a:moveTo>
                        <a:cubicBezTo>
                          <a:pt x="5629" y="-585"/>
                          <a:pt x="2200" y="-776"/>
                          <a:pt x="581" y="1320"/>
                        </a:cubicBezTo>
                        <a:cubicBezTo>
                          <a:pt x="-848" y="3225"/>
                          <a:pt x="581" y="4368"/>
                          <a:pt x="2486" y="7416"/>
                        </a:cubicBezTo>
                        <a:cubicBezTo>
                          <a:pt x="4391" y="10464"/>
                          <a:pt x="5057" y="12845"/>
                          <a:pt x="7629" y="11797"/>
                        </a:cubicBezTo>
                        <a:cubicBezTo>
                          <a:pt x="10106" y="10940"/>
                          <a:pt x="10582" y="7511"/>
                          <a:pt x="8105" y="3415"/>
                        </a:cubicBezTo>
                        <a:close/>
                      </a:path>
                    </a:pathLst>
                  </a:custGeom>
                  <a:solidFill>
                    <a:srgbClr val="484848">
                      <a:alpha val="3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612BA206-8510-F693-43D8-78A8BC05CDD0}"/>
                      </a:ext>
                    </a:extLst>
                  </p:cNvPr>
                  <p:cNvSpPr/>
                  <p:nvPr/>
                </p:nvSpPr>
                <p:spPr>
                  <a:xfrm>
                    <a:off x="6109894" y="598245"/>
                    <a:ext cx="9291" cy="11478"/>
                  </a:xfrm>
                  <a:custGeom>
                    <a:avLst/>
                    <a:gdLst>
                      <a:gd name="connsiteX0" fmla="*/ 7726 w 9291"/>
                      <a:gd name="connsiteY0" fmla="*/ 3258 h 11478"/>
                      <a:gd name="connsiteX1" fmla="*/ 583 w 9291"/>
                      <a:gd name="connsiteY1" fmla="*/ 1257 h 11478"/>
                      <a:gd name="connsiteX2" fmla="*/ 2392 w 9291"/>
                      <a:gd name="connsiteY2" fmla="*/ 7068 h 11478"/>
                      <a:gd name="connsiteX3" fmla="*/ 7250 w 9291"/>
                      <a:gd name="connsiteY3" fmla="*/ 11259 h 11478"/>
                      <a:gd name="connsiteX4" fmla="*/ 7726 w 9291"/>
                      <a:gd name="connsiteY4" fmla="*/ 3258 h 11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91" h="11478">
                        <a:moveTo>
                          <a:pt x="7726" y="3258"/>
                        </a:moveTo>
                        <a:cubicBezTo>
                          <a:pt x="5345" y="-552"/>
                          <a:pt x="2106" y="-743"/>
                          <a:pt x="583" y="1257"/>
                        </a:cubicBezTo>
                        <a:cubicBezTo>
                          <a:pt x="-846" y="3067"/>
                          <a:pt x="583" y="4210"/>
                          <a:pt x="2392" y="7068"/>
                        </a:cubicBezTo>
                        <a:cubicBezTo>
                          <a:pt x="4202" y="9925"/>
                          <a:pt x="4774" y="12211"/>
                          <a:pt x="7250" y="11259"/>
                        </a:cubicBezTo>
                        <a:cubicBezTo>
                          <a:pt x="9631" y="10401"/>
                          <a:pt x="10108" y="7163"/>
                          <a:pt x="7726" y="3258"/>
                        </a:cubicBezTo>
                        <a:close/>
                      </a:path>
                    </a:pathLst>
                  </a:custGeom>
                  <a:solidFill>
                    <a:srgbClr val="4C4C4C">
                      <a:alpha val="4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1DA003C8-3B29-23E5-05D8-C6A346B5F931}"/>
                      </a:ext>
                    </a:extLst>
                  </p:cNvPr>
                  <p:cNvSpPr/>
                  <p:nvPr/>
                </p:nvSpPr>
                <p:spPr>
                  <a:xfrm>
                    <a:off x="6110219" y="598498"/>
                    <a:ext cx="8756" cy="10940"/>
                  </a:xfrm>
                  <a:custGeom>
                    <a:avLst/>
                    <a:gdLst>
                      <a:gd name="connsiteX0" fmla="*/ 7211 w 8756"/>
                      <a:gd name="connsiteY0" fmla="*/ 3100 h 10940"/>
                      <a:gd name="connsiteX1" fmla="*/ 543 w 8756"/>
                      <a:gd name="connsiteY1" fmla="*/ 1195 h 10940"/>
                      <a:gd name="connsiteX2" fmla="*/ 2258 w 8756"/>
                      <a:gd name="connsiteY2" fmla="*/ 6719 h 10940"/>
                      <a:gd name="connsiteX3" fmla="*/ 6925 w 8756"/>
                      <a:gd name="connsiteY3" fmla="*/ 10720 h 10940"/>
                      <a:gd name="connsiteX4" fmla="*/ 7211 w 8756"/>
                      <a:gd name="connsiteY4" fmla="*/ 3100 h 10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56" h="10940">
                        <a:moveTo>
                          <a:pt x="7211" y="3100"/>
                        </a:moveTo>
                        <a:cubicBezTo>
                          <a:pt x="4925" y="-520"/>
                          <a:pt x="1972" y="-710"/>
                          <a:pt x="543" y="1195"/>
                        </a:cubicBezTo>
                        <a:cubicBezTo>
                          <a:pt x="-790" y="2909"/>
                          <a:pt x="543" y="4052"/>
                          <a:pt x="2258" y="6719"/>
                        </a:cubicBezTo>
                        <a:cubicBezTo>
                          <a:pt x="3972" y="9386"/>
                          <a:pt x="4544" y="11672"/>
                          <a:pt x="6925" y="10720"/>
                        </a:cubicBezTo>
                        <a:cubicBezTo>
                          <a:pt x="9116" y="9958"/>
                          <a:pt x="9497" y="6815"/>
                          <a:pt x="7211" y="3100"/>
                        </a:cubicBezTo>
                        <a:close/>
                      </a:path>
                    </a:pathLst>
                  </a:custGeom>
                  <a:solidFill>
                    <a:srgbClr val="515151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2F0255E8-571F-D767-0E51-2550C12307CD}"/>
                      </a:ext>
                    </a:extLst>
                  </p:cNvPr>
                  <p:cNvSpPr/>
                  <p:nvPr/>
                </p:nvSpPr>
                <p:spPr>
                  <a:xfrm>
                    <a:off x="6110545" y="598846"/>
                    <a:ext cx="8226" cy="10376"/>
                  </a:xfrm>
                  <a:custGeom>
                    <a:avLst/>
                    <a:gdLst>
                      <a:gd name="connsiteX0" fmla="*/ 6790 w 8226"/>
                      <a:gd name="connsiteY0" fmla="*/ 2942 h 10376"/>
                      <a:gd name="connsiteX1" fmla="*/ 504 w 8226"/>
                      <a:gd name="connsiteY1" fmla="*/ 1132 h 10376"/>
                      <a:gd name="connsiteX2" fmla="*/ 2123 w 8226"/>
                      <a:gd name="connsiteY2" fmla="*/ 6371 h 10376"/>
                      <a:gd name="connsiteX3" fmla="*/ 6505 w 8226"/>
                      <a:gd name="connsiteY3" fmla="*/ 10181 h 10376"/>
                      <a:gd name="connsiteX4" fmla="*/ 6790 w 8226"/>
                      <a:gd name="connsiteY4" fmla="*/ 2942 h 10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26" h="10376">
                        <a:moveTo>
                          <a:pt x="6790" y="2942"/>
                        </a:moveTo>
                        <a:cubicBezTo>
                          <a:pt x="4695" y="-487"/>
                          <a:pt x="1837" y="-677"/>
                          <a:pt x="504" y="1132"/>
                        </a:cubicBezTo>
                        <a:cubicBezTo>
                          <a:pt x="-735" y="2752"/>
                          <a:pt x="504" y="3799"/>
                          <a:pt x="2123" y="6371"/>
                        </a:cubicBezTo>
                        <a:cubicBezTo>
                          <a:pt x="3742" y="8943"/>
                          <a:pt x="4313" y="11038"/>
                          <a:pt x="6505" y="10181"/>
                        </a:cubicBezTo>
                        <a:cubicBezTo>
                          <a:pt x="8600" y="9324"/>
                          <a:pt x="8886" y="6371"/>
                          <a:pt x="6790" y="2942"/>
                        </a:cubicBezTo>
                        <a:close/>
                      </a:path>
                    </a:pathLst>
                  </a:custGeom>
                  <a:solidFill>
                    <a:srgbClr val="555555">
                      <a:alpha val="5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A99AC535-E9A8-1290-87EF-DE54DEC9C636}"/>
                      </a:ext>
                    </a:extLst>
                  </p:cNvPr>
                  <p:cNvSpPr/>
                  <p:nvPr/>
                </p:nvSpPr>
                <p:spPr>
                  <a:xfrm>
                    <a:off x="6110774" y="599127"/>
                    <a:ext cx="7744" cy="9810"/>
                  </a:xfrm>
                  <a:custGeom>
                    <a:avLst/>
                    <a:gdLst>
                      <a:gd name="connsiteX0" fmla="*/ 6370 w 7744"/>
                      <a:gd name="connsiteY0" fmla="*/ 2757 h 9810"/>
                      <a:gd name="connsiteX1" fmla="*/ 464 w 7744"/>
                      <a:gd name="connsiteY1" fmla="*/ 1043 h 9810"/>
                      <a:gd name="connsiteX2" fmla="*/ 1989 w 7744"/>
                      <a:gd name="connsiteY2" fmla="*/ 5996 h 9810"/>
                      <a:gd name="connsiteX3" fmla="*/ 6180 w 7744"/>
                      <a:gd name="connsiteY3" fmla="*/ 9615 h 9810"/>
                      <a:gd name="connsiteX4" fmla="*/ 6370 w 7744"/>
                      <a:gd name="connsiteY4" fmla="*/ 2757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44" h="9810">
                        <a:moveTo>
                          <a:pt x="6370" y="2757"/>
                        </a:moveTo>
                        <a:cubicBezTo>
                          <a:pt x="4370" y="-386"/>
                          <a:pt x="1703" y="-672"/>
                          <a:pt x="464" y="1043"/>
                        </a:cubicBezTo>
                        <a:cubicBezTo>
                          <a:pt x="-679" y="2567"/>
                          <a:pt x="464" y="3614"/>
                          <a:pt x="1989" y="5996"/>
                        </a:cubicBezTo>
                        <a:cubicBezTo>
                          <a:pt x="3417" y="8377"/>
                          <a:pt x="4084" y="10472"/>
                          <a:pt x="6180" y="9615"/>
                        </a:cubicBezTo>
                        <a:cubicBezTo>
                          <a:pt x="8085" y="8853"/>
                          <a:pt x="8370" y="5996"/>
                          <a:pt x="6370" y="2757"/>
                        </a:cubicBezTo>
                        <a:close/>
                      </a:path>
                    </a:pathLst>
                  </a:custGeom>
                  <a:solidFill>
                    <a:srgbClr val="595959">
                      <a:alpha val="6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6B29A51F-122F-91D6-F04D-8AB155D9274F}"/>
                      </a:ext>
                    </a:extLst>
                  </p:cNvPr>
                  <p:cNvSpPr/>
                  <p:nvPr/>
                </p:nvSpPr>
                <p:spPr>
                  <a:xfrm>
                    <a:off x="6111005" y="599380"/>
                    <a:ext cx="7286" cy="9241"/>
                  </a:xfrm>
                  <a:custGeom>
                    <a:avLst/>
                    <a:gdLst>
                      <a:gd name="connsiteX0" fmla="*/ 5950 w 7286"/>
                      <a:gd name="connsiteY0" fmla="*/ 2599 h 9241"/>
                      <a:gd name="connsiteX1" fmla="*/ 425 w 7286"/>
                      <a:gd name="connsiteY1" fmla="*/ 980 h 9241"/>
                      <a:gd name="connsiteX2" fmla="*/ 1854 w 7286"/>
                      <a:gd name="connsiteY2" fmla="*/ 5647 h 9241"/>
                      <a:gd name="connsiteX3" fmla="*/ 5759 w 7286"/>
                      <a:gd name="connsiteY3" fmla="*/ 9076 h 9241"/>
                      <a:gd name="connsiteX4" fmla="*/ 5950 w 7286"/>
                      <a:gd name="connsiteY4" fmla="*/ 2599 h 9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" h="9241">
                        <a:moveTo>
                          <a:pt x="5950" y="2599"/>
                        </a:moveTo>
                        <a:cubicBezTo>
                          <a:pt x="4140" y="-353"/>
                          <a:pt x="1568" y="-639"/>
                          <a:pt x="425" y="980"/>
                        </a:cubicBezTo>
                        <a:cubicBezTo>
                          <a:pt x="-623" y="2409"/>
                          <a:pt x="425" y="3361"/>
                          <a:pt x="1854" y="5647"/>
                        </a:cubicBezTo>
                        <a:cubicBezTo>
                          <a:pt x="3187" y="7838"/>
                          <a:pt x="3854" y="9838"/>
                          <a:pt x="5759" y="9076"/>
                        </a:cubicBezTo>
                        <a:cubicBezTo>
                          <a:pt x="7664" y="8314"/>
                          <a:pt x="7855" y="5647"/>
                          <a:pt x="5950" y="2599"/>
                        </a:cubicBezTo>
                        <a:close/>
                      </a:path>
                    </a:pathLst>
                  </a:custGeom>
                  <a:solidFill>
                    <a:srgbClr val="5D5D5D">
                      <a:alpha val="6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A6F65655-A7FB-E10F-CD5F-D54CA698FC8B}"/>
                      </a:ext>
                    </a:extLst>
                  </p:cNvPr>
                  <p:cNvSpPr/>
                  <p:nvPr/>
                </p:nvSpPr>
                <p:spPr>
                  <a:xfrm>
                    <a:off x="6111286" y="599632"/>
                    <a:ext cx="6767" cy="8613"/>
                  </a:xfrm>
                  <a:custGeom>
                    <a:avLst/>
                    <a:gdLst>
                      <a:gd name="connsiteX0" fmla="*/ 5573 w 6767"/>
                      <a:gd name="connsiteY0" fmla="*/ 2442 h 8613"/>
                      <a:gd name="connsiteX1" fmla="*/ 430 w 6767"/>
                      <a:gd name="connsiteY1" fmla="*/ 918 h 8613"/>
                      <a:gd name="connsiteX2" fmla="*/ 1668 w 6767"/>
                      <a:gd name="connsiteY2" fmla="*/ 5204 h 8613"/>
                      <a:gd name="connsiteX3" fmla="*/ 5382 w 6767"/>
                      <a:gd name="connsiteY3" fmla="*/ 8443 h 8613"/>
                      <a:gd name="connsiteX4" fmla="*/ 5573 w 6767"/>
                      <a:gd name="connsiteY4" fmla="*/ 2442 h 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67" h="8613">
                        <a:moveTo>
                          <a:pt x="5573" y="2442"/>
                        </a:moveTo>
                        <a:cubicBezTo>
                          <a:pt x="3858" y="-320"/>
                          <a:pt x="1572" y="-606"/>
                          <a:pt x="430" y="918"/>
                        </a:cubicBezTo>
                        <a:cubicBezTo>
                          <a:pt x="-619" y="2251"/>
                          <a:pt x="430" y="3204"/>
                          <a:pt x="1668" y="5204"/>
                        </a:cubicBezTo>
                        <a:cubicBezTo>
                          <a:pt x="2906" y="7300"/>
                          <a:pt x="3572" y="9205"/>
                          <a:pt x="5382" y="8443"/>
                        </a:cubicBezTo>
                        <a:cubicBezTo>
                          <a:pt x="7097" y="7871"/>
                          <a:pt x="7287" y="5299"/>
                          <a:pt x="5573" y="2442"/>
                        </a:cubicBezTo>
                        <a:close/>
                      </a:path>
                    </a:pathLst>
                  </a:custGeom>
                  <a:solidFill>
                    <a:srgbClr val="626262">
                      <a:alpha val="7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4125FE98-E3BB-9A04-E683-C0F960640D35}"/>
                      </a:ext>
                    </a:extLst>
                  </p:cNvPr>
                  <p:cNvSpPr/>
                  <p:nvPr/>
                </p:nvSpPr>
                <p:spPr>
                  <a:xfrm>
                    <a:off x="6111516" y="599863"/>
                    <a:ext cx="6309" cy="7971"/>
                  </a:xfrm>
                  <a:custGeom>
                    <a:avLst/>
                    <a:gdLst>
                      <a:gd name="connsiteX0" fmla="*/ 5152 w 6309"/>
                      <a:gd name="connsiteY0" fmla="*/ 2306 h 7971"/>
                      <a:gd name="connsiteX1" fmla="*/ 390 w 6309"/>
                      <a:gd name="connsiteY1" fmla="*/ 782 h 7971"/>
                      <a:gd name="connsiteX2" fmla="*/ 1533 w 6309"/>
                      <a:gd name="connsiteY2" fmla="*/ 4783 h 7971"/>
                      <a:gd name="connsiteX3" fmla="*/ 4962 w 6309"/>
                      <a:gd name="connsiteY3" fmla="*/ 7831 h 7971"/>
                      <a:gd name="connsiteX4" fmla="*/ 5152 w 6309"/>
                      <a:gd name="connsiteY4" fmla="*/ 2306 h 7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09" h="7971">
                        <a:moveTo>
                          <a:pt x="5152" y="2306"/>
                        </a:moveTo>
                        <a:cubicBezTo>
                          <a:pt x="3533" y="-266"/>
                          <a:pt x="1438" y="-551"/>
                          <a:pt x="390" y="782"/>
                        </a:cubicBezTo>
                        <a:cubicBezTo>
                          <a:pt x="-562" y="2020"/>
                          <a:pt x="390" y="2878"/>
                          <a:pt x="1533" y="4783"/>
                        </a:cubicBezTo>
                        <a:cubicBezTo>
                          <a:pt x="2676" y="6688"/>
                          <a:pt x="3343" y="8497"/>
                          <a:pt x="4962" y="7831"/>
                        </a:cubicBezTo>
                        <a:cubicBezTo>
                          <a:pt x="6677" y="7354"/>
                          <a:pt x="6772" y="4973"/>
                          <a:pt x="5152" y="2306"/>
                        </a:cubicBezTo>
                        <a:close/>
                      </a:path>
                    </a:pathLst>
                  </a:custGeom>
                  <a:solidFill>
                    <a:srgbClr val="666666">
                      <a:alpha val="8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C0503D2F-B2AE-D68C-413B-B87FB018C474}"/>
                      </a:ext>
                    </a:extLst>
                  </p:cNvPr>
                  <p:cNvSpPr/>
                  <p:nvPr/>
                </p:nvSpPr>
                <p:spPr>
                  <a:xfrm>
                    <a:off x="6111936" y="600253"/>
                    <a:ext cx="5672" cy="7392"/>
                  </a:xfrm>
                  <a:custGeom>
                    <a:avLst/>
                    <a:gdLst>
                      <a:gd name="connsiteX0" fmla="*/ 4636 w 5672"/>
                      <a:gd name="connsiteY0" fmla="*/ 2107 h 7392"/>
                      <a:gd name="connsiteX1" fmla="*/ 351 w 5672"/>
                      <a:gd name="connsiteY1" fmla="*/ 678 h 7392"/>
                      <a:gd name="connsiteX2" fmla="*/ 1398 w 5672"/>
                      <a:gd name="connsiteY2" fmla="*/ 4393 h 7392"/>
                      <a:gd name="connsiteX3" fmla="*/ 4636 w 5672"/>
                      <a:gd name="connsiteY3" fmla="*/ 7251 h 7392"/>
                      <a:gd name="connsiteX4" fmla="*/ 4636 w 5672"/>
                      <a:gd name="connsiteY4" fmla="*/ 2107 h 7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72" h="7392">
                        <a:moveTo>
                          <a:pt x="4636" y="2107"/>
                        </a:moveTo>
                        <a:cubicBezTo>
                          <a:pt x="3208" y="-274"/>
                          <a:pt x="1207" y="-465"/>
                          <a:pt x="351" y="678"/>
                        </a:cubicBezTo>
                        <a:cubicBezTo>
                          <a:pt x="-507" y="1821"/>
                          <a:pt x="351" y="2679"/>
                          <a:pt x="1398" y="4393"/>
                        </a:cubicBezTo>
                        <a:cubicBezTo>
                          <a:pt x="2446" y="6108"/>
                          <a:pt x="3113" y="7917"/>
                          <a:pt x="4636" y="7251"/>
                        </a:cubicBezTo>
                        <a:cubicBezTo>
                          <a:pt x="5970" y="6774"/>
                          <a:pt x="6065" y="4488"/>
                          <a:pt x="4636" y="2107"/>
                        </a:cubicBezTo>
                        <a:close/>
                      </a:path>
                    </a:pathLst>
                  </a:custGeom>
                  <a:solidFill>
                    <a:srgbClr val="6A6A6A">
                      <a:alpha val="8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07A62BF2-B726-3FA9-CF3F-7D3D2D9AADBA}"/>
                      </a:ext>
                    </a:extLst>
                  </p:cNvPr>
                  <p:cNvSpPr/>
                  <p:nvPr/>
                </p:nvSpPr>
                <p:spPr>
                  <a:xfrm>
                    <a:off x="6112166" y="600531"/>
                    <a:ext cx="5216" cy="6804"/>
                  </a:xfrm>
                  <a:custGeom>
                    <a:avLst/>
                    <a:gdLst>
                      <a:gd name="connsiteX0" fmla="*/ 4216 w 5216"/>
                      <a:gd name="connsiteY0" fmla="*/ 1925 h 6804"/>
                      <a:gd name="connsiteX1" fmla="*/ 311 w 5216"/>
                      <a:gd name="connsiteY1" fmla="*/ 591 h 6804"/>
                      <a:gd name="connsiteX2" fmla="*/ 1264 w 5216"/>
                      <a:gd name="connsiteY2" fmla="*/ 4020 h 6804"/>
                      <a:gd name="connsiteX3" fmla="*/ 4216 w 5216"/>
                      <a:gd name="connsiteY3" fmla="*/ 6687 h 6804"/>
                      <a:gd name="connsiteX4" fmla="*/ 4216 w 5216"/>
                      <a:gd name="connsiteY4" fmla="*/ 1925 h 6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6" h="6804">
                        <a:moveTo>
                          <a:pt x="4216" y="1925"/>
                        </a:moveTo>
                        <a:cubicBezTo>
                          <a:pt x="2883" y="-171"/>
                          <a:pt x="1168" y="-457"/>
                          <a:pt x="311" y="591"/>
                        </a:cubicBezTo>
                        <a:cubicBezTo>
                          <a:pt x="-451" y="1639"/>
                          <a:pt x="311" y="2496"/>
                          <a:pt x="1264" y="4020"/>
                        </a:cubicBezTo>
                        <a:cubicBezTo>
                          <a:pt x="2216" y="5639"/>
                          <a:pt x="2883" y="7259"/>
                          <a:pt x="4216" y="6687"/>
                        </a:cubicBezTo>
                        <a:cubicBezTo>
                          <a:pt x="5550" y="6211"/>
                          <a:pt x="5550" y="4020"/>
                          <a:pt x="4216" y="1925"/>
                        </a:cubicBezTo>
                        <a:close/>
                      </a:path>
                    </a:pathLst>
                  </a:custGeom>
                  <a:solidFill>
                    <a:srgbClr val="6E6E6E">
                      <a:alpha val="9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DF210664-B323-DD8F-983D-68ED03149836}"/>
                      </a:ext>
                    </a:extLst>
                  </p:cNvPr>
                  <p:cNvSpPr/>
                  <p:nvPr/>
                </p:nvSpPr>
                <p:spPr>
                  <a:xfrm>
                    <a:off x="6112396" y="600783"/>
                    <a:ext cx="4773" cy="6238"/>
                  </a:xfrm>
                  <a:custGeom>
                    <a:avLst/>
                    <a:gdLst>
                      <a:gd name="connsiteX0" fmla="*/ 3796 w 4773"/>
                      <a:gd name="connsiteY0" fmla="*/ 1768 h 6238"/>
                      <a:gd name="connsiteX1" fmla="*/ 272 w 4773"/>
                      <a:gd name="connsiteY1" fmla="*/ 530 h 6238"/>
                      <a:gd name="connsiteX2" fmla="*/ 1129 w 4773"/>
                      <a:gd name="connsiteY2" fmla="*/ 3673 h 6238"/>
                      <a:gd name="connsiteX3" fmla="*/ 3891 w 4773"/>
                      <a:gd name="connsiteY3" fmla="*/ 6149 h 6238"/>
                      <a:gd name="connsiteX4" fmla="*/ 3796 w 4773"/>
                      <a:gd name="connsiteY4" fmla="*/ 1768 h 6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73" h="6238">
                        <a:moveTo>
                          <a:pt x="3796" y="1768"/>
                        </a:moveTo>
                        <a:cubicBezTo>
                          <a:pt x="2558" y="-137"/>
                          <a:pt x="1034" y="-423"/>
                          <a:pt x="272" y="530"/>
                        </a:cubicBezTo>
                        <a:cubicBezTo>
                          <a:pt x="-395" y="1482"/>
                          <a:pt x="272" y="2244"/>
                          <a:pt x="1129" y="3673"/>
                        </a:cubicBezTo>
                        <a:cubicBezTo>
                          <a:pt x="1986" y="5102"/>
                          <a:pt x="2653" y="6626"/>
                          <a:pt x="3891" y="6149"/>
                        </a:cubicBezTo>
                        <a:cubicBezTo>
                          <a:pt x="5129" y="5768"/>
                          <a:pt x="5034" y="3673"/>
                          <a:pt x="3796" y="1768"/>
                        </a:cubicBezTo>
                        <a:close/>
                      </a:path>
                    </a:pathLst>
                  </a:custGeom>
                  <a:solidFill>
                    <a:srgbClr val="7272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31D87DC4-B80B-F32B-D3D2-BE6E14BB1D28}"/>
                    </a:ext>
                  </a:extLst>
                </p:cNvPr>
                <p:cNvSpPr/>
                <p:nvPr/>
              </p:nvSpPr>
              <p:spPr>
                <a:xfrm>
                  <a:off x="6088665" y="591406"/>
                  <a:ext cx="34671" cy="34670"/>
                </a:xfrm>
                <a:custGeom>
                  <a:avLst/>
                  <a:gdLst>
                    <a:gd name="connsiteX0" fmla="*/ 0 w 34671"/>
                    <a:gd name="connsiteY0" fmla="*/ 17335 h 34670"/>
                    <a:gd name="connsiteX1" fmla="*/ 17336 w 34671"/>
                    <a:gd name="connsiteY1" fmla="*/ 0 h 34670"/>
                    <a:gd name="connsiteX2" fmla="*/ 34671 w 34671"/>
                    <a:gd name="connsiteY2" fmla="*/ 17335 h 34670"/>
                    <a:gd name="connsiteX3" fmla="*/ 17336 w 34671"/>
                    <a:gd name="connsiteY3" fmla="*/ 34671 h 34670"/>
                    <a:gd name="connsiteX4" fmla="*/ 0 w 34671"/>
                    <a:gd name="connsiteY4" fmla="*/ 17335 h 34670"/>
                    <a:gd name="connsiteX5" fmla="*/ 33528 w 34671"/>
                    <a:gd name="connsiteY5" fmla="*/ 17335 h 34670"/>
                    <a:gd name="connsiteX6" fmla="*/ 17431 w 34671"/>
                    <a:gd name="connsiteY6" fmla="*/ 1238 h 34670"/>
                    <a:gd name="connsiteX7" fmla="*/ 1334 w 34671"/>
                    <a:gd name="connsiteY7" fmla="*/ 17335 h 34670"/>
                    <a:gd name="connsiteX8" fmla="*/ 17431 w 34671"/>
                    <a:gd name="connsiteY8" fmla="*/ 33433 h 34670"/>
                    <a:gd name="connsiteX9" fmla="*/ 33528 w 34671"/>
                    <a:gd name="connsiteY9" fmla="*/ 17335 h 34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671" h="34670">
                      <a:moveTo>
                        <a:pt x="0" y="17335"/>
                      </a:moveTo>
                      <a:cubicBezTo>
                        <a:pt x="0" y="7810"/>
                        <a:pt x="7811" y="0"/>
                        <a:pt x="17336" y="0"/>
                      </a:cubicBezTo>
                      <a:cubicBezTo>
                        <a:pt x="26861" y="0"/>
                        <a:pt x="34671" y="7810"/>
                        <a:pt x="34671" y="17335"/>
                      </a:cubicBezTo>
                      <a:cubicBezTo>
                        <a:pt x="34671" y="26860"/>
                        <a:pt x="26861" y="34671"/>
                        <a:pt x="17336" y="34671"/>
                      </a:cubicBezTo>
                      <a:cubicBezTo>
                        <a:pt x="7811" y="34671"/>
                        <a:pt x="0" y="26860"/>
                        <a:pt x="0" y="17335"/>
                      </a:cubicBezTo>
                      <a:close/>
                      <a:moveTo>
                        <a:pt x="33528" y="17335"/>
                      </a:moveTo>
                      <a:cubicBezTo>
                        <a:pt x="33528" y="8477"/>
                        <a:pt x="26289" y="1238"/>
                        <a:pt x="17431" y="1238"/>
                      </a:cubicBezTo>
                      <a:cubicBezTo>
                        <a:pt x="8573" y="1238"/>
                        <a:pt x="1334" y="8477"/>
                        <a:pt x="1334" y="17335"/>
                      </a:cubicBezTo>
                      <a:cubicBezTo>
                        <a:pt x="1334" y="26194"/>
                        <a:pt x="8573" y="33433"/>
                        <a:pt x="17431" y="33433"/>
                      </a:cubicBezTo>
                      <a:cubicBezTo>
                        <a:pt x="26289" y="33433"/>
                        <a:pt x="33528" y="26194"/>
                        <a:pt x="33528" y="17335"/>
                      </a:cubicBezTo>
                      <a:close/>
                    </a:path>
                  </a:pathLst>
                </a:custGeom>
                <a:solidFill>
                  <a:srgbClr val="08080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C0106D7C-B389-64E5-E304-BC0193A640AA}"/>
                    </a:ext>
                  </a:extLst>
                </p:cNvPr>
                <p:cNvSpPr/>
                <p:nvPr/>
              </p:nvSpPr>
              <p:spPr>
                <a:xfrm>
                  <a:off x="6106000" y="604932"/>
                  <a:ext cx="3428" cy="3428"/>
                </a:xfrm>
                <a:custGeom>
                  <a:avLst/>
                  <a:gdLst>
                    <a:gd name="connsiteX0" fmla="*/ 1714 w 3428"/>
                    <a:gd name="connsiteY0" fmla="*/ 3429 h 3428"/>
                    <a:gd name="connsiteX1" fmla="*/ 0 w 3428"/>
                    <a:gd name="connsiteY1" fmla="*/ 1714 h 3428"/>
                    <a:gd name="connsiteX2" fmla="*/ 1714 w 3428"/>
                    <a:gd name="connsiteY2" fmla="*/ 0 h 3428"/>
                    <a:gd name="connsiteX3" fmla="*/ 3429 w 3428"/>
                    <a:gd name="connsiteY3" fmla="*/ 1714 h 3428"/>
                    <a:gd name="connsiteX4" fmla="*/ 1714 w 3428"/>
                    <a:gd name="connsiteY4" fmla="*/ 3429 h 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8" h="3428">
                      <a:moveTo>
                        <a:pt x="1714" y="3429"/>
                      </a:moveTo>
                      <a:cubicBezTo>
                        <a:pt x="762" y="3429"/>
                        <a:pt x="0" y="2667"/>
                        <a:pt x="0" y="1714"/>
                      </a:cubicBezTo>
                      <a:cubicBezTo>
                        <a:pt x="0" y="762"/>
                        <a:pt x="762" y="0"/>
                        <a:pt x="1714" y="0"/>
                      </a:cubicBezTo>
                      <a:cubicBezTo>
                        <a:pt x="2667" y="0"/>
                        <a:pt x="3429" y="762"/>
                        <a:pt x="3429" y="1714"/>
                      </a:cubicBezTo>
                      <a:cubicBezTo>
                        <a:pt x="3429" y="2667"/>
                        <a:pt x="2667" y="3429"/>
                        <a:pt x="1714" y="3429"/>
                      </a:cubicBezTo>
                      <a:close/>
                    </a:path>
                  </a:pathLst>
                </a:custGeom>
                <a:solidFill>
                  <a:srgbClr val="636363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6BCA897-3441-4088-97E8-7F85A3D167DD}"/>
                    </a:ext>
                  </a:extLst>
                </p:cNvPr>
                <p:cNvSpPr/>
                <p:nvPr/>
              </p:nvSpPr>
              <p:spPr>
                <a:xfrm>
                  <a:off x="6106858" y="605408"/>
                  <a:ext cx="1714" cy="1714"/>
                </a:xfrm>
                <a:custGeom>
                  <a:avLst/>
                  <a:gdLst>
                    <a:gd name="connsiteX0" fmla="*/ 857 w 1714"/>
                    <a:gd name="connsiteY0" fmla="*/ 1714 h 1714"/>
                    <a:gd name="connsiteX1" fmla="*/ 0 w 1714"/>
                    <a:gd name="connsiteY1" fmla="*/ 857 h 1714"/>
                    <a:gd name="connsiteX2" fmla="*/ 857 w 1714"/>
                    <a:gd name="connsiteY2" fmla="*/ 0 h 1714"/>
                    <a:gd name="connsiteX3" fmla="*/ 1714 w 1714"/>
                    <a:gd name="connsiteY3" fmla="*/ 857 h 1714"/>
                    <a:gd name="connsiteX4" fmla="*/ 857 w 1714"/>
                    <a:gd name="connsiteY4" fmla="*/ 1714 h 1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4" h="1714">
                      <a:moveTo>
                        <a:pt x="857" y="1714"/>
                      </a:moveTo>
                      <a:cubicBezTo>
                        <a:pt x="381" y="1714"/>
                        <a:pt x="0" y="1333"/>
                        <a:pt x="0" y="857"/>
                      </a:cubicBezTo>
                      <a:cubicBezTo>
                        <a:pt x="0" y="381"/>
                        <a:pt x="381" y="0"/>
                        <a:pt x="857" y="0"/>
                      </a:cubicBezTo>
                      <a:cubicBezTo>
                        <a:pt x="1334" y="0"/>
                        <a:pt x="1714" y="381"/>
                        <a:pt x="1714" y="857"/>
                      </a:cubicBezTo>
                      <a:cubicBezTo>
                        <a:pt x="1714" y="1333"/>
                        <a:pt x="1334" y="1714"/>
                        <a:pt x="857" y="1714"/>
                      </a:cubicBezTo>
                      <a:close/>
                    </a:path>
                  </a:pathLst>
                </a:custGeom>
                <a:solidFill>
                  <a:srgbClr val="6363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C9E5C729-D57B-6816-689E-CD77B312C7E1}"/>
                    </a:ext>
                  </a:extLst>
                </p:cNvPr>
                <p:cNvSpPr/>
                <p:nvPr/>
              </p:nvSpPr>
              <p:spPr>
                <a:xfrm>
                  <a:off x="6102571" y="608456"/>
                  <a:ext cx="2866" cy="2857"/>
                </a:xfrm>
                <a:custGeom>
                  <a:avLst/>
                  <a:gdLst>
                    <a:gd name="connsiteX0" fmla="*/ 1429 w 2866"/>
                    <a:gd name="connsiteY0" fmla="*/ 2858 h 2857"/>
                    <a:gd name="connsiteX1" fmla="*/ 0 w 2866"/>
                    <a:gd name="connsiteY1" fmla="*/ 1429 h 2857"/>
                    <a:gd name="connsiteX2" fmla="*/ 1429 w 2866"/>
                    <a:gd name="connsiteY2" fmla="*/ 0 h 2857"/>
                    <a:gd name="connsiteX3" fmla="*/ 2857 w 2866"/>
                    <a:gd name="connsiteY3" fmla="*/ 1429 h 2857"/>
                    <a:gd name="connsiteX4" fmla="*/ 1429 w 2866"/>
                    <a:gd name="connsiteY4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6" h="2857">
                      <a:moveTo>
                        <a:pt x="1429" y="2858"/>
                      </a:moveTo>
                      <a:cubicBezTo>
                        <a:pt x="667" y="2858"/>
                        <a:pt x="0" y="2191"/>
                        <a:pt x="0" y="1429"/>
                      </a:cubicBezTo>
                      <a:cubicBezTo>
                        <a:pt x="0" y="667"/>
                        <a:pt x="667" y="0"/>
                        <a:pt x="1429" y="0"/>
                      </a:cubicBezTo>
                      <a:cubicBezTo>
                        <a:pt x="2191" y="0"/>
                        <a:pt x="2857" y="667"/>
                        <a:pt x="2857" y="1429"/>
                      </a:cubicBezTo>
                      <a:cubicBezTo>
                        <a:pt x="2953" y="2191"/>
                        <a:pt x="2286" y="2858"/>
                        <a:pt x="1429" y="2858"/>
                      </a:cubicBezTo>
                      <a:close/>
                    </a:path>
                  </a:pathLst>
                </a:custGeom>
                <a:solidFill>
                  <a:srgbClr val="636363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5180A2CE-7711-4F8F-DEBB-7E75B50EA9D9}"/>
                    </a:ext>
                  </a:extLst>
                </p:cNvPr>
                <p:cNvSpPr/>
                <p:nvPr/>
              </p:nvSpPr>
              <p:spPr>
                <a:xfrm>
                  <a:off x="6102857" y="608932"/>
                  <a:ext cx="1715" cy="1714"/>
                </a:xfrm>
                <a:custGeom>
                  <a:avLst/>
                  <a:gdLst>
                    <a:gd name="connsiteX0" fmla="*/ 858 w 1715"/>
                    <a:gd name="connsiteY0" fmla="*/ 1714 h 1714"/>
                    <a:gd name="connsiteX1" fmla="*/ 0 w 1715"/>
                    <a:gd name="connsiteY1" fmla="*/ 857 h 1714"/>
                    <a:gd name="connsiteX2" fmla="*/ 858 w 1715"/>
                    <a:gd name="connsiteY2" fmla="*/ 0 h 1714"/>
                    <a:gd name="connsiteX3" fmla="*/ 1715 w 1715"/>
                    <a:gd name="connsiteY3" fmla="*/ 857 h 1714"/>
                    <a:gd name="connsiteX4" fmla="*/ 858 w 1715"/>
                    <a:gd name="connsiteY4" fmla="*/ 1714 h 1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5" h="1714">
                      <a:moveTo>
                        <a:pt x="858" y="1714"/>
                      </a:moveTo>
                      <a:cubicBezTo>
                        <a:pt x="381" y="1714"/>
                        <a:pt x="0" y="1333"/>
                        <a:pt x="0" y="857"/>
                      </a:cubicBezTo>
                      <a:cubicBezTo>
                        <a:pt x="0" y="381"/>
                        <a:pt x="381" y="0"/>
                        <a:pt x="858" y="0"/>
                      </a:cubicBezTo>
                      <a:cubicBezTo>
                        <a:pt x="1334" y="0"/>
                        <a:pt x="1715" y="381"/>
                        <a:pt x="1715" y="857"/>
                      </a:cubicBezTo>
                      <a:cubicBezTo>
                        <a:pt x="1620" y="1333"/>
                        <a:pt x="1238" y="1714"/>
                        <a:pt x="858" y="1714"/>
                      </a:cubicBezTo>
                      <a:close/>
                    </a:path>
                  </a:pathLst>
                </a:custGeom>
                <a:solidFill>
                  <a:srgbClr val="6363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F851522-20F8-544D-14E4-51EC8BB95E8C}"/>
                  </a:ext>
                </a:extLst>
              </p:cNvPr>
              <p:cNvSpPr/>
              <p:nvPr/>
            </p:nvSpPr>
            <p:spPr>
              <a:xfrm>
                <a:off x="3649947" y="4032903"/>
                <a:ext cx="3848876" cy="62059"/>
              </a:xfrm>
              <a:custGeom>
                <a:avLst/>
                <a:gdLst>
                  <a:gd name="connsiteX0" fmla="*/ 8287131 w 10432922"/>
                  <a:gd name="connsiteY0" fmla="*/ 1238 h 166592"/>
                  <a:gd name="connsiteX1" fmla="*/ 8283035 w 10432922"/>
                  <a:gd name="connsiteY1" fmla="*/ 1238 h 166592"/>
                  <a:gd name="connsiteX2" fmla="*/ 5953030 w 10432922"/>
                  <a:gd name="connsiteY2" fmla="*/ 1238 h 166592"/>
                  <a:gd name="connsiteX3" fmla="*/ 5953030 w 10432922"/>
                  <a:gd name="connsiteY3" fmla="*/ 0 h 166592"/>
                  <a:gd name="connsiteX4" fmla="*/ 5946362 w 10432922"/>
                  <a:gd name="connsiteY4" fmla="*/ 0 h 166592"/>
                  <a:gd name="connsiteX5" fmla="*/ 5946362 w 10432922"/>
                  <a:gd name="connsiteY5" fmla="*/ 0 h 166592"/>
                  <a:gd name="connsiteX6" fmla="*/ 5208365 w 10432922"/>
                  <a:gd name="connsiteY6" fmla="*/ 0 h 166592"/>
                  <a:gd name="connsiteX7" fmla="*/ 4470368 w 10432922"/>
                  <a:gd name="connsiteY7" fmla="*/ 0 h 166592"/>
                  <a:gd name="connsiteX8" fmla="*/ 4470368 w 10432922"/>
                  <a:gd name="connsiteY8" fmla="*/ 0 h 166592"/>
                  <a:gd name="connsiteX9" fmla="*/ 4463701 w 10432922"/>
                  <a:gd name="connsiteY9" fmla="*/ 0 h 166592"/>
                  <a:gd name="connsiteX10" fmla="*/ 4463701 w 10432922"/>
                  <a:gd name="connsiteY10" fmla="*/ 1238 h 166592"/>
                  <a:gd name="connsiteX11" fmla="*/ 2149793 w 10432922"/>
                  <a:gd name="connsiteY11" fmla="*/ 1238 h 166592"/>
                  <a:gd name="connsiteX12" fmla="*/ 2147697 w 10432922"/>
                  <a:gd name="connsiteY12" fmla="*/ 1238 h 166592"/>
                  <a:gd name="connsiteX13" fmla="*/ 0 w 10432922"/>
                  <a:gd name="connsiteY13" fmla="*/ 1238 h 166592"/>
                  <a:gd name="connsiteX14" fmla="*/ 0 w 10432922"/>
                  <a:gd name="connsiteY14" fmla="*/ 81343 h 166592"/>
                  <a:gd name="connsiteX15" fmla="*/ 0 w 10432922"/>
                  <a:gd name="connsiteY15" fmla="*/ 81343 h 166592"/>
                  <a:gd name="connsiteX16" fmla="*/ 934403 w 10432922"/>
                  <a:gd name="connsiteY16" fmla="*/ 166592 h 166592"/>
                  <a:gd name="connsiteX17" fmla="*/ 5211033 w 10432922"/>
                  <a:gd name="connsiteY17" fmla="*/ 166592 h 166592"/>
                  <a:gd name="connsiteX18" fmla="*/ 9489186 w 10432922"/>
                  <a:gd name="connsiteY18" fmla="*/ 166592 h 166592"/>
                  <a:gd name="connsiteX19" fmla="*/ 10423874 w 10432922"/>
                  <a:gd name="connsiteY19" fmla="*/ 81343 h 166592"/>
                  <a:gd name="connsiteX20" fmla="*/ 10432922 w 10432922"/>
                  <a:gd name="connsiteY20" fmla="*/ 81343 h 166592"/>
                  <a:gd name="connsiteX21" fmla="*/ 10432922 w 10432922"/>
                  <a:gd name="connsiteY21" fmla="*/ 1238 h 166592"/>
                  <a:gd name="connsiteX22" fmla="*/ 8287131 w 10432922"/>
                  <a:gd name="connsiteY22" fmla="*/ 1238 h 16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32922" h="166592">
                    <a:moveTo>
                      <a:pt x="8287131" y="1238"/>
                    </a:moveTo>
                    <a:lnTo>
                      <a:pt x="8283035" y="1238"/>
                    </a:lnTo>
                    <a:lnTo>
                      <a:pt x="5953030" y="1238"/>
                    </a:lnTo>
                    <a:cubicBezTo>
                      <a:pt x="5953030" y="858"/>
                      <a:pt x="5953030" y="381"/>
                      <a:pt x="5953030" y="0"/>
                    </a:cubicBezTo>
                    <a:lnTo>
                      <a:pt x="5946362" y="0"/>
                    </a:lnTo>
                    <a:lnTo>
                      <a:pt x="5946362" y="0"/>
                    </a:lnTo>
                    <a:lnTo>
                      <a:pt x="5208365" y="0"/>
                    </a:lnTo>
                    <a:lnTo>
                      <a:pt x="4470368" y="0"/>
                    </a:lnTo>
                    <a:lnTo>
                      <a:pt x="4470368" y="0"/>
                    </a:lnTo>
                    <a:lnTo>
                      <a:pt x="4463701" y="0"/>
                    </a:lnTo>
                    <a:cubicBezTo>
                      <a:pt x="4463701" y="381"/>
                      <a:pt x="4463701" y="858"/>
                      <a:pt x="4463701" y="1238"/>
                    </a:cubicBezTo>
                    <a:lnTo>
                      <a:pt x="2149793" y="1238"/>
                    </a:lnTo>
                    <a:lnTo>
                      <a:pt x="2147697" y="1238"/>
                    </a:lnTo>
                    <a:lnTo>
                      <a:pt x="0" y="1238"/>
                    </a:lnTo>
                    <a:lnTo>
                      <a:pt x="0" y="81343"/>
                    </a:lnTo>
                    <a:lnTo>
                      <a:pt x="0" y="81343"/>
                    </a:lnTo>
                    <a:cubicBezTo>
                      <a:pt x="309467" y="138113"/>
                      <a:pt x="621697" y="166592"/>
                      <a:pt x="934403" y="166592"/>
                    </a:cubicBezTo>
                    <a:lnTo>
                      <a:pt x="5211033" y="166592"/>
                    </a:lnTo>
                    <a:lnTo>
                      <a:pt x="9489186" y="166592"/>
                    </a:lnTo>
                    <a:cubicBezTo>
                      <a:pt x="9801987" y="166592"/>
                      <a:pt x="10114312" y="138113"/>
                      <a:pt x="10423874" y="81343"/>
                    </a:cubicBezTo>
                    <a:lnTo>
                      <a:pt x="10432922" y="81343"/>
                    </a:lnTo>
                    <a:lnTo>
                      <a:pt x="10432922" y="1238"/>
                    </a:lnTo>
                    <a:lnTo>
                      <a:pt x="8287131" y="1238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8DA380B-C551-BF26-8457-2AE5AE2A7B1B}"/>
                  </a:ext>
                </a:extLst>
              </p:cNvPr>
              <p:cNvSpPr/>
              <p:nvPr/>
            </p:nvSpPr>
            <p:spPr>
              <a:xfrm>
                <a:off x="3649947" y="4062352"/>
                <a:ext cx="3845539" cy="31758"/>
              </a:xfrm>
              <a:custGeom>
                <a:avLst/>
                <a:gdLst>
                  <a:gd name="connsiteX0" fmla="*/ 5210937 w 10423874"/>
                  <a:gd name="connsiteY0" fmla="*/ 0 h 85248"/>
                  <a:gd name="connsiteX1" fmla="*/ 0 w 10423874"/>
                  <a:gd name="connsiteY1" fmla="*/ 0 h 85248"/>
                  <a:gd name="connsiteX2" fmla="*/ 934403 w 10423874"/>
                  <a:gd name="connsiteY2" fmla="*/ 85249 h 85248"/>
                  <a:gd name="connsiteX3" fmla="*/ 5211033 w 10423874"/>
                  <a:gd name="connsiteY3" fmla="*/ 85249 h 85248"/>
                  <a:gd name="connsiteX4" fmla="*/ 9489186 w 10423874"/>
                  <a:gd name="connsiteY4" fmla="*/ 85249 h 85248"/>
                  <a:gd name="connsiteX5" fmla="*/ 10423874 w 10423874"/>
                  <a:gd name="connsiteY5" fmla="*/ 0 h 85248"/>
                  <a:gd name="connsiteX6" fmla="*/ 5210937 w 10423874"/>
                  <a:gd name="connsiteY6" fmla="*/ 0 h 8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23874" h="85248">
                    <a:moveTo>
                      <a:pt x="5210937" y="0"/>
                    </a:moveTo>
                    <a:lnTo>
                      <a:pt x="0" y="0"/>
                    </a:lnTo>
                    <a:cubicBezTo>
                      <a:pt x="309467" y="56769"/>
                      <a:pt x="621697" y="85249"/>
                      <a:pt x="934403" y="85249"/>
                    </a:cubicBezTo>
                    <a:lnTo>
                      <a:pt x="5211033" y="85249"/>
                    </a:lnTo>
                    <a:lnTo>
                      <a:pt x="9489186" y="85249"/>
                    </a:lnTo>
                    <a:cubicBezTo>
                      <a:pt x="9801987" y="85249"/>
                      <a:pt x="10114312" y="56769"/>
                      <a:pt x="10423874" y="0"/>
                    </a:cubicBezTo>
                    <a:lnTo>
                      <a:pt x="5210937" y="0"/>
                    </a:lnTo>
                    <a:close/>
                  </a:path>
                </a:pathLst>
              </a:custGeom>
              <a:gradFill>
                <a:gsLst>
                  <a:gs pos="783">
                    <a:srgbClr val="1E1E1E"/>
                  </a:gs>
                  <a:gs pos="20710">
                    <a:srgbClr val="383838"/>
                  </a:gs>
                  <a:gs pos="45030">
                    <a:srgbClr val="5D5D5D"/>
                  </a:gs>
                  <a:gs pos="100000">
                    <a:srgbClr val="787878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3CA5EFE3-001E-8E32-3744-0F1D3325FFCE}"/>
                  </a:ext>
                </a:extLst>
              </p:cNvPr>
              <p:cNvGrpSpPr/>
              <p:nvPr/>
            </p:nvGrpSpPr>
            <p:grpSpPr>
              <a:xfrm>
                <a:off x="3649947" y="4033364"/>
                <a:ext cx="3848876" cy="29840"/>
                <a:chOff x="881062" y="6170389"/>
                <a:chExt cx="10432922" cy="80105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40E49616-FD8C-4E55-C5F7-742070C116C5}"/>
                    </a:ext>
                  </a:extLst>
                </p:cNvPr>
                <p:cNvSpPr/>
                <p:nvPr/>
              </p:nvSpPr>
              <p:spPr>
                <a:xfrm>
                  <a:off x="881062" y="6170389"/>
                  <a:ext cx="2149792" cy="80105"/>
                </a:xfrm>
                <a:custGeom>
                  <a:avLst/>
                  <a:gdLst>
                    <a:gd name="connsiteX0" fmla="*/ 0 w 2149792"/>
                    <a:gd name="connsiteY0" fmla="*/ 0 h 80105"/>
                    <a:gd name="connsiteX1" fmla="*/ 2149793 w 2149792"/>
                    <a:gd name="connsiteY1" fmla="*/ 0 h 80105"/>
                    <a:gd name="connsiteX2" fmla="*/ 2149793 w 2149792"/>
                    <a:gd name="connsiteY2" fmla="*/ 80105 h 80105"/>
                    <a:gd name="connsiteX3" fmla="*/ 0 w 2149792"/>
                    <a:gd name="connsiteY3" fmla="*/ 80105 h 8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80105">
                      <a:moveTo>
                        <a:pt x="0" y="0"/>
                      </a:moveTo>
                      <a:lnTo>
                        <a:pt x="2149793" y="0"/>
                      </a:lnTo>
                      <a:lnTo>
                        <a:pt x="2149793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195">
                      <a:srgbClr val="191919"/>
                    </a:gs>
                    <a:gs pos="514">
                      <a:srgbClr val="313131"/>
                    </a:gs>
                    <a:gs pos="783">
                      <a:srgbClr val="4B4B4B"/>
                    </a:gs>
                    <a:gs pos="2420">
                      <a:srgbClr val="757575"/>
                    </a:gs>
                    <a:gs pos="3410">
                      <a:srgbClr val="898989"/>
                    </a:gs>
                    <a:gs pos="6240">
                      <a:srgbClr val="6F6F6F"/>
                    </a:gs>
                    <a:gs pos="7250">
                      <a:srgbClr val="646464"/>
                    </a:gs>
                    <a:gs pos="10670">
                      <a:srgbClr val="575757"/>
                    </a:gs>
                    <a:gs pos="15040">
                      <a:srgbClr val="555555"/>
                    </a:gs>
                    <a:gs pos="22860">
                      <a:srgbClr val="6B6B6B"/>
                    </a:gs>
                    <a:gs pos="29800">
                      <a:srgbClr val="818181"/>
                    </a:gs>
                    <a:gs pos="100000">
                      <a:srgbClr val="B9B9B9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449CA24-007B-2591-9AEC-480291D5C2A9}"/>
                    </a:ext>
                  </a:extLst>
                </p:cNvPr>
                <p:cNvSpPr/>
                <p:nvPr/>
              </p:nvSpPr>
              <p:spPr>
                <a:xfrm>
                  <a:off x="3028759" y="6170389"/>
                  <a:ext cx="3070574" cy="80105"/>
                </a:xfrm>
                <a:custGeom>
                  <a:avLst/>
                  <a:gdLst>
                    <a:gd name="connsiteX0" fmla="*/ 0 w 3070574"/>
                    <a:gd name="connsiteY0" fmla="*/ 0 h 80105"/>
                    <a:gd name="connsiteX1" fmla="*/ 3070574 w 3070574"/>
                    <a:gd name="connsiteY1" fmla="*/ 0 h 80105"/>
                    <a:gd name="connsiteX2" fmla="*/ 3070574 w 3070574"/>
                    <a:gd name="connsiteY2" fmla="*/ 80105 h 80105"/>
                    <a:gd name="connsiteX3" fmla="*/ 0 w 3070574"/>
                    <a:gd name="connsiteY3" fmla="*/ 80105 h 8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0574" h="80105">
                      <a:moveTo>
                        <a:pt x="0" y="0"/>
                      </a:moveTo>
                      <a:lnTo>
                        <a:pt x="3070574" y="0"/>
                      </a:lnTo>
                      <a:lnTo>
                        <a:pt x="3070574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9B9B9"/>
                    </a:gs>
                    <a:gs pos="65210">
                      <a:srgbClr val="CFCFCF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418052B7-D8E1-85CF-1D7A-22E251249A35}"/>
                    </a:ext>
                  </a:extLst>
                </p:cNvPr>
                <p:cNvSpPr/>
                <p:nvPr/>
              </p:nvSpPr>
              <p:spPr>
                <a:xfrm>
                  <a:off x="9164192" y="6170389"/>
                  <a:ext cx="2149792" cy="80104"/>
                </a:xfrm>
                <a:custGeom>
                  <a:avLst/>
                  <a:gdLst>
                    <a:gd name="connsiteX0" fmla="*/ 0 w 2149792"/>
                    <a:gd name="connsiteY0" fmla="*/ 0 h 80104"/>
                    <a:gd name="connsiteX1" fmla="*/ 2149792 w 2149792"/>
                    <a:gd name="connsiteY1" fmla="*/ 0 h 80104"/>
                    <a:gd name="connsiteX2" fmla="*/ 2149792 w 2149792"/>
                    <a:gd name="connsiteY2" fmla="*/ 80105 h 80104"/>
                    <a:gd name="connsiteX3" fmla="*/ 0 w 2149792"/>
                    <a:gd name="connsiteY3" fmla="*/ 80105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80104">
                      <a:moveTo>
                        <a:pt x="0" y="0"/>
                      </a:moveTo>
                      <a:lnTo>
                        <a:pt x="2149792" y="0"/>
                      </a:lnTo>
                      <a:lnTo>
                        <a:pt x="2149792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195">
                      <a:srgbClr val="191919"/>
                    </a:gs>
                    <a:gs pos="514">
                      <a:srgbClr val="313131"/>
                    </a:gs>
                    <a:gs pos="783">
                      <a:srgbClr val="4B4B4B"/>
                    </a:gs>
                    <a:gs pos="2420">
                      <a:srgbClr val="757575"/>
                    </a:gs>
                    <a:gs pos="3410">
                      <a:srgbClr val="898989"/>
                    </a:gs>
                    <a:gs pos="6240">
                      <a:srgbClr val="6F6F6F"/>
                    </a:gs>
                    <a:gs pos="7250">
                      <a:srgbClr val="646464"/>
                    </a:gs>
                    <a:gs pos="10670">
                      <a:srgbClr val="575757"/>
                    </a:gs>
                    <a:gs pos="15040">
                      <a:srgbClr val="555555"/>
                    </a:gs>
                    <a:gs pos="22860">
                      <a:srgbClr val="6B6B6B"/>
                    </a:gs>
                    <a:gs pos="29800">
                      <a:srgbClr val="818181"/>
                    </a:gs>
                    <a:gs pos="100000">
                      <a:srgbClr val="B9B9B9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5EDF2EBB-F600-9A75-15CE-7EAD28B91276}"/>
                    </a:ext>
                  </a:extLst>
                </p:cNvPr>
                <p:cNvSpPr/>
                <p:nvPr/>
              </p:nvSpPr>
              <p:spPr>
                <a:xfrm>
                  <a:off x="6097523" y="6170389"/>
                  <a:ext cx="3070669" cy="80104"/>
                </a:xfrm>
                <a:custGeom>
                  <a:avLst/>
                  <a:gdLst>
                    <a:gd name="connsiteX0" fmla="*/ 0 w 3070669"/>
                    <a:gd name="connsiteY0" fmla="*/ 0 h 80104"/>
                    <a:gd name="connsiteX1" fmla="*/ 3070670 w 3070669"/>
                    <a:gd name="connsiteY1" fmla="*/ 0 h 80104"/>
                    <a:gd name="connsiteX2" fmla="*/ 3070670 w 3070669"/>
                    <a:gd name="connsiteY2" fmla="*/ 80105 h 80104"/>
                    <a:gd name="connsiteX3" fmla="*/ 0 w 3070669"/>
                    <a:gd name="connsiteY3" fmla="*/ 80105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0669" h="80104">
                      <a:moveTo>
                        <a:pt x="0" y="0"/>
                      </a:moveTo>
                      <a:lnTo>
                        <a:pt x="3070670" y="0"/>
                      </a:lnTo>
                      <a:lnTo>
                        <a:pt x="3070670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9B9B9"/>
                    </a:gs>
                    <a:gs pos="65210">
                      <a:srgbClr val="CFCFCF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E9C4BD60-1081-6E6F-FED1-844AA3C044C7}"/>
                  </a:ext>
                </a:extLst>
              </p:cNvPr>
              <p:cNvGrpSpPr/>
              <p:nvPr/>
            </p:nvGrpSpPr>
            <p:grpSpPr>
              <a:xfrm>
                <a:off x="3649947" y="4031022"/>
                <a:ext cx="3848876" cy="2376"/>
                <a:chOff x="881062" y="6164103"/>
                <a:chExt cx="10432922" cy="6381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3C3E013-F5D7-9D52-BBD8-C79E03B758E8}"/>
                    </a:ext>
                  </a:extLst>
                </p:cNvPr>
                <p:cNvSpPr/>
                <p:nvPr/>
              </p:nvSpPr>
              <p:spPr>
                <a:xfrm>
                  <a:off x="881062" y="6164103"/>
                  <a:ext cx="2149792" cy="6286"/>
                </a:xfrm>
                <a:custGeom>
                  <a:avLst/>
                  <a:gdLst>
                    <a:gd name="connsiteX0" fmla="*/ 2149793 w 2149792"/>
                    <a:gd name="connsiteY0" fmla="*/ 6286 h 6286"/>
                    <a:gd name="connsiteX1" fmla="*/ 0 w 2149792"/>
                    <a:gd name="connsiteY1" fmla="*/ 6286 h 6286"/>
                    <a:gd name="connsiteX2" fmla="*/ 9525 w 2149792"/>
                    <a:gd name="connsiteY2" fmla="*/ 0 h 6286"/>
                    <a:gd name="connsiteX3" fmla="*/ 2149793 w 2149792"/>
                    <a:gd name="connsiteY3" fmla="*/ 0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6286">
                      <a:moveTo>
                        <a:pt x="2149793" y="6286"/>
                      </a:moveTo>
                      <a:lnTo>
                        <a:pt x="0" y="6286"/>
                      </a:lnTo>
                      <a:lnTo>
                        <a:pt x="9525" y="0"/>
                      </a:lnTo>
                      <a:lnTo>
                        <a:pt x="21497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232">
                      <a:srgbClr val="191919"/>
                    </a:gs>
                    <a:gs pos="613">
                      <a:srgbClr val="313131"/>
                    </a:gs>
                    <a:gs pos="783">
                      <a:srgbClr val="3F3F3F"/>
                    </a:gs>
                    <a:gs pos="2280">
                      <a:srgbClr val="5F5F5F"/>
                    </a:gs>
                    <a:gs pos="3410">
                      <a:srgbClr val="747474"/>
                    </a:gs>
                    <a:gs pos="6610">
                      <a:srgbClr val="5A5A5A"/>
                    </a:gs>
                    <a:gs pos="7250">
                      <a:srgbClr val="545454"/>
                    </a:gs>
                    <a:gs pos="10670">
                      <a:srgbClr val="484848"/>
                    </a:gs>
                    <a:gs pos="15040">
                      <a:srgbClr val="464646"/>
                    </a:gs>
                    <a:gs pos="23740">
                      <a:srgbClr val="5B5B5B"/>
                    </a:gs>
                    <a:gs pos="29800">
                      <a:srgbClr val="6D6D6D"/>
                    </a:gs>
                    <a:gs pos="100000">
                      <a:srgbClr val="A4A4A4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5FD7DC0C-0653-1FF1-F890-E48D4E616458}"/>
                    </a:ext>
                  </a:extLst>
                </p:cNvPr>
                <p:cNvSpPr/>
                <p:nvPr/>
              </p:nvSpPr>
              <p:spPr>
                <a:xfrm>
                  <a:off x="3030854" y="6164103"/>
                  <a:ext cx="3066669" cy="6381"/>
                </a:xfrm>
                <a:custGeom>
                  <a:avLst/>
                  <a:gdLst>
                    <a:gd name="connsiteX0" fmla="*/ 0 w 3066669"/>
                    <a:gd name="connsiteY0" fmla="*/ 0 h 6381"/>
                    <a:gd name="connsiteX1" fmla="*/ 3066669 w 3066669"/>
                    <a:gd name="connsiteY1" fmla="*/ 0 h 6381"/>
                    <a:gd name="connsiteX2" fmla="*/ 3066669 w 3066669"/>
                    <a:gd name="connsiteY2" fmla="*/ 6382 h 6381"/>
                    <a:gd name="connsiteX3" fmla="*/ 0 w 3066669"/>
                    <a:gd name="connsiteY3" fmla="*/ 6382 h 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66669" h="6381">
                      <a:moveTo>
                        <a:pt x="0" y="0"/>
                      </a:moveTo>
                      <a:lnTo>
                        <a:pt x="3066669" y="0"/>
                      </a:lnTo>
                      <a:lnTo>
                        <a:pt x="3066669" y="6382"/>
                      </a:lnTo>
                      <a:lnTo>
                        <a:pt x="0" y="638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4A4A4"/>
                    </a:gs>
                    <a:gs pos="65210">
                      <a:srgbClr val="B5B5B5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B32915E3-E1FB-BBBA-0188-2D9585885CC5}"/>
                    </a:ext>
                  </a:extLst>
                </p:cNvPr>
                <p:cNvSpPr/>
                <p:nvPr/>
              </p:nvSpPr>
              <p:spPr>
                <a:xfrm>
                  <a:off x="9164192" y="6164103"/>
                  <a:ext cx="2149792" cy="6286"/>
                </a:xfrm>
                <a:custGeom>
                  <a:avLst/>
                  <a:gdLst>
                    <a:gd name="connsiteX0" fmla="*/ 0 w 2149792"/>
                    <a:gd name="connsiteY0" fmla="*/ 0 h 6286"/>
                    <a:gd name="connsiteX1" fmla="*/ 2139696 w 2149792"/>
                    <a:gd name="connsiteY1" fmla="*/ 0 h 6286"/>
                    <a:gd name="connsiteX2" fmla="*/ 2149792 w 2149792"/>
                    <a:gd name="connsiteY2" fmla="*/ 6286 h 6286"/>
                    <a:gd name="connsiteX3" fmla="*/ 0 w 2149792"/>
                    <a:gd name="connsiteY3" fmla="*/ 6286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6286">
                      <a:moveTo>
                        <a:pt x="0" y="0"/>
                      </a:moveTo>
                      <a:lnTo>
                        <a:pt x="2139696" y="0"/>
                      </a:lnTo>
                      <a:lnTo>
                        <a:pt x="2149792" y="6286"/>
                      </a:lnTo>
                      <a:lnTo>
                        <a:pt x="0" y="628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232">
                      <a:srgbClr val="191919"/>
                    </a:gs>
                    <a:gs pos="613">
                      <a:srgbClr val="313131"/>
                    </a:gs>
                    <a:gs pos="783">
                      <a:srgbClr val="3F3F3F"/>
                    </a:gs>
                    <a:gs pos="2280">
                      <a:srgbClr val="5F5F5F"/>
                    </a:gs>
                    <a:gs pos="3410">
                      <a:srgbClr val="747474"/>
                    </a:gs>
                    <a:gs pos="6610">
                      <a:srgbClr val="5A5A5A"/>
                    </a:gs>
                    <a:gs pos="7250">
                      <a:srgbClr val="545454"/>
                    </a:gs>
                    <a:gs pos="10670">
                      <a:srgbClr val="484848"/>
                    </a:gs>
                    <a:gs pos="15040">
                      <a:srgbClr val="464646"/>
                    </a:gs>
                    <a:gs pos="23740">
                      <a:srgbClr val="5B5B5B"/>
                    </a:gs>
                    <a:gs pos="29800">
                      <a:srgbClr val="6D6D6D"/>
                    </a:gs>
                    <a:gs pos="100000">
                      <a:srgbClr val="A4A4A4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F232E2E9-546F-DE44-2754-900198BE50B6}"/>
                    </a:ext>
                  </a:extLst>
                </p:cNvPr>
                <p:cNvSpPr/>
                <p:nvPr/>
              </p:nvSpPr>
              <p:spPr>
                <a:xfrm>
                  <a:off x="6097523" y="6164103"/>
                  <a:ext cx="3066669" cy="6286"/>
                </a:xfrm>
                <a:custGeom>
                  <a:avLst/>
                  <a:gdLst>
                    <a:gd name="connsiteX0" fmla="*/ 0 w 3066669"/>
                    <a:gd name="connsiteY0" fmla="*/ 0 h 6286"/>
                    <a:gd name="connsiteX1" fmla="*/ 3066669 w 3066669"/>
                    <a:gd name="connsiteY1" fmla="*/ 0 h 6286"/>
                    <a:gd name="connsiteX2" fmla="*/ 3066669 w 3066669"/>
                    <a:gd name="connsiteY2" fmla="*/ 6286 h 6286"/>
                    <a:gd name="connsiteX3" fmla="*/ 0 w 3066669"/>
                    <a:gd name="connsiteY3" fmla="*/ 6286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66669" h="6286">
                      <a:moveTo>
                        <a:pt x="0" y="0"/>
                      </a:moveTo>
                      <a:lnTo>
                        <a:pt x="3066669" y="0"/>
                      </a:lnTo>
                      <a:lnTo>
                        <a:pt x="3066669" y="6286"/>
                      </a:lnTo>
                      <a:lnTo>
                        <a:pt x="0" y="628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4A4A4"/>
                    </a:gs>
                    <a:gs pos="65210">
                      <a:srgbClr val="B5B5B5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959C370-63E7-538B-ED15-189381F2C9C6}"/>
                  </a:ext>
                </a:extLst>
              </p:cNvPr>
              <p:cNvSpPr/>
              <p:nvPr/>
            </p:nvSpPr>
            <p:spPr>
              <a:xfrm>
                <a:off x="3649947" y="4063204"/>
                <a:ext cx="3845539" cy="31758"/>
              </a:xfrm>
              <a:custGeom>
                <a:avLst/>
                <a:gdLst>
                  <a:gd name="connsiteX0" fmla="*/ 5210937 w 10423874"/>
                  <a:gd name="connsiteY0" fmla="*/ 0 h 85248"/>
                  <a:gd name="connsiteX1" fmla="*/ 0 w 10423874"/>
                  <a:gd name="connsiteY1" fmla="*/ 0 h 85248"/>
                  <a:gd name="connsiteX2" fmla="*/ 934403 w 10423874"/>
                  <a:gd name="connsiteY2" fmla="*/ 85249 h 85248"/>
                  <a:gd name="connsiteX3" fmla="*/ 5211033 w 10423874"/>
                  <a:gd name="connsiteY3" fmla="*/ 85249 h 85248"/>
                  <a:gd name="connsiteX4" fmla="*/ 9489186 w 10423874"/>
                  <a:gd name="connsiteY4" fmla="*/ 85249 h 85248"/>
                  <a:gd name="connsiteX5" fmla="*/ 10423874 w 10423874"/>
                  <a:gd name="connsiteY5" fmla="*/ 0 h 85248"/>
                  <a:gd name="connsiteX6" fmla="*/ 5210937 w 10423874"/>
                  <a:gd name="connsiteY6" fmla="*/ 0 h 8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23874" h="85248">
                    <a:moveTo>
                      <a:pt x="5210937" y="0"/>
                    </a:moveTo>
                    <a:lnTo>
                      <a:pt x="0" y="0"/>
                    </a:lnTo>
                    <a:cubicBezTo>
                      <a:pt x="309467" y="56769"/>
                      <a:pt x="621697" y="85249"/>
                      <a:pt x="934403" y="85249"/>
                    </a:cubicBezTo>
                    <a:lnTo>
                      <a:pt x="5211033" y="85249"/>
                    </a:lnTo>
                    <a:lnTo>
                      <a:pt x="9489186" y="85249"/>
                    </a:lnTo>
                    <a:cubicBezTo>
                      <a:pt x="9801987" y="85249"/>
                      <a:pt x="10114312" y="56769"/>
                      <a:pt x="10423874" y="0"/>
                    </a:cubicBezTo>
                    <a:lnTo>
                      <a:pt x="5210937" y="0"/>
                    </a:lnTo>
                    <a:close/>
                  </a:path>
                </a:pathLst>
              </a:custGeom>
              <a:gradFill>
                <a:gsLst>
                  <a:gs pos="783">
                    <a:srgbClr val="1E1E1E"/>
                  </a:gs>
                  <a:gs pos="20710">
                    <a:srgbClr val="383838"/>
                  </a:gs>
                  <a:gs pos="45030">
                    <a:srgbClr val="5D5D5D"/>
                  </a:gs>
                  <a:gs pos="100000">
                    <a:srgbClr val="787878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A8DDF176-D1B1-093E-F338-3FF3077BF835}"/>
                  </a:ext>
                </a:extLst>
              </p:cNvPr>
              <p:cNvGrpSpPr/>
              <p:nvPr/>
            </p:nvGrpSpPr>
            <p:grpSpPr>
              <a:xfrm>
                <a:off x="5266428" y="4032903"/>
                <a:ext cx="609976" cy="24731"/>
                <a:chOff x="5344858" y="6169151"/>
                <a:chExt cx="1489233" cy="66389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36171BD2-DD7B-9D9C-531C-0796DFB7662A}"/>
                    </a:ext>
                  </a:extLst>
                </p:cNvPr>
                <p:cNvSpPr/>
                <p:nvPr/>
              </p:nvSpPr>
              <p:spPr>
                <a:xfrm>
                  <a:off x="5345238" y="6169151"/>
                  <a:ext cx="744283" cy="66294"/>
                </a:xfrm>
                <a:custGeom>
                  <a:avLst/>
                  <a:gdLst>
                    <a:gd name="connsiteX0" fmla="*/ 744284 w 744283"/>
                    <a:gd name="connsiteY0" fmla="*/ 66294 h 66294"/>
                    <a:gd name="connsiteX1" fmla="*/ 66294 w 744283"/>
                    <a:gd name="connsiteY1" fmla="*/ 66294 h 66294"/>
                    <a:gd name="connsiteX2" fmla="*/ 0 w 744283"/>
                    <a:gd name="connsiteY2" fmla="*/ 0 h 66294"/>
                    <a:gd name="connsiteX3" fmla="*/ 0 w 744283"/>
                    <a:gd name="connsiteY3" fmla="*/ 0 h 66294"/>
                    <a:gd name="connsiteX4" fmla="*/ 744284 w 744283"/>
                    <a:gd name="connsiteY4" fmla="*/ 0 h 66294"/>
                    <a:gd name="connsiteX5" fmla="*/ 744284 w 744283"/>
                    <a:gd name="connsiteY5" fmla="*/ 66294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4283" h="66294">
                      <a:moveTo>
                        <a:pt x="744284" y="66294"/>
                      </a:moveTo>
                      <a:lnTo>
                        <a:pt x="66294" y="66294"/>
                      </a:lnTo>
                      <a:cubicBezTo>
                        <a:pt x="29718" y="66294"/>
                        <a:pt x="0" y="36576"/>
                        <a:pt x="0" y="0"/>
                      </a:cubicBezTo>
                      <a:lnTo>
                        <a:pt x="0" y="0"/>
                      </a:lnTo>
                      <a:lnTo>
                        <a:pt x="744284" y="0"/>
                      </a:lnTo>
                      <a:lnTo>
                        <a:pt x="744284" y="66294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15280">
                      <a:srgbClr val="383838"/>
                    </a:gs>
                    <a:gs pos="45030">
                      <a:srgbClr val="777777"/>
                    </a:gs>
                    <a:gs pos="100000">
                      <a:srgbClr val="939393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F1A2AE37-14AA-2AFC-19E9-C74C6D77823F}"/>
                    </a:ext>
                  </a:extLst>
                </p:cNvPr>
                <p:cNvSpPr/>
                <p:nvPr/>
              </p:nvSpPr>
              <p:spPr>
                <a:xfrm>
                  <a:off x="6089522" y="6169151"/>
                  <a:ext cx="743997" cy="66294"/>
                </a:xfrm>
                <a:custGeom>
                  <a:avLst/>
                  <a:gdLst>
                    <a:gd name="connsiteX0" fmla="*/ 0 w 743997"/>
                    <a:gd name="connsiteY0" fmla="*/ 66294 h 66294"/>
                    <a:gd name="connsiteX1" fmla="*/ 677703 w 743997"/>
                    <a:gd name="connsiteY1" fmla="*/ 66294 h 66294"/>
                    <a:gd name="connsiteX2" fmla="*/ 743998 w 743997"/>
                    <a:gd name="connsiteY2" fmla="*/ 0 h 66294"/>
                    <a:gd name="connsiteX3" fmla="*/ 743998 w 743997"/>
                    <a:gd name="connsiteY3" fmla="*/ 0 h 66294"/>
                    <a:gd name="connsiteX4" fmla="*/ 0 w 743997"/>
                    <a:gd name="connsiteY4" fmla="*/ 0 h 66294"/>
                    <a:gd name="connsiteX5" fmla="*/ 0 w 743997"/>
                    <a:gd name="connsiteY5" fmla="*/ 66294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3997" h="66294">
                      <a:moveTo>
                        <a:pt x="0" y="66294"/>
                      </a:moveTo>
                      <a:lnTo>
                        <a:pt x="677703" y="66294"/>
                      </a:lnTo>
                      <a:cubicBezTo>
                        <a:pt x="714280" y="66294"/>
                        <a:pt x="743998" y="36576"/>
                        <a:pt x="743998" y="0"/>
                      </a:cubicBezTo>
                      <a:lnTo>
                        <a:pt x="743998" y="0"/>
                      </a:lnTo>
                      <a:lnTo>
                        <a:pt x="0" y="0"/>
                      </a:lnTo>
                      <a:lnTo>
                        <a:pt x="0" y="66294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15280">
                      <a:srgbClr val="383838"/>
                    </a:gs>
                    <a:gs pos="45030">
                      <a:srgbClr val="777777"/>
                    </a:gs>
                    <a:gs pos="100000">
                      <a:srgbClr val="939393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37C4D806-787F-2728-5AC4-25A9DAA9D3F7}"/>
                    </a:ext>
                  </a:extLst>
                </p:cNvPr>
                <p:cNvSpPr/>
                <p:nvPr/>
              </p:nvSpPr>
              <p:spPr>
                <a:xfrm>
                  <a:off x="5345238" y="6169246"/>
                  <a:ext cx="1488281" cy="66294"/>
                </a:xfrm>
                <a:custGeom>
                  <a:avLst/>
                  <a:gdLst>
                    <a:gd name="connsiteX0" fmla="*/ 744284 w 1488281"/>
                    <a:gd name="connsiteY0" fmla="*/ 0 h 66294"/>
                    <a:gd name="connsiteX1" fmla="*/ 0 w 1488281"/>
                    <a:gd name="connsiteY1" fmla="*/ 0 h 66294"/>
                    <a:gd name="connsiteX2" fmla="*/ 66294 w 1488281"/>
                    <a:gd name="connsiteY2" fmla="*/ 66294 h 66294"/>
                    <a:gd name="connsiteX3" fmla="*/ 744284 w 1488281"/>
                    <a:gd name="connsiteY3" fmla="*/ 66294 h 66294"/>
                    <a:gd name="connsiteX4" fmla="*/ 1421987 w 1488281"/>
                    <a:gd name="connsiteY4" fmla="*/ 66294 h 66294"/>
                    <a:gd name="connsiteX5" fmla="*/ 1488281 w 1488281"/>
                    <a:gd name="connsiteY5" fmla="*/ 0 h 66294"/>
                    <a:gd name="connsiteX6" fmla="*/ 744284 w 1488281"/>
                    <a:gd name="connsiteY6" fmla="*/ 0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88281" h="66294">
                      <a:moveTo>
                        <a:pt x="744284" y="0"/>
                      </a:moveTo>
                      <a:lnTo>
                        <a:pt x="0" y="0"/>
                      </a:lnTo>
                      <a:cubicBezTo>
                        <a:pt x="0" y="36576"/>
                        <a:pt x="29718" y="66294"/>
                        <a:pt x="66294" y="66294"/>
                      </a:cubicBezTo>
                      <a:lnTo>
                        <a:pt x="744284" y="66294"/>
                      </a:lnTo>
                      <a:lnTo>
                        <a:pt x="1421987" y="66294"/>
                      </a:lnTo>
                      <a:cubicBezTo>
                        <a:pt x="1458563" y="66294"/>
                        <a:pt x="1488281" y="36576"/>
                        <a:pt x="1488281" y="0"/>
                      </a:cubicBezTo>
                      <a:lnTo>
                        <a:pt x="744284" y="0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20710">
                      <a:srgbClr val="383838"/>
                    </a:gs>
                    <a:gs pos="45030">
                      <a:srgbClr val="5D5D5D"/>
                    </a:gs>
                    <a:gs pos="100000">
                      <a:srgbClr val="787878"/>
                    </a:gs>
                  </a:gsLst>
                  <a:lin ang="54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F580B910-6668-FE2E-F301-0EEBC714D097}"/>
                    </a:ext>
                  </a:extLst>
                </p:cNvPr>
                <p:cNvSpPr/>
                <p:nvPr/>
              </p:nvSpPr>
              <p:spPr>
                <a:xfrm>
                  <a:off x="5344858" y="6169246"/>
                  <a:ext cx="1489233" cy="66294"/>
                </a:xfrm>
                <a:custGeom>
                  <a:avLst/>
                  <a:gdLst>
                    <a:gd name="connsiteX0" fmla="*/ 1482566 w 1489233"/>
                    <a:gd name="connsiteY0" fmla="*/ 0 h 66294"/>
                    <a:gd name="connsiteX1" fmla="*/ 1481994 w 1489233"/>
                    <a:gd name="connsiteY1" fmla="*/ 6858 h 66294"/>
                    <a:gd name="connsiteX2" fmla="*/ 1422940 w 1489233"/>
                    <a:gd name="connsiteY2" fmla="*/ 59531 h 66294"/>
                    <a:gd name="connsiteX3" fmla="*/ 66294 w 1489233"/>
                    <a:gd name="connsiteY3" fmla="*/ 59531 h 66294"/>
                    <a:gd name="connsiteX4" fmla="*/ 7239 w 1489233"/>
                    <a:gd name="connsiteY4" fmla="*/ 6858 h 66294"/>
                    <a:gd name="connsiteX5" fmla="*/ 6667 w 1489233"/>
                    <a:gd name="connsiteY5" fmla="*/ 0 h 66294"/>
                    <a:gd name="connsiteX6" fmla="*/ 0 w 1489233"/>
                    <a:gd name="connsiteY6" fmla="*/ 0 h 66294"/>
                    <a:gd name="connsiteX7" fmla="*/ 66294 w 1489233"/>
                    <a:gd name="connsiteY7" fmla="*/ 66294 h 66294"/>
                    <a:gd name="connsiteX8" fmla="*/ 1422940 w 1489233"/>
                    <a:gd name="connsiteY8" fmla="*/ 66294 h 66294"/>
                    <a:gd name="connsiteX9" fmla="*/ 1489234 w 1489233"/>
                    <a:gd name="connsiteY9" fmla="*/ 0 h 66294"/>
                    <a:gd name="connsiteX10" fmla="*/ 1482566 w 1489233"/>
                    <a:gd name="connsiteY10" fmla="*/ 0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9233" h="66294">
                      <a:moveTo>
                        <a:pt x="1482566" y="0"/>
                      </a:moveTo>
                      <a:lnTo>
                        <a:pt x="1481994" y="6858"/>
                      </a:lnTo>
                      <a:cubicBezTo>
                        <a:pt x="1478566" y="36481"/>
                        <a:pt x="1453419" y="59531"/>
                        <a:pt x="1422940" y="59531"/>
                      </a:cubicBezTo>
                      <a:lnTo>
                        <a:pt x="66294" y="59531"/>
                      </a:lnTo>
                      <a:cubicBezTo>
                        <a:pt x="35814" y="59531"/>
                        <a:pt x="10573" y="36481"/>
                        <a:pt x="7239" y="6858"/>
                      </a:cubicBezTo>
                      <a:lnTo>
                        <a:pt x="6667" y="0"/>
                      </a:lnTo>
                      <a:lnTo>
                        <a:pt x="0" y="0"/>
                      </a:lnTo>
                      <a:cubicBezTo>
                        <a:pt x="0" y="36576"/>
                        <a:pt x="29718" y="66294"/>
                        <a:pt x="66294" y="66294"/>
                      </a:cubicBezTo>
                      <a:lnTo>
                        <a:pt x="1422940" y="66294"/>
                      </a:lnTo>
                      <a:cubicBezTo>
                        <a:pt x="1459516" y="66294"/>
                        <a:pt x="1489234" y="36576"/>
                        <a:pt x="1489234" y="0"/>
                      </a:cubicBezTo>
                      <a:lnTo>
                        <a:pt x="1482566" y="0"/>
                      </a:lnTo>
                      <a:close/>
                    </a:path>
                  </a:pathLst>
                </a:custGeom>
                <a:solidFill>
                  <a:srgbClr val="C8C8C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78CDF1-9C2C-6C6F-A0E8-72548F044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" t="951" r="1151" b="2668"/>
            <a:stretch/>
          </p:blipFill>
          <p:spPr>
            <a:xfrm>
              <a:off x="3967905" y="1978498"/>
              <a:ext cx="3207619" cy="1966329"/>
            </a:xfrm>
            <a:prstGeom prst="roundRect">
              <a:avLst>
                <a:gd name="adj" fmla="val 290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6859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5F291-CBA9-6789-2D6C-FA96CE80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Microsites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1D88E1-C690-7E9F-070F-791ABF03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12</a:t>
            </a:fld>
            <a:endParaRPr lang="en-I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81A6BC-0EC9-C120-F3AC-EBD4746166FB}"/>
              </a:ext>
            </a:extLst>
          </p:cNvPr>
          <p:cNvGrpSpPr/>
          <p:nvPr/>
        </p:nvGrpSpPr>
        <p:grpSpPr>
          <a:xfrm>
            <a:off x="1567543" y="1328132"/>
            <a:ext cx="9056914" cy="5246766"/>
            <a:chOff x="3649947" y="1925561"/>
            <a:chExt cx="3848876" cy="21694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88F4A7C-B348-C5A5-38A9-3384B01CADA4}"/>
                </a:ext>
              </a:extLst>
            </p:cNvPr>
            <p:cNvGrpSpPr/>
            <p:nvPr/>
          </p:nvGrpSpPr>
          <p:grpSpPr>
            <a:xfrm>
              <a:off x="3649947" y="1925561"/>
              <a:ext cx="3848876" cy="2169401"/>
              <a:chOff x="3649947" y="1925561"/>
              <a:chExt cx="3848876" cy="2169401"/>
            </a:xfrm>
          </p:grpSpPr>
          <p:grpSp>
            <p:nvGrpSpPr>
              <p:cNvPr id="9" name="Graphic 4">
                <a:extLst>
                  <a:ext uri="{FF2B5EF4-FFF2-40B4-BE49-F238E27FC236}">
                    <a16:creationId xmlns:a16="http://schemas.microsoft.com/office/drawing/2014/main" id="{09C0ED26-8204-6257-7586-30D1A5CE1FB3}"/>
                  </a:ext>
                </a:extLst>
              </p:cNvPr>
              <p:cNvGrpSpPr/>
              <p:nvPr/>
            </p:nvGrpSpPr>
            <p:grpSpPr>
              <a:xfrm>
                <a:off x="3913386" y="1925561"/>
                <a:ext cx="3315919" cy="2167965"/>
                <a:chOff x="1864945" y="512115"/>
                <a:chExt cx="8448676" cy="5819775"/>
              </a:xfrm>
              <a:solidFill>
                <a:srgbClr val="0C0C0C"/>
              </a:solidFill>
            </p:grpSpPr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2EFAC925-6FC6-7870-1084-4B46F65603EE}"/>
                    </a:ext>
                  </a:extLst>
                </p:cNvPr>
                <p:cNvSpPr/>
                <p:nvPr/>
              </p:nvSpPr>
              <p:spPr>
                <a:xfrm>
                  <a:off x="1879186" y="530446"/>
                  <a:ext cx="8422767" cy="5788056"/>
                </a:xfrm>
                <a:custGeom>
                  <a:avLst/>
                  <a:gdLst>
                    <a:gd name="connsiteX0" fmla="*/ 0 w 8422767"/>
                    <a:gd name="connsiteY0" fmla="*/ 5535264 h 5788056"/>
                    <a:gd name="connsiteX1" fmla="*/ 0 w 8422767"/>
                    <a:gd name="connsiteY1" fmla="*/ 252698 h 5788056"/>
                    <a:gd name="connsiteX2" fmla="*/ 252698 w 8422767"/>
                    <a:gd name="connsiteY2" fmla="*/ 0 h 5788056"/>
                    <a:gd name="connsiteX3" fmla="*/ 8170069 w 8422767"/>
                    <a:gd name="connsiteY3" fmla="*/ 0 h 5788056"/>
                    <a:gd name="connsiteX4" fmla="*/ 8422767 w 8422767"/>
                    <a:gd name="connsiteY4" fmla="*/ 252698 h 5788056"/>
                    <a:gd name="connsiteX5" fmla="*/ 8422767 w 8422767"/>
                    <a:gd name="connsiteY5" fmla="*/ 5535359 h 5788056"/>
                    <a:gd name="connsiteX6" fmla="*/ 8170069 w 8422767"/>
                    <a:gd name="connsiteY6" fmla="*/ 5788057 h 5788056"/>
                    <a:gd name="connsiteX7" fmla="*/ 252698 w 8422767"/>
                    <a:gd name="connsiteY7" fmla="*/ 5788057 h 5788056"/>
                    <a:gd name="connsiteX8" fmla="*/ 0 w 8422767"/>
                    <a:gd name="connsiteY8" fmla="*/ 5535264 h 5788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22767" h="5788056">
                      <a:moveTo>
                        <a:pt x="0" y="5535264"/>
                      </a:moveTo>
                      <a:lnTo>
                        <a:pt x="0" y="252698"/>
                      </a:lnTo>
                      <a:cubicBezTo>
                        <a:pt x="0" y="113157"/>
                        <a:pt x="113157" y="0"/>
                        <a:pt x="252698" y="0"/>
                      </a:cubicBezTo>
                      <a:lnTo>
                        <a:pt x="8170069" y="0"/>
                      </a:lnTo>
                      <a:cubicBezTo>
                        <a:pt x="8309610" y="0"/>
                        <a:pt x="8422767" y="113157"/>
                        <a:pt x="8422767" y="252698"/>
                      </a:cubicBezTo>
                      <a:lnTo>
                        <a:pt x="8422767" y="5535359"/>
                      </a:lnTo>
                      <a:cubicBezTo>
                        <a:pt x="8422767" y="5674900"/>
                        <a:pt x="8309610" y="5788057"/>
                        <a:pt x="8170069" y="5788057"/>
                      </a:cubicBezTo>
                      <a:lnTo>
                        <a:pt x="252698" y="5788057"/>
                      </a:lnTo>
                      <a:cubicBezTo>
                        <a:pt x="113157" y="5788057"/>
                        <a:pt x="0" y="5674900"/>
                        <a:pt x="0" y="5535264"/>
                      </a:cubicBezTo>
                      <a:close/>
                    </a:path>
                  </a:pathLst>
                </a:custGeom>
                <a:solidFill>
                  <a:srgbClr val="0C0C0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FB8DAECE-4E72-3AA0-B421-25942810F1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64945" y="512115"/>
                  <a:ext cx="8448676" cy="5819775"/>
                </a:xfrm>
                <a:custGeom>
                  <a:avLst/>
                  <a:gdLst>
                    <a:gd name="connsiteX0" fmla="*/ 103 w 8448675"/>
                    <a:gd name="connsiteY0" fmla="*/ -1 h 5819775"/>
                    <a:gd name="connsiteX1" fmla="*/ 8448778 w 8448675"/>
                    <a:gd name="connsiteY1" fmla="*/ -1 h 5819775"/>
                    <a:gd name="connsiteX2" fmla="*/ 8448778 w 8448675"/>
                    <a:gd name="connsiteY2" fmla="*/ 5819775 h 5819775"/>
                    <a:gd name="connsiteX3" fmla="*/ 103 w 8448675"/>
                    <a:gd name="connsiteY3" fmla="*/ 5819775 h 5819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48675" h="5819775">
                      <a:moveTo>
                        <a:pt x="103" y="-1"/>
                      </a:moveTo>
                      <a:lnTo>
                        <a:pt x="8448778" y="-1"/>
                      </a:lnTo>
                      <a:lnTo>
                        <a:pt x="8448778" y="5819775"/>
                      </a:lnTo>
                      <a:lnTo>
                        <a:pt x="103" y="5819775"/>
                      </a:lnTo>
                      <a:close/>
                    </a:path>
                  </a:pathLst>
                </a:custGeom>
              </p:spPr>
            </p:pic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FF45E6B-5B84-9258-0EE9-13E1DF67426E}"/>
                  </a:ext>
                </a:extLst>
              </p:cNvPr>
              <p:cNvSpPr/>
              <p:nvPr/>
            </p:nvSpPr>
            <p:spPr>
              <a:xfrm>
                <a:off x="3923355" y="1937252"/>
                <a:ext cx="3296927" cy="2147102"/>
              </a:xfrm>
              <a:custGeom>
                <a:avLst/>
                <a:gdLst>
                  <a:gd name="connsiteX0" fmla="*/ 8160449 w 8400288"/>
                  <a:gd name="connsiteY0" fmla="*/ 15811 h 5763767"/>
                  <a:gd name="connsiteX1" fmla="*/ 8384381 w 8400288"/>
                  <a:gd name="connsiteY1" fmla="*/ 239744 h 5763767"/>
                  <a:gd name="connsiteX2" fmla="*/ 8384381 w 8400288"/>
                  <a:gd name="connsiteY2" fmla="*/ 5523929 h 5763767"/>
                  <a:gd name="connsiteX3" fmla="*/ 8160449 w 8400288"/>
                  <a:gd name="connsiteY3" fmla="*/ 5747862 h 5763767"/>
                  <a:gd name="connsiteX4" fmla="*/ 239839 w 8400288"/>
                  <a:gd name="connsiteY4" fmla="*/ 5747862 h 5763767"/>
                  <a:gd name="connsiteX5" fmla="*/ 15907 w 8400288"/>
                  <a:gd name="connsiteY5" fmla="*/ 5523929 h 5763767"/>
                  <a:gd name="connsiteX6" fmla="*/ 15907 w 8400288"/>
                  <a:gd name="connsiteY6" fmla="*/ 239840 h 5763767"/>
                  <a:gd name="connsiteX7" fmla="*/ 239839 w 8400288"/>
                  <a:gd name="connsiteY7" fmla="*/ 15907 h 5763767"/>
                  <a:gd name="connsiteX8" fmla="*/ 8160449 w 8400288"/>
                  <a:gd name="connsiteY8" fmla="*/ 15907 h 5763767"/>
                  <a:gd name="connsiteX9" fmla="*/ 8160449 w 8400288"/>
                  <a:gd name="connsiteY9" fmla="*/ 0 h 5763767"/>
                  <a:gd name="connsiteX10" fmla="*/ 239839 w 8400288"/>
                  <a:gd name="connsiteY10" fmla="*/ 0 h 5763767"/>
                  <a:gd name="connsiteX11" fmla="*/ 0 w 8400288"/>
                  <a:gd name="connsiteY11" fmla="*/ 239840 h 5763767"/>
                  <a:gd name="connsiteX12" fmla="*/ 0 w 8400288"/>
                  <a:gd name="connsiteY12" fmla="*/ 5523929 h 5763767"/>
                  <a:gd name="connsiteX13" fmla="*/ 239839 w 8400288"/>
                  <a:gd name="connsiteY13" fmla="*/ 5763768 h 5763767"/>
                  <a:gd name="connsiteX14" fmla="*/ 8160449 w 8400288"/>
                  <a:gd name="connsiteY14" fmla="*/ 5763768 h 5763767"/>
                  <a:gd name="connsiteX15" fmla="*/ 8400288 w 8400288"/>
                  <a:gd name="connsiteY15" fmla="*/ 5523929 h 5763767"/>
                  <a:gd name="connsiteX16" fmla="*/ 8400288 w 8400288"/>
                  <a:gd name="connsiteY16" fmla="*/ 239840 h 5763767"/>
                  <a:gd name="connsiteX17" fmla="*/ 8160449 w 8400288"/>
                  <a:gd name="connsiteY17" fmla="*/ 0 h 5763767"/>
                  <a:gd name="connsiteX18" fmla="*/ 8160449 w 8400288"/>
                  <a:gd name="connsiteY18" fmla="*/ 0 h 576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400288" h="5763767">
                    <a:moveTo>
                      <a:pt x="8160449" y="15811"/>
                    </a:moveTo>
                    <a:cubicBezTo>
                      <a:pt x="8283893" y="15811"/>
                      <a:pt x="8384381" y="116300"/>
                      <a:pt x="8384381" y="239744"/>
                    </a:cubicBezTo>
                    <a:lnTo>
                      <a:pt x="8384381" y="5523929"/>
                    </a:lnTo>
                    <a:cubicBezTo>
                      <a:pt x="8384381" y="5647373"/>
                      <a:pt x="8283893" y="5747862"/>
                      <a:pt x="8160449" y="5747862"/>
                    </a:cubicBezTo>
                    <a:lnTo>
                      <a:pt x="239839" y="5747862"/>
                    </a:lnTo>
                    <a:cubicBezTo>
                      <a:pt x="116396" y="5747862"/>
                      <a:pt x="15907" y="5647373"/>
                      <a:pt x="15907" y="5523929"/>
                    </a:cubicBezTo>
                    <a:lnTo>
                      <a:pt x="15907" y="239840"/>
                    </a:lnTo>
                    <a:cubicBezTo>
                      <a:pt x="15907" y="116396"/>
                      <a:pt x="116396" y="15907"/>
                      <a:pt x="239839" y="15907"/>
                    </a:cubicBezTo>
                    <a:lnTo>
                      <a:pt x="8160449" y="15907"/>
                    </a:lnTo>
                    <a:moveTo>
                      <a:pt x="8160449" y="0"/>
                    </a:moveTo>
                    <a:lnTo>
                      <a:pt x="239839" y="0"/>
                    </a:lnTo>
                    <a:cubicBezTo>
                      <a:pt x="107347" y="0"/>
                      <a:pt x="0" y="107347"/>
                      <a:pt x="0" y="239840"/>
                    </a:cubicBezTo>
                    <a:lnTo>
                      <a:pt x="0" y="5523929"/>
                    </a:lnTo>
                    <a:cubicBezTo>
                      <a:pt x="0" y="5656421"/>
                      <a:pt x="107347" y="5763768"/>
                      <a:pt x="239839" y="5763768"/>
                    </a:cubicBezTo>
                    <a:lnTo>
                      <a:pt x="8160449" y="5763768"/>
                    </a:lnTo>
                    <a:cubicBezTo>
                      <a:pt x="8292941" y="5763768"/>
                      <a:pt x="8400288" y="5656421"/>
                      <a:pt x="8400288" y="5523929"/>
                    </a:cubicBezTo>
                    <a:lnTo>
                      <a:pt x="8400288" y="239840"/>
                    </a:lnTo>
                    <a:cubicBezTo>
                      <a:pt x="8400288" y="107347"/>
                      <a:pt x="8292941" y="0"/>
                      <a:pt x="8160449" y="0"/>
                    </a:cubicBezTo>
                    <a:lnTo>
                      <a:pt x="8160449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5552233-5DC5-73F3-3E0B-3EECCADB18E9}"/>
                  </a:ext>
                </a:extLst>
              </p:cNvPr>
              <p:cNvSpPr/>
              <p:nvPr/>
            </p:nvSpPr>
            <p:spPr>
              <a:xfrm>
                <a:off x="3965486" y="1976529"/>
                <a:ext cx="3212666" cy="1969086"/>
              </a:xfrm>
              <a:prstGeom prst="roundRect">
                <a:avLst>
                  <a:gd name="adj" fmla="val 2952"/>
                </a:avLst>
              </a:prstGeom>
              <a:gradFill>
                <a:gsLst>
                  <a:gs pos="0">
                    <a:srgbClr val="C6C6C6"/>
                  </a:gs>
                  <a:gs pos="65210">
                    <a:srgbClr val="DCDCDC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E28C47D-977C-AABA-3957-17E84386AA3D}"/>
                  </a:ext>
                </a:extLst>
              </p:cNvPr>
              <p:cNvSpPr/>
              <p:nvPr/>
            </p:nvSpPr>
            <p:spPr>
              <a:xfrm>
                <a:off x="3929585" y="3985394"/>
                <a:ext cx="3283730" cy="98961"/>
              </a:xfrm>
              <a:custGeom>
                <a:avLst/>
                <a:gdLst>
                  <a:gd name="connsiteX0" fmla="*/ 8121110 w 8366665"/>
                  <a:gd name="connsiteY0" fmla="*/ 265652 h 265652"/>
                  <a:gd name="connsiteX1" fmla="*/ 245650 w 8366665"/>
                  <a:gd name="connsiteY1" fmla="*/ 265652 h 265652"/>
                  <a:gd name="connsiteX2" fmla="*/ 0 w 8366665"/>
                  <a:gd name="connsiteY2" fmla="*/ 20003 h 265652"/>
                  <a:gd name="connsiteX3" fmla="*/ 0 w 8366665"/>
                  <a:gd name="connsiteY3" fmla="*/ 0 h 265652"/>
                  <a:gd name="connsiteX4" fmla="*/ 8366665 w 8366665"/>
                  <a:gd name="connsiteY4" fmla="*/ 0 h 265652"/>
                  <a:gd name="connsiteX5" fmla="*/ 8366665 w 8366665"/>
                  <a:gd name="connsiteY5" fmla="*/ 20003 h 265652"/>
                  <a:gd name="connsiteX6" fmla="*/ 8121110 w 8366665"/>
                  <a:gd name="connsiteY6" fmla="*/ 265652 h 26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66665" h="265652">
                    <a:moveTo>
                      <a:pt x="8121110" y="265652"/>
                    </a:moveTo>
                    <a:lnTo>
                      <a:pt x="245650" y="265652"/>
                    </a:lnTo>
                    <a:cubicBezTo>
                      <a:pt x="110014" y="265652"/>
                      <a:pt x="0" y="155734"/>
                      <a:pt x="0" y="20003"/>
                    </a:cubicBezTo>
                    <a:lnTo>
                      <a:pt x="0" y="0"/>
                    </a:lnTo>
                    <a:lnTo>
                      <a:pt x="8366665" y="0"/>
                    </a:lnTo>
                    <a:lnTo>
                      <a:pt x="8366665" y="20003"/>
                    </a:lnTo>
                    <a:cubicBezTo>
                      <a:pt x="8366761" y="155639"/>
                      <a:pt x="8256746" y="265652"/>
                      <a:pt x="8121110" y="265652"/>
                    </a:cubicBezTo>
                    <a:close/>
                  </a:path>
                </a:pathLst>
              </a:custGeom>
              <a:solidFill>
                <a:srgbClr val="1B1B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3" name="Graphic 4">
                <a:extLst>
                  <a:ext uri="{FF2B5EF4-FFF2-40B4-BE49-F238E27FC236}">
                    <a16:creationId xmlns:a16="http://schemas.microsoft.com/office/drawing/2014/main" id="{F7305A55-41D9-268C-D1EE-79C638F77399}"/>
                  </a:ext>
                </a:extLst>
              </p:cNvPr>
              <p:cNvGrpSpPr/>
              <p:nvPr/>
            </p:nvGrpSpPr>
            <p:grpSpPr>
              <a:xfrm>
                <a:off x="5561752" y="1950399"/>
                <a:ext cx="29729" cy="21289"/>
                <a:chOff x="6074996" y="578790"/>
                <a:chExt cx="57150" cy="57149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55027E3-97CA-0730-0C5C-22C4CBE90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4996" y="578790"/>
                  <a:ext cx="57150" cy="57150"/>
                </a:xfrm>
                <a:custGeom>
                  <a:avLst/>
                  <a:gdLst>
                    <a:gd name="connsiteX0" fmla="*/ 545 w 57150"/>
                    <a:gd name="connsiteY0" fmla="*/ 6 h 57150"/>
                    <a:gd name="connsiteX1" fmla="*/ 57695 w 57150"/>
                    <a:gd name="connsiteY1" fmla="*/ 6 h 57150"/>
                    <a:gd name="connsiteX2" fmla="*/ 57695 w 57150"/>
                    <a:gd name="connsiteY2" fmla="*/ 57156 h 57150"/>
                    <a:gd name="connsiteX3" fmla="*/ 545 w 57150"/>
                    <a:gd name="connsiteY3" fmla="*/ 57156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57150">
                      <a:moveTo>
                        <a:pt x="545" y="6"/>
                      </a:moveTo>
                      <a:lnTo>
                        <a:pt x="57695" y="6"/>
                      </a:lnTo>
                      <a:lnTo>
                        <a:pt x="57695" y="57156"/>
                      </a:lnTo>
                      <a:lnTo>
                        <a:pt x="545" y="57156"/>
                      </a:lnTo>
                      <a:close/>
                    </a:path>
                  </a:pathLst>
                </a:custGeom>
              </p:spPr>
            </p:pic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13175658-C60F-41A9-8411-589BCF79DC51}"/>
                    </a:ext>
                  </a:extLst>
                </p:cNvPr>
                <p:cNvSpPr/>
                <p:nvPr/>
              </p:nvSpPr>
              <p:spPr>
                <a:xfrm>
                  <a:off x="6089236" y="591882"/>
                  <a:ext cx="33528" cy="33527"/>
                </a:xfrm>
                <a:custGeom>
                  <a:avLst/>
                  <a:gdLst>
                    <a:gd name="connsiteX0" fmla="*/ 16764 w 33528"/>
                    <a:gd name="connsiteY0" fmla="*/ 33528 h 33527"/>
                    <a:gd name="connsiteX1" fmla="*/ 0 w 33528"/>
                    <a:gd name="connsiteY1" fmla="*/ 16764 h 33527"/>
                    <a:gd name="connsiteX2" fmla="*/ 16764 w 33528"/>
                    <a:gd name="connsiteY2" fmla="*/ 0 h 33527"/>
                    <a:gd name="connsiteX3" fmla="*/ 33528 w 33528"/>
                    <a:gd name="connsiteY3" fmla="*/ 16764 h 33527"/>
                    <a:gd name="connsiteX4" fmla="*/ 16764 w 33528"/>
                    <a:gd name="connsiteY4" fmla="*/ 33528 h 33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28" h="33527">
                      <a:moveTo>
                        <a:pt x="16764" y="33528"/>
                      </a:moveTo>
                      <a:cubicBezTo>
                        <a:pt x="7525" y="33528"/>
                        <a:pt x="0" y="26003"/>
                        <a:pt x="0" y="16764"/>
                      </a:cubicBezTo>
                      <a:cubicBezTo>
                        <a:pt x="0" y="7525"/>
                        <a:pt x="7525" y="0"/>
                        <a:pt x="16764" y="0"/>
                      </a:cubicBezTo>
                      <a:cubicBezTo>
                        <a:pt x="26004" y="0"/>
                        <a:pt x="33528" y="7525"/>
                        <a:pt x="33528" y="16764"/>
                      </a:cubicBezTo>
                      <a:cubicBezTo>
                        <a:pt x="33528" y="26003"/>
                        <a:pt x="26004" y="33528"/>
                        <a:pt x="16764" y="33528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grpSp>
              <p:nvGrpSpPr>
                <p:cNvPr id="34" name="Graphic 4">
                  <a:extLst>
                    <a:ext uri="{FF2B5EF4-FFF2-40B4-BE49-F238E27FC236}">
                      <a16:creationId xmlns:a16="http://schemas.microsoft.com/office/drawing/2014/main" id="{D81E24F2-6F6F-06AE-8447-E3E91C88C3ED}"/>
                    </a:ext>
                  </a:extLst>
                </p:cNvPr>
                <p:cNvGrpSpPr/>
                <p:nvPr/>
              </p:nvGrpSpPr>
              <p:grpSpPr>
                <a:xfrm>
                  <a:off x="6090498" y="599765"/>
                  <a:ext cx="18721" cy="23102"/>
                  <a:chOff x="6090498" y="599765"/>
                  <a:chExt cx="18721" cy="23102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6A59CF91-25AE-5A58-92BF-CAEE160511D7}"/>
                      </a:ext>
                    </a:extLst>
                  </p:cNvPr>
                  <p:cNvSpPr/>
                  <p:nvPr/>
                </p:nvSpPr>
                <p:spPr>
                  <a:xfrm>
                    <a:off x="6090498" y="599765"/>
                    <a:ext cx="18721" cy="23102"/>
                  </a:xfrm>
                  <a:custGeom>
                    <a:avLst/>
                    <a:gdLst>
                      <a:gd name="connsiteX0" fmla="*/ 12644 w 18721"/>
                      <a:gd name="connsiteY0" fmla="*/ 9930 h 23102"/>
                      <a:gd name="connsiteX1" fmla="*/ 5405 w 18721"/>
                      <a:gd name="connsiteY1" fmla="*/ 309 h 23102"/>
                      <a:gd name="connsiteX2" fmla="*/ 2167 w 18721"/>
                      <a:gd name="connsiteY2" fmla="*/ 16978 h 23102"/>
                      <a:gd name="connsiteX3" fmla="*/ 17883 w 18721"/>
                      <a:gd name="connsiteY3" fmla="*/ 20598 h 23102"/>
                      <a:gd name="connsiteX4" fmla="*/ 12644 w 18721"/>
                      <a:gd name="connsiteY4" fmla="*/ 9930 h 23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21" h="23102">
                        <a:moveTo>
                          <a:pt x="12644" y="9930"/>
                        </a:moveTo>
                        <a:cubicBezTo>
                          <a:pt x="9406" y="4310"/>
                          <a:pt x="10263" y="-1405"/>
                          <a:pt x="5405" y="309"/>
                        </a:cubicBezTo>
                        <a:cubicBezTo>
                          <a:pt x="834" y="1929"/>
                          <a:pt x="-2310" y="9263"/>
                          <a:pt x="2167" y="16978"/>
                        </a:cubicBezTo>
                        <a:cubicBezTo>
                          <a:pt x="6548" y="24503"/>
                          <a:pt x="14835" y="24312"/>
                          <a:pt x="17883" y="20598"/>
                        </a:cubicBezTo>
                        <a:cubicBezTo>
                          <a:pt x="20646" y="17169"/>
                          <a:pt x="15978" y="15645"/>
                          <a:pt x="12644" y="9930"/>
                        </a:cubicBezTo>
                        <a:close/>
                      </a:path>
                    </a:pathLst>
                  </a:custGeom>
                  <a:solidFill>
                    <a:srgbClr val="2F2F2F">
                      <a:alpha val="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3C91360-33A1-CE67-7730-8761697972C9}"/>
                      </a:ext>
                    </a:extLst>
                  </p:cNvPr>
                  <p:cNvSpPr/>
                  <p:nvPr/>
                </p:nvSpPr>
                <p:spPr>
                  <a:xfrm>
                    <a:off x="6090834" y="600381"/>
                    <a:ext cx="17875" cy="22144"/>
                  </a:xfrm>
                  <a:custGeom>
                    <a:avLst/>
                    <a:gdLst>
                      <a:gd name="connsiteX0" fmla="*/ 12118 w 17875"/>
                      <a:gd name="connsiteY0" fmla="*/ 9503 h 22144"/>
                      <a:gd name="connsiteX1" fmla="*/ 5165 w 17875"/>
                      <a:gd name="connsiteY1" fmla="*/ 264 h 22144"/>
                      <a:gd name="connsiteX2" fmla="*/ 2022 w 17875"/>
                      <a:gd name="connsiteY2" fmla="*/ 16266 h 22144"/>
                      <a:gd name="connsiteX3" fmla="*/ 17072 w 17875"/>
                      <a:gd name="connsiteY3" fmla="*/ 19695 h 22144"/>
                      <a:gd name="connsiteX4" fmla="*/ 12118 w 17875"/>
                      <a:gd name="connsiteY4" fmla="*/ 9503 h 2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75" h="22144">
                        <a:moveTo>
                          <a:pt x="12118" y="9503"/>
                        </a:moveTo>
                        <a:cubicBezTo>
                          <a:pt x="8976" y="4074"/>
                          <a:pt x="9833" y="-1260"/>
                          <a:pt x="5165" y="264"/>
                        </a:cubicBezTo>
                        <a:cubicBezTo>
                          <a:pt x="784" y="1788"/>
                          <a:pt x="-2169" y="8837"/>
                          <a:pt x="2022" y="16266"/>
                        </a:cubicBezTo>
                        <a:cubicBezTo>
                          <a:pt x="6213" y="23505"/>
                          <a:pt x="14119" y="23315"/>
                          <a:pt x="17072" y="19695"/>
                        </a:cubicBezTo>
                        <a:cubicBezTo>
                          <a:pt x="19739" y="16361"/>
                          <a:pt x="15167" y="14933"/>
                          <a:pt x="12118" y="9503"/>
                        </a:cubicBezTo>
                        <a:close/>
                      </a:path>
                    </a:pathLst>
                  </a:custGeom>
                  <a:solidFill>
                    <a:srgbClr val="333333">
                      <a:alpha val="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9038846E-8861-B852-20D5-2DE358CCC75A}"/>
                      </a:ext>
                    </a:extLst>
                  </p:cNvPr>
                  <p:cNvSpPr/>
                  <p:nvPr/>
                </p:nvSpPr>
                <p:spPr>
                  <a:xfrm>
                    <a:off x="6091154" y="601040"/>
                    <a:ext cx="17099" cy="21075"/>
                  </a:xfrm>
                  <a:custGeom>
                    <a:avLst/>
                    <a:gdLst>
                      <a:gd name="connsiteX0" fmla="*/ 11512 w 17099"/>
                      <a:gd name="connsiteY0" fmla="*/ 9035 h 21075"/>
                      <a:gd name="connsiteX1" fmla="*/ 4940 w 17099"/>
                      <a:gd name="connsiteY1" fmla="*/ 272 h 21075"/>
                      <a:gd name="connsiteX2" fmla="*/ 1987 w 17099"/>
                      <a:gd name="connsiteY2" fmla="*/ 15512 h 21075"/>
                      <a:gd name="connsiteX3" fmla="*/ 16370 w 17099"/>
                      <a:gd name="connsiteY3" fmla="*/ 18751 h 21075"/>
                      <a:gd name="connsiteX4" fmla="*/ 11512 w 17099"/>
                      <a:gd name="connsiteY4" fmla="*/ 9035 h 2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99" h="21075">
                        <a:moveTo>
                          <a:pt x="11512" y="9035"/>
                        </a:moveTo>
                        <a:cubicBezTo>
                          <a:pt x="8559" y="3892"/>
                          <a:pt x="9321" y="-1252"/>
                          <a:pt x="4940" y="272"/>
                        </a:cubicBezTo>
                        <a:cubicBezTo>
                          <a:pt x="749" y="1701"/>
                          <a:pt x="-2108" y="8464"/>
                          <a:pt x="1987" y="15512"/>
                        </a:cubicBezTo>
                        <a:cubicBezTo>
                          <a:pt x="5988" y="22370"/>
                          <a:pt x="13512" y="22180"/>
                          <a:pt x="16370" y="18751"/>
                        </a:cubicBezTo>
                        <a:cubicBezTo>
                          <a:pt x="18846" y="15607"/>
                          <a:pt x="14465" y="14179"/>
                          <a:pt x="11512" y="9035"/>
                        </a:cubicBezTo>
                        <a:close/>
                      </a:path>
                    </a:pathLst>
                  </a:custGeom>
                  <a:solidFill>
                    <a:srgbClr val="373737">
                      <a:alpha val="1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1098FC2F-8AE8-5FC1-E581-89BBA8DB874B}"/>
                      </a:ext>
                    </a:extLst>
                  </p:cNvPr>
                  <p:cNvSpPr/>
                  <p:nvPr/>
                </p:nvSpPr>
                <p:spPr>
                  <a:xfrm>
                    <a:off x="6091395" y="601634"/>
                    <a:ext cx="16226" cy="20063"/>
                  </a:xfrm>
                  <a:custGeom>
                    <a:avLst/>
                    <a:gdLst>
                      <a:gd name="connsiteX0" fmla="*/ 10986 w 16226"/>
                      <a:gd name="connsiteY0" fmla="*/ 8632 h 20063"/>
                      <a:gd name="connsiteX1" fmla="*/ 4700 w 16226"/>
                      <a:gd name="connsiteY1" fmla="*/ 250 h 20063"/>
                      <a:gd name="connsiteX2" fmla="*/ 1842 w 16226"/>
                      <a:gd name="connsiteY2" fmla="*/ 14728 h 20063"/>
                      <a:gd name="connsiteX3" fmla="*/ 15463 w 16226"/>
                      <a:gd name="connsiteY3" fmla="*/ 17871 h 20063"/>
                      <a:gd name="connsiteX4" fmla="*/ 10986 w 16226"/>
                      <a:gd name="connsiteY4" fmla="*/ 8632 h 20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26" h="20063">
                        <a:moveTo>
                          <a:pt x="10986" y="8632"/>
                        </a:moveTo>
                        <a:cubicBezTo>
                          <a:pt x="8128" y="3774"/>
                          <a:pt x="8891" y="-1179"/>
                          <a:pt x="4700" y="250"/>
                        </a:cubicBezTo>
                        <a:cubicBezTo>
                          <a:pt x="699" y="1583"/>
                          <a:pt x="-1968" y="8060"/>
                          <a:pt x="1842" y="14728"/>
                        </a:cubicBezTo>
                        <a:cubicBezTo>
                          <a:pt x="5652" y="21300"/>
                          <a:pt x="12796" y="21110"/>
                          <a:pt x="15463" y="17871"/>
                        </a:cubicBezTo>
                        <a:cubicBezTo>
                          <a:pt x="17940" y="14918"/>
                          <a:pt x="13843" y="13585"/>
                          <a:pt x="10986" y="8632"/>
                        </a:cubicBezTo>
                        <a:close/>
                      </a:path>
                    </a:pathLst>
                  </a:custGeom>
                  <a:solidFill>
                    <a:srgbClr val="3C3C3C">
                      <a:alpha val="1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1D0B5A1D-42DB-0253-509D-A93225076E7A}"/>
                      </a:ext>
                    </a:extLst>
                  </p:cNvPr>
                  <p:cNvSpPr/>
                  <p:nvPr/>
                </p:nvSpPr>
                <p:spPr>
                  <a:xfrm>
                    <a:off x="6091715" y="602224"/>
                    <a:ext cx="15451" cy="19132"/>
                  </a:xfrm>
                  <a:custGeom>
                    <a:avLst/>
                    <a:gdLst>
                      <a:gd name="connsiteX0" fmla="*/ 10476 w 15451"/>
                      <a:gd name="connsiteY0" fmla="*/ 8232 h 19132"/>
                      <a:gd name="connsiteX1" fmla="*/ 4475 w 15451"/>
                      <a:gd name="connsiteY1" fmla="*/ 231 h 19132"/>
                      <a:gd name="connsiteX2" fmla="*/ 1807 w 15451"/>
                      <a:gd name="connsiteY2" fmla="*/ 14043 h 19132"/>
                      <a:gd name="connsiteX3" fmla="*/ 14761 w 15451"/>
                      <a:gd name="connsiteY3" fmla="*/ 16995 h 19132"/>
                      <a:gd name="connsiteX4" fmla="*/ 10476 w 15451"/>
                      <a:gd name="connsiteY4" fmla="*/ 8232 h 19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51" h="19132">
                        <a:moveTo>
                          <a:pt x="10476" y="8232"/>
                        </a:moveTo>
                        <a:cubicBezTo>
                          <a:pt x="7808" y="3565"/>
                          <a:pt x="8475" y="-1102"/>
                          <a:pt x="4475" y="231"/>
                        </a:cubicBezTo>
                        <a:cubicBezTo>
                          <a:pt x="664" y="1565"/>
                          <a:pt x="-1907" y="7661"/>
                          <a:pt x="1807" y="14043"/>
                        </a:cubicBezTo>
                        <a:cubicBezTo>
                          <a:pt x="5427" y="20329"/>
                          <a:pt x="12285" y="20139"/>
                          <a:pt x="14761" y="16995"/>
                        </a:cubicBezTo>
                        <a:cubicBezTo>
                          <a:pt x="17048" y="14138"/>
                          <a:pt x="13142" y="12900"/>
                          <a:pt x="10476" y="8232"/>
                        </a:cubicBezTo>
                        <a:close/>
                      </a:path>
                    </a:pathLst>
                  </a:custGeom>
                  <a:solidFill>
                    <a:srgbClr val="404040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79F939A2-C41A-964A-7251-C8D7CC2C3AA8}"/>
                      </a:ext>
                    </a:extLst>
                  </p:cNvPr>
                  <p:cNvSpPr/>
                  <p:nvPr/>
                </p:nvSpPr>
                <p:spPr>
                  <a:xfrm>
                    <a:off x="6091956" y="602883"/>
                    <a:ext cx="14662" cy="18081"/>
                  </a:xfrm>
                  <a:custGeom>
                    <a:avLst/>
                    <a:gdLst>
                      <a:gd name="connsiteX0" fmla="*/ 9949 w 14662"/>
                      <a:gd name="connsiteY0" fmla="*/ 7764 h 18081"/>
                      <a:gd name="connsiteX1" fmla="*/ 4234 w 14662"/>
                      <a:gd name="connsiteY1" fmla="*/ 239 h 18081"/>
                      <a:gd name="connsiteX2" fmla="*/ 1662 w 14662"/>
                      <a:gd name="connsiteY2" fmla="*/ 13289 h 18081"/>
                      <a:gd name="connsiteX3" fmla="*/ 13949 w 14662"/>
                      <a:gd name="connsiteY3" fmla="*/ 16146 h 18081"/>
                      <a:gd name="connsiteX4" fmla="*/ 9949 w 14662"/>
                      <a:gd name="connsiteY4" fmla="*/ 7764 h 18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62" h="18081">
                        <a:moveTo>
                          <a:pt x="9949" y="7764"/>
                        </a:moveTo>
                        <a:cubicBezTo>
                          <a:pt x="7377" y="3383"/>
                          <a:pt x="8044" y="-1094"/>
                          <a:pt x="4234" y="239"/>
                        </a:cubicBezTo>
                        <a:cubicBezTo>
                          <a:pt x="615" y="1478"/>
                          <a:pt x="-1767" y="7288"/>
                          <a:pt x="1662" y="13289"/>
                        </a:cubicBezTo>
                        <a:cubicBezTo>
                          <a:pt x="5091" y="19194"/>
                          <a:pt x="11568" y="19004"/>
                          <a:pt x="13949" y="16146"/>
                        </a:cubicBezTo>
                        <a:cubicBezTo>
                          <a:pt x="16236" y="13384"/>
                          <a:pt x="12521" y="12146"/>
                          <a:pt x="9949" y="7764"/>
                        </a:cubicBezTo>
                        <a:close/>
                      </a:path>
                    </a:pathLst>
                  </a:custGeom>
                  <a:solidFill>
                    <a:srgbClr val="444444">
                      <a:alpha val="3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798BFDDB-BC8B-0BFF-E027-B1B0F84EE074}"/>
                      </a:ext>
                    </a:extLst>
                  </p:cNvPr>
                  <p:cNvSpPr/>
                  <p:nvPr/>
                </p:nvSpPr>
                <p:spPr>
                  <a:xfrm>
                    <a:off x="6092276" y="603473"/>
                    <a:ext cx="13839" cy="17149"/>
                  </a:xfrm>
                  <a:custGeom>
                    <a:avLst/>
                    <a:gdLst>
                      <a:gd name="connsiteX0" fmla="*/ 9343 w 13839"/>
                      <a:gd name="connsiteY0" fmla="*/ 7364 h 17149"/>
                      <a:gd name="connsiteX1" fmla="*/ 4009 w 13839"/>
                      <a:gd name="connsiteY1" fmla="*/ 221 h 17149"/>
                      <a:gd name="connsiteX2" fmla="*/ 1628 w 13839"/>
                      <a:gd name="connsiteY2" fmla="*/ 12603 h 17149"/>
                      <a:gd name="connsiteX3" fmla="*/ 13248 w 13839"/>
                      <a:gd name="connsiteY3" fmla="*/ 15270 h 17149"/>
                      <a:gd name="connsiteX4" fmla="*/ 9343 w 13839"/>
                      <a:gd name="connsiteY4" fmla="*/ 7364 h 17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39" h="17149">
                        <a:moveTo>
                          <a:pt x="9343" y="7364"/>
                        </a:moveTo>
                        <a:cubicBezTo>
                          <a:pt x="6962" y="3173"/>
                          <a:pt x="7533" y="-1018"/>
                          <a:pt x="4009" y="221"/>
                        </a:cubicBezTo>
                        <a:cubicBezTo>
                          <a:pt x="580" y="1364"/>
                          <a:pt x="-1706" y="6888"/>
                          <a:pt x="1628" y="12603"/>
                        </a:cubicBezTo>
                        <a:cubicBezTo>
                          <a:pt x="4866" y="18223"/>
                          <a:pt x="10962" y="18032"/>
                          <a:pt x="13248" y="15270"/>
                        </a:cubicBezTo>
                        <a:cubicBezTo>
                          <a:pt x="15249" y="12698"/>
                          <a:pt x="11724" y="11555"/>
                          <a:pt x="9343" y="7364"/>
                        </a:cubicBezTo>
                        <a:close/>
                      </a:path>
                    </a:pathLst>
                  </a:custGeom>
                  <a:solidFill>
                    <a:srgbClr val="484848">
                      <a:alpha val="3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E0B6BC8-4557-2046-D0DC-DA8103409BD7}"/>
                      </a:ext>
                    </a:extLst>
                  </p:cNvPr>
                  <p:cNvSpPr/>
                  <p:nvPr/>
                </p:nvSpPr>
                <p:spPr>
                  <a:xfrm>
                    <a:off x="6092474" y="604067"/>
                    <a:ext cx="13092" cy="16090"/>
                  </a:xfrm>
                  <a:custGeom>
                    <a:avLst/>
                    <a:gdLst>
                      <a:gd name="connsiteX0" fmla="*/ 8859 w 13092"/>
                      <a:gd name="connsiteY0" fmla="*/ 6961 h 16090"/>
                      <a:gd name="connsiteX1" fmla="*/ 3811 w 13092"/>
                      <a:gd name="connsiteY1" fmla="*/ 198 h 16090"/>
                      <a:gd name="connsiteX2" fmla="*/ 1525 w 13092"/>
                      <a:gd name="connsiteY2" fmla="*/ 11819 h 16090"/>
                      <a:gd name="connsiteX3" fmla="*/ 12479 w 13092"/>
                      <a:gd name="connsiteY3" fmla="*/ 14295 h 16090"/>
                      <a:gd name="connsiteX4" fmla="*/ 8859 w 13092"/>
                      <a:gd name="connsiteY4" fmla="*/ 6961 h 16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2" h="16090">
                        <a:moveTo>
                          <a:pt x="8859" y="6961"/>
                        </a:moveTo>
                        <a:cubicBezTo>
                          <a:pt x="6573" y="3056"/>
                          <a:pt x="7145" y="-945"/>
                          <a:pt x="3811" y="198"/>
                        </a:cubicBezTo>
                        <a:cubicBezTo>
                          <a:pt x="572" y="1341"/>
                          <a:pt x="-1618" y="6485"/>
                          <a:pt x="1525" y="11819"/>
                        </a:cubicBezTo>
                        <a:cubicBezTo>
                          <a:pt x="4573" y="17058"/>
                          <a:pt x="10383" y="16962"/>
                          <a:pt x="12479" y="14295"/>
                        </a:cubicBezTo>
                        <a:cubicBezTo>
                          <a:pt x="14479" y="11914"/>
                          <a:pt x="11145" y="10866"/>
                          <a:pt x="8859" y="6961"/>
                        </a:cubicBezTo>
                        <a:close/>
                      </a:path>
                    </a:pathLst>
                  </a:custGeom>
                  <a:solidFill>
                    <a:srgbClr val="4C4C4C">
                      <a:alpha val="4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3159CCEB-5EAC-8815-1D15-6DE1D88C3D30}"/>
                      </a:ext>
                    </a:extLst>
                  </p:cNvPr>
                  <p:cNvSpPr/>
                  <p:nvPr/>
                </p:nvSpPr>
                <p:spPr>
                  <a:xfrm>
                    <a:off x="6092809" y="604721"/>
                    <a:ext cx="12256" cy="15167"/>
                  </a:xfrm>
                  <a:custGeom>
                    <a:avLst/>
                    <a:gdLst>
                      <a:gd name="connsiteX0" fmla="*/ 8333 w 12256"/>
                      <a:gd name="connsiteY0" fmla="*/ 6497 h 15167"/>
                      <a:gd name="connsiteX1" fmla="*/ 3570 w 12256"/>
                      <a:gd name="connsiteY1" fmla="*/ 210 h 15167"/>
                      <a:gd name="connsiteX2" fmla="*/ 1380 w 12256"/>
                      <a:gd name="connsiteY2" fmla="*/ 11164 h 15167"/>
                      <a:gd name="connsiteX3" fmla="*/ 11667 w 12256"/>
                      <a:gd name="connsiteY3" fmla="*/ 13545 h 15167"/>
                      <a:gd name="connsiteX4" fmla="*/ 8333 w 12256"/>
                      <a:gd name="connsiteY4" fmla="*/ 6497 h 15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56" h="15167">
                        <a:moveTo>
                          <a:pt x="8333" y="6497"/>
                        </a:moveTo>
                        <a:cubicBezTo>
                          <a:pt x="6238" y="2782"/>
                          <a:pt x="6809" y="-933"/>
                          <a:pt x="3570" y="210"/>
                        </a:cubicBezTo>
                        <a:cubicBezTo>
                          <a:pt x="522" y="1258"/>
                          <a:pt x="-1478" y="6116"/>
                          <a:pt x="1380" y="11164"/>
                        </a:cubicBezTo>
                        <a:cubicBezTo>
                          <a:pt x="4237" y="16117"/>
                          <a:pt x="9666" y="15927"/>
                          <a:pt x="11667" y="13545"/>
                        </a:cubicBezTo>
                        <a:cubicBezTo>
                          <a:pt x="13572" y="11164"/>
                          <a:pt x="10429" y="10116"/>
                          <a:pt x="8333" y="6497"/>
                        </a:cubicBezTo>
                        <a:close/>
                      </a:path>
                    </a:pathLst>
                  </a:custGeom>
                  <a:solidFill>
                    <a:srgbClr val="515151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6CD63B26-6D72-9FEF-81A5-6BC88CAF5C97}"/>
                      </a:ext>
                    </a:extLst>
                  </p:cNvPr>
                  <p:cNvSpPr/>
                  <p:nvPr/>
                </p:nvSpPr>
                <p:spPr>
                  <a:xfrm>
                    <a:off x="6093035" y="605315"/>
                    <a:ext cx="11491" cy="14107"/>
                  </a:xfrm>
                  <a:custGeom>
                    <a:avLst/>
                    <a:gdLst>
                      <a:gd name="connsiteX0" fmla="*/ 7822 w 11491"/>
                      <a:gd name="connsiteY0" fmla="*/ 6093 h 14107"/>
                      <a:gd name="connsiteX1" fmla="*/ 3345 w 11491"/>
                      <a:gd name="connsiteY1" fmla="*/ 188 h 14107"/>
                      <a:gd name="connsiteX2" fmla="*/ 1345 w 11491"/>
                      <a:gd name="connsiteY2" fmla="*/ 10380 h 14107"/>
                      <a:gd name="connsiteX3" fmla="*/ 10966 w 11491"/>
                      <a:gd name="connsiteY3" fmla="*/ 12570 h 14107"/>
                      <a:gd name="connsiteX4" fmla="*/ 7822 w 11491"/>
                      <a:gd name="connsiteY4" fmla="*/ 6093 h 1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1" h="14107">
                        <a:moveTo>
                          <a:pt x="7822" y="6093"/>
                        </a:moveTo>
                        <a:cubicBezTo>
                          <a:pt x="5822" y="2664"/>
                          <a:pt x="6393" y="-860"/>
                          <a:pt x="3345" y="188"/>
                        </a:cubicBezTo>
                        <a:cubicBezTo>
                          <a:pt x="488" y="1140"/>
                          <a:pt x="-1417" y="5712"/>
                          <a:pt x="1345" y="10380"/>
                        </a:cubicBezTo>
                        <a:cubicBezTo>
                          <a:pt x="4012" y="14952"/>
                          <a:pt x="9060" y="14856"/>
                          <a:pt x="10966" y="12570"/>
                        </a:cubicBezTo>
                        <a:cubicBezTo>
                          <a:pt x="12680" y="10475"/>
                          <a:pt x="9822" y="9522"/>
                          <a:pt x="7822" y="6093"/>
                        </a:cubicBezTo>
                        <a:close/>
                      </a:path>
                    </a:pathLst>
                  </a:custGeom>
                  <a:solidFill>
                    <a:srgbClr val="555555">
                      <a:alpha val="5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00097488-8CDF-6AC6-6A59-95202CE8B1F5}"/>
                      </a:ext>
                    </a:extLst>
                  </p:cNvPr>
                  <p:cNvSpPr/>
                  <p:nvPr/>
                </p:nvSpPr>
                <p:spPr>
                  <a:xfrm>
                    <a:off x="6093392" y="605906"/>
                    <a:ext cx="10631" cy="13176"/>
                  </a:xfrm>
                  <a:custGeom>
                    <a:avLst/>
                    <a:gdLst>
                      <a:gd name="connsiteX0" fmla="*/ 7179 w 10631"/>
                      <a:gd name="connsiteY0" fmla="*/ 5694 h 13176"/>
                      <a:gd name="connsiteX1" fmla="*/ 3083 w 10631"/>
                      <a:gd name="connsiteY1" fmla="*/ 169 h 13176"/>
                      <a:gd name="connsiteX2" fmla="*/ 1178 w 10631"/>
                      <a:gd name="connsiteY2" fmla="*/ 9694 h 13176"/>
                      <a:gd name="connsiteX3" fmla="*/ 10131 w 10631"/>
                      <a:gd name="connsiteY3" fmla="*/ 11694 h 13176"/>
                      <a:gd name="connsiteX4" fmla="*/ 7179 w 10631"/>
                      <a:gd name="connsiteY4" fmla="*/ 5694 h 13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31" h="13176">
                        <a:moveTo>
                          <a:pt x="7179" y="5694"/>
                        </a:moveTo>
                        <a:cubicBezTo>
                          <a:pt x="5369" y="2455"/>
                          <a:pt x="5846" y="-783"/>
                          <a:pt x="3083" y="169"/>
                        </a:cubicBezTo>
                        <a:cubicBezTo>
                          <a:pt x="512" y="1026"/>
                          <a:pt x="-1298" y="5313"/>
                          <a:pt x="1178" y="9694"/>
                        </a:cubicBezTo>
                        <a:cubicBezTo>
                          <a:pt x="3655" y="13980"/>
                          <a:pt x="8322" y="13885"/>
                          <a:pt x="10131" y="11694"/>
                        </a:cubicBezTo>
                        <a:cubicBezTo>
                          <a:pt x="11751" y="9694"/>
                          <a:pt x="9084" y="8837"/>
                          <a:pt x="7179" y="5694"/>
                        </a:cubicBezTo>
                        <a:close/>
                      </a:path>
                    </a:pathLst>
                  </a:custGeom>
                  <a:solidFill>
                    <a:srgbClr val="595959">
                      <a:alpha val="6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9DDE2BC7-D9C1-763F-764E-79C099EA135E}"/>
                      </a:ext>
                    </a:extLst>
                  </p:cNvPr>
                  <p:cNvSpPr/>
                  <p:nvPr/>
                </p:nvSpPr>
                <p:spPr>
                  <a:xfrm>
                    <a:off x="6093713" y="606496"/>
                    <a:ext cx="9856" cy="12168"/>
                  </a:xfrm>
                  <a:custGeom>
                    <a:avLst/>
                    <a:gdLst>
                      <a:gd name="connsiteX0" fmla="*/ 6668 w 9856"/>
                      <a:gd name="connsiteY0" fmla="*/ 5199 h 12168"/>
                      <a:gd name="connsiteX1" fmla="*/ 2858 w 9856"/>
                      <a:gd name="connsiteY1" fmla="*/ 151 h 12168"/>
                      <a:gd name="connsiteX2" fmla="*/ 1143 w 9856"/>
                      <a:gd name="connsiteY2" fmla="*/ 8914 h 12168"/>
                      <a:gd name="connsiteX3" fmla="*/ 9430 w 9856"/>
                      <a:gd name="connsiteY3" fmla="*/ 10819 h 12168"/>
                      <a:gd name="connsiteX4" fmla="*/ 6668 w 9856"/>
                      <a:gd name="connsiteY4" fmla="*/ 5199 h 121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56" h="12168">
                        <a:moveTo>
                          <a:pt x="6668" y="5199"/>
                        </a:moveTo>
                        <a:cubicBezTo>
                          <a:pt x="4954" y="2246"/>
                          <a:pt x="5430" y="-707"/>
                          <a:pt x="2858" y="151"/>
                        </a:cubicBezTo>
                        <a:cubicBezTo>
                          <a:pt x="476" y="1008"/>
                          <a:pt x="-1238" y="4913"/>
                          <a:pt x="1143" y="8914"/>
                        </a:cubicBezTo>
                        <a:cubicBezTo>
                          <a:pt x="3429" y="12914"/>
                          <a:pt x="7811" y="12819"/>
                          <a:pt x="9430" y="10819"/>
                        </a:cubicBezTo>
                        <a:cubicBezTo>
                          <a:pt x="10859" y="9009"/>
                          <a:pt x="8382" y="8247"/>
                          <a:pt x="6668" y="5199"/>
                        </a:cubicBezTo>
                        <a:close/>
                      </a:path>
                    </a:pathLst>
                  </a:custGeom>
                  <a:solidFill>
                    <a:srgbClr val="5D5D5D">
                      <a:alpha val="6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AF71ED8-B0A8-8817-70A3-6F31A5E651E1}"/>
                      </a:ext>
                    </a:extLst>
                  </p:cNvPr>
                  <p:cNvSpPr/>
                  <p:nvPr/>
                </p:nvSpPr>
                <p:spPr>
                  <a:xfrm>
                    <a:off x="6093953" y="607086"/>
                    <a:ext cx="9020" cy="11167"/>
                  </a:xfrm>
                  <a:custGeom>
                    <a:avLst/>
                    <a:gdLst>
                      <a:gd name="connsiteX0" fmla="*/ 6142 w 9020"/>
                      <a:gd name="connsiteY0" fmla="*/ 4799 h 11167"/>
                      <a:gd name="connsiteX1" fmla="*/ 2618 w 9020"/>
                      <a:gd name="connsiteY1" fmla="*/ 132 h 11167"/>
                      <a:gd name="connsiteX2" fmla="*/ 999 w 9020"/>
                      <a:gd name="connsiteY2" fmla="*/ 8228 h 11167"/>
                      <a:gd name="connsiteX3" fmla="*/ 8618 w 9020"/>
                      <a:gd name="connsiteY3" fmla="*/ 9943 h 11167"/>
                      <a:gd name="connsiteX4" fmla="*/ 6142 w 9020"/>
                      <a:gd name="connsiteY4" fmla="*/ 4799 h 11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20" h="11167">
                        <a:moveTo>
                          <a:pt x="6142" y="4799"/>
                        </a:moveTo>
                        <a:cubicBezTo>
                          <a:pt x="4618" y="2037"/>
                          <a:pt x="4999" y="-630"/>
                          <a:pt x="2618" y="132"/>
                        </a:cubicBezTo>
                        <a:cubicBezTo>
                          <a:pt x="427" y="894"/>
                          <a:pt x="-1097" y="4513"/>
                          <a:pt x="999" y="8228"/>
                        </a:cubicBezTo>
                        <a:cubicBezTo>
                          <a:pt x="3094" y="11848"/>
                          <a:pt x="7095" y="11752"/>
                          <a:pt x="8618" y="9943"/>
                        </a:cubicBezTo>
                        <a:cubicBezTo>
                          <a:pt x="9952" y="8323"/>
                          <a:pt x="7666" y="7561"/>
                          <a:pt x="6142" y="4799"/>
                        </a:cubicBezTo>
                        <a:close/>
                      </a:path>
                    </a:pathLst>
                  </a:custGeom>
                  <a:solidFill>
                    <a:srgbClr val="626262">
                      <a:alpha val="7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6E24952-3E4F-5785-491C-A6204FB2289D}"/>
                      </a:ext>
                    </a:extLst>
                  </p:cNvPr>
                  <p:cNvSpPr/>
                  <p:nvPr/>
                </p:nvSpPr>
                <p:spPr>
                  <a:xfrm>
                    <a:off x="6094274" y="607679"/>
                    <a:ext cx="8245" cy="10156"/>
                  </a:xfrm>
                  <a:custGeom>
                    <a:avLst/>
                    <a:gdLst>
                      <a:gd name="connsiteX0" fmla="*/ 5536 w 8245"/>
                      <a:gd name="connsiteY0" fmla="*/ 4396 h 10156"/>
                      <a:gd name="connsiteX1" fmla="*/ 2392 w 8245"/>
                      <a:gd name="connsiteY1" fmla="*/ 110 h 10156"/>
                      <a:gd name="connsiteX2" fmla="*/ 963 w 8245"/>
                      <a:gd name="connsiteY2" fmla="*/ 7444 h 10156"/>
                      <a:gd name="connsiteX3" fmla="*/ 7917 w 8245"/>
                      <a:gd name="connsiteY3" fmla="*/ 9064 h 10156"/>
                      <a:gd name="connsiteX4" fmla="*/ 5536 w 8245"/>
                      <a:gd name="connsiteY4" fmla="*/ 4396 h 10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5" h="10156">
                        <a:moveTo>
                          <a:pt x="5536" y="4396"/>
                        </a:moveTo>
                        <a:cubicBezTo>
                          <a:pt x="4107" y="1920"/>
                          <a:pt x="4487" y="-557"/>
                          <a:pt x="2392" y="110"/>
                        </a:cubicBezTo>
                        <a:cubicBezTo>
                          <a:pt x="392" y="777"/>
                          <a:pt x="-1037" y="4111"/>
                          <a:pt x="963" y="7444"/>
                        </a:cubicBezTo>
                        <a:cubicBezTo>
                          <a:pt x="2868" y="10778"/>
                          <a:pt x="6488" y="10683"/>
                          <a:pt x="7917" y="9064"/>
                        </a:cubicBezTo>
                        <a:cubicBezTo>
                          <a:pt x="9060" y="7540"/>
                          <a:pt x="6964" y="6873"/>
                          <a:pt x="5536" y="4396"/>
                        </a:cubicBezTo>
                        <a:close/>
                      </a:path>
                    </a:pathLst>
                  </a:custGeom>
                  <a:solidFill>
                    <a:srgbClr val="666666">
                      <a:alpha val="8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17861305-B7EC-126D-1210-8E7DB339781A}"/>
                      </a:ext>
                    </a:extLst>
                  </p:cNvPr>
                  <p:cNvSpPr/>
                  <p:nvPr/>
                </p:nvSpPr>
                <p:spPr>
                  <a:xfrm>
                    <a:off x="6094514" y="608338"/>
                    <a:ext cx="7410" cy="9221"/>
                  </a:xfrm>
                  <a:custGeom>
                    <a:avLst/>
                    <a:gdLst>
                      <a:gd name="connsiteX0" fmla="*/ 5009 w 7410"/>
                      <a:gd name="connsiteY0" fmla="*/ 3928 h 9221"/>
                      <a:gd name="connsiteX1" fmla="*/ 2152 w 7410"/>
                      <a:gd name="connsiteY1" fmla="*/ 118 h 9221"/>
                      <a:gd name="connsiteX2" fmla="*/ 818 w 7410"/>
                      <a:gd name="connsiteY2" fmla="*/ 6785 h 9221"/>
                      <a:gd name="connsiteX3" fmla="*/ 7010 w 7410"/>
                      <a:gd name="connsiteY3" fmla="*/ 8214 h 9221"/>
                      <a:gd name="connsiteX4" fmla="*/ 5009 w 7410"/>
                      <a:gd name="connsiteY4" fmla="*/ 3928 h 9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10" h="9221">
                        <a:moveTo>
                          <a:pt x="5009" y="3928"/>
                        </a:moveTo>
                        <a:cubicBezTo>
                          <a:pt x="3676" y="1737"/>
                          <a:pt x="4057" y="-549"/>
                          <a:pt x="2152" y="118"/>
                        </a:cubicBezTo>
                        <a:cubicBezTo>
                          <a:pt x="342" y="784"/>
                          <a:pt x="-896" y="3737"/>
                          <a:pt x="818" y="6785"/>
                        </a:cubicBezTo>
                        <a:cubicBezTo>
                          <a:pt x="2533" y="9738"/>
                          <a:pt x="5867" y="9738"/>
                          <a:pt x="7010" y="8214"/>
                        </a:cubicBezTo>
                        <a:cubicBezTo>
                          <a:pt x="8248" y="6785"/>
                          <a:pt x="6343" y="6214"/>
                          <a:pt x="5009" y="3928"/>
                        </a:cubicBezTo>
                        <a:close/>
                      </a:path>
                    </a:pathLst>
                  </a:custGeom>
                  <a:solidFill>
                    <a:srgbClr val="6A6A6A">
                      <a:alpha val="8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E5DA904E-1605-A537-B02A-E4B127735A3B}"/>
                      </a:ext>
                    </a:extLst>
                  </p:cNvPr>
                  <p:cNvSpPr/>
                  <p:nvPr/>
                </p:nvSpPr>
                <p:spPr>
                  <a:xfrm>
                    <a:off x="6094834" y="608928"/>
                    <a:ext cx="6596" cy="8155"/>
                  </a:xfrm>
                  <a:custGeom>
                    <a:avLst/>
                    <a:gdLst>
                      <a:gd name="connsiteX0" fmla="*/ 4498 w 6596"/>
                      <a:gd name="connsiteY0" fmla="*/ 3528 h 8155"/>
                      <a:gd name="connsiteX1" fmla="*/ 1927 w 6596"/>
                      <a:gd name="connsiteY1" fmla="*/ 99 h 8155"/>
                      <a:gd name="connsiteX2" fmla="*/ 784 w 6596"/>
                      <a:gd name="connsiteY2" fmla="*/ 6005 h 8155"/>
                      <a:gd name="connsiteX3" fmla="*/ 6308 w 6596"/>
                      <a:gd name="connsiteY3" fmla="*/ 7243 h 8155"/>
                      <a:gd name="connsiteX4" fmla="*/ 4498 w 6596"/>
                      <a:gd name="connsiteY4" fmla="*/ 3528 h 8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96" h="8155">
                        <a:moveTo>
                          <a:pt x="4498" y="3528"/>
                        </a:moveTo>
                        <a:cubicBezTo>
                          <a:pt x="3355" y="1528"/>
                          <a:pt x="3641" y="-472"/>
                          <a:pt x="1927" y="99"/>
                        </a:cubicBezTo>
                        <a:cubicBezTo>
                          <a:pt x="307" y="671"/>
                          <a:pt x="-836" y="3242"/>
                          <a:pt x="784" y="6005"/>
                        </a:cubicBezTo>
                        <a:cubicBezTo>
                          <a:pt x="2308" y="8672"/>
                          <a:pt x="5260" y="8576"/>
                          <a:pt x="6308" y="7243"/>
                        </a:cubicBezTo>
                        <a:cubicBezTo>
                          <a:pt x="7261" y="6100"/>
                          <a:pt x="5641" y="5528"/>
                          <a:pt x="4498" y="3528"/>
                        </a:cubicBezTo>
                        <a:close/>
                      </a:path>
                    </a:pathLst>
                  </a:custGeom>
                  <a:solidFill>
                    <a:srgbClr val="6E6E6E">
                      <a:alpha val="9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B8192D93-65FF-4BAA-60D7-04E44F5541D2}"/>
                      </a:ext>
                    </a:extLst>
                  </p:cNvPr>
                  <p:cNvSpPr/>
                  <p:nvPr/>
                </p:nvSpPr>
                <p:spPr>
                  <a:xfrm>
                    <a:off x="6095075" y="609587"/>
                    <a:ext cx="5809" cy="7269"/>
                  </a:xfrm>
                  <a:custGeom>
                    <a:avLst/>
                    <a:gdLst>
                      <a:gd name="connsiteX0" fmla="*/ 3972 w 5809"/>
                      <a:gd name="connsiteY0" fmla="*/ 3060 h 7269"/>
                      <a:gd name="connsiteX1" fmla="*/ 1687 w 5809"/>
                      <a:gd name="connsiteY1" fmla="*/ 108 h 7269"/>
                      <a:gd name="connsiteX2" fmla="*/ 638 w 5809"/>
                      <a:gd name="connsiteY2" fmla="*/ 5346 h 7269"/>
                      <a:gd name="connsiteX3" fmla="*/ 5496 w 5809"/>
                      <a:gd name="connsiteY3" fmla="*/ 6489 h 7269"/>
                      <a:gd name="connsiteX4" fmla="*/ 3972 w 5809"/>
                      <a:gd name="connsiteY4" fmla="*/ 3060 h 7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09" h="7269">
                        <a:moveTo>
                          <a:pt x="3972" y="3060"/>
                        </a:moveTo>
                        <a:cubicBezTo>
                          <a:pt x="2925" y="1346"/>
                          <a:pt x="3210" y="-464"/>
                          <a:pt x="1687" y="108"/>
                        </a:cubicBezTo>
                        <a:cubicBezTo>
                          <a:pt x="258" y="584"/>
                          <a:pt x="-695" y="2870"/>
                          <a:pt x="638" y="5346"/>
                        </a:cubicBezTo>
                        <a:cubicBezTo>
                          <a:pt x="1972" y="7728"/>
                          <a:pt x="4544" y="7632"/>
                          <a:pt x="5496" y="6489"/>
                        </a:cubicBezTo>
                        <a:cubicBezTo>
                          <a:pt x="6449" y="5251"/>
                          <a:pt x="5020" y="4775"/>
                          <a:pt x="3972" y="3060"/>
                        </a:cubicBezTo>
                        <a:close/>
                      </a:path>
                    </a:pathLst>
                  </a:custGeom>
                  <a:solidFill>
                    <a:srgbClr val="7272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5" name="Graphic 4">
                  <a:extLst>
                    <a:ext uri="{FF2B5EF4-FFF2-40B4-BE49-F238E27FC236}">
                      <a16:creationId xmlns:a16="http://schemas.microsoft.com/office/drawing/2014/main" id="{BEF656B3-CB72-3EE9-52AB-20042FBA9E3B}"/>
                    </a:ext>
                  </a:extLst>
                </p:cNvPr>
                <p:cNvGrpSpPr/>
                <p:nvPr/>
              </p:nvGrpSpPr>
              <p:grpSpPr>
                <a:xfrm>
                  <a:off x="6108006" y="596370"/>
                  <a:ext cx="12822" cy="15610"/>
                  <a:chOff x="6108006" y="596370"/>
                  <a:chExt cx="12822" cy="15610"/>
                </a:xfrm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D21ED26C-8A0B-CAB5-4261-83343C0316A8}"/>
                      </a:ext>
                    </a:extLst>
                  </p:cNvPr>
                  <p:cNvSpPr/>
                  <p:nvPr/>
                </p:nvSpPr>
                <p:spPr>
                  <a:xfrm>
                    <a:off x="6108006" y="596370"/>
                    <a:ext cx="12822" cy="15610"/>
                  </a:xfrm>
                  <a:custGeom>
                    <a:avLst/>
                    <a:gdLst>
                      <a:gd name="connsiteX0" fmla="*/ 10663 w 12822"/>
                      <a:gd name="connsiteY0" fmla="*/ 4371 h 15610"/>
                      <a:gd name="connsiteX1" fmla="*/ 757 w 12822"/>
                      <a:gd name="connsiteY1" fmla="*/ 1799 h 15610"/>
                      <a:gd name="connsiteX2" fmla="*/ 3328 w 12822"/>
                      <a:gd name="connsiteY2" fmla="*/ 9705 h 15610"/>
                      <a:gd name="connsiteX3" fmla="*/ 9901 w 12822"/>
                      <a:gd name="connsiteY3" fmla="*/ 15325 h 15610"/>
                      <a:gd name="connsiteX4" fmla="*/ 10663 w 12822"/>
                      <a:gd name="connsiteY4" fmla="*/ 4371 h 15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2" h="15610">
                        <a:moveTo>
                          <a:pt x="10663" y="4371"/>
                        </a:moveTo>
                        <a:cubicBezTo>
                          <a:pt x="7329" y="-868"/>
                          <a:pt x="2852" y="-963"/>
                          <a:pt x="757" y="1799"/>
                        </a:cubicBezTo>
                        <a:cubicBezTo>
                          <a:pt x="-1148" y="4371"/>
                          <a:pt x="852" y="5704"/>
                          <a:pt x="3328" y="9705"/>
                        </a:cubicBezTo>
                        <a:cubicBezTo>
                          <a:pt x="5805" y="13610"/>
                          <a:pt x="6472" y="16563"/>
                          <a:pt x="9901" y="15325"/>
                        </a:cubicBezTo>
                        <a:cubicBezTo>
                          <a:pt x="13140" y="13991"/>
                          <a:pt x="14092" y="9705"/>
                          <a:pt x="10663" y="4371"/>
                        </a:cubicBezTo>
                        <a:close/>
                      </a:path>
                    </a:pathLst>
                  </a:custGeom>
                  <a:solidFill>
                    <a:srgbClr val="2F2F2F">
                      <a:alpha val="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31BF357E-308F-60AD-7DE6-9C83A310C577}"/>
                      </a:ext>
                    </a:extLst>
                  </p:cNvPr>
                  <p:cNvSpPr/>
                  <p:nvPr/>
                </p:nvSpPr>
                <p:spPr>
                  <a:xfrm>
                    <a:off x="6108424" y="596623"/>
                    <a:ext cx="12199" cy="14983"/>
                  </a:xfrm>
                  <a:custGeom>
                    <a:avLst/>
                    <a:gdLst>
                      <a:gd name="connsiteX0" fmla="*/ 10149 w 12199"/>
                      <a:gd name="connsiteY0" fmla="*/ 4213 h 14983"/>
                      <a:gd name="connsiteX1" fmla="*/ 720 w 12199"/>
                      <a:gd name="connsiteY1" fmla="*/ 1737 h 14983"/>
                      <a:gd name="connsiteX2" fmla="*/ 3101 w 12199"/>
                      <a:gd name="connsiteY2" fmla="*/ 9261 h 14983"/>
                      <a:gd name="connsiteX3" fmla="*/ 9387 w 12199"/>
                      <a:gd name="connsiteY3" fmla="*/ 14691 h 14983"/>
                      <a:gd name="connsiteX4" fmla="*/ 10149 w 12199"/>
                      <a:gd name="connsiteY4" fmla="*/ 4213 h 14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9" h="14983">
                        <a:moveTo>
                          <a:pt x="10149" y="4213"/>
                        </a:moveTo>
                        <a:cubicBezTo>
                          <a:pt x="7006" y="-835"/>
                          <a:pt x="2720" y="-930"/>
                          <a:pt x="720" y="1737"/>
                        </a:cubicBezTo>
                        <a:cubicBezTo>
                          <a:pt x="-1090" y="4213"/>
                          <a:pt x="815" y="5547"/>
                          <a:pt x="3101" y="9261"/>
                        </a:cubicBezTo>
                        <a:cubicBezTo>
                          <a:pt x="5482" y="13071"/>
                          <a:pt x="6149" y="15929"/>
                          <a:pt x="9387" y="14691"/>
                        </a:cubicBezTo>
                        <a:cubicBezTo>
                          <a:pt x="12531" y="13452"/>
                          <a:pt x="13388" y="9357"/>
                          <a:pt x="10149" y="4213"/>
                        </a:cubicBezTo>
                        <a:close/>
                      </a:path>
                    </a:pathLst>
                  </a:custGeom>
                  <a:solidFill>
                    <a:srgbClr val="333333">
                      <a:alpha val="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D2F7D4A-E3F1-16D0-F27E-4FE37C7327CC}"/>
                      </a:ext>
                    </a:extLst>
                  </p:cNvPr>
                  <p:cNvSpPr/>
                  <p:nvPr/>
                </p:nvSpPr>
                <p:spPr>
                  <a:xfrm>
                    <a:off x="6108612" y="596876"/>
                    <a:ext cx="11758" cy="14413"/>
                  </a:xfrm>
                  <a:custGeom>
                    <a:avLst/>
                    <a:gdLst>
                      <a:gd name="connsiteX0" fmla="*/ 9770 w 11758"/>
                      <a:gd name="connsiteY0" fmla="*/ 4055 h 14413"/>
                      <a:gd name="connsiteX1" fmla="*/ 722 w 11758"/>
                      <a:gd name="connsiteY1" fmla="*/ 1674 h 14413"/>
                      <a:gd name="connsiteX2" fmla="*/ 3008 w 11758"/>
                      <a:gd name="connsiteY2" fmla="*/ 8913 h 14413"/>
                      <a:gd name="connsiteX3" fmla="*/ 9104 w 11758"/>
                      <a:gd name="connsiteY3" fmla="*/ 14152 h 14413"/>
                      <a:gd name="connsiteX4" fmla="*/ 9770 w 11758"/>
                      <a:gd name="connsiteY4" fmla="*/ 4055 h 14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58" h="14413">
                        <a:moveTo>
                          <a:pt x="9770" y="4055"/>
                        </a:moveTo>
                        <a:cubicBezTo>
                          <a:pt x="6723" y="-802"/>
                          <a:pt x="2626" y="-898"/>
                          <a:pt x="722" y="1674"/>
                        </a:cubicBezTo>
                        <a:cubicBezTo>
                          <a:pt x="-1088" y="3960"/>
                          <a:pt x="817" y="5294"/>
                          <a:pt x="3008" y="8913"/>
                        </a:cubicBezTo>
                        <a:cubicBezTo>
                          <a:pt x="5294" y="12533"/>
                          <a:pt x="5960" y="15295"/>
                          <a:pt x="9104" y="14152"/>
                        </a:cubicBezTo>
                        <a:cubicBezTo>
                          <a:pt x="12057" y="13009"/>
                          <a:pt x="12914" y="9008"/>
                          <a:pt x="9770" y="4055"/>
                        </a:cubicBezTo>
                        <a:close/>
                      </a:path>
                    </a:pathLst>
                  </a:custGeom>
                  <a:solidFill>
                    <a:srgbClr val="373737">
                      <a:alpha val="1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14163A8F-E75A-7B59-EE09-FF1907CDDC3E}"/>
                      </a:ext>
                    </a:extLst>
                  </p:cNvPr>
                  <p:cNvSpPr/>
                  <p:nvPr/>
                </p:nvSpPr>
                <p:spPr>
                  <a:xfrm>
                    <a:off x="6108937" y="597129"/>
                    <a:ext cx="11228" cy="13875"/>
                  </a:xfrm>
                  <a:custGeom>
                    <a:avLst/>
                    <a:gdLst>
                      <a:gd name="connsiteX0" fmla="*/ 9350 w 11228"/>
                      <a:gd name="connsiteY0" fmla="*/ 3898 h 13875"/>
                      <a:gd name="connsiteX1" fmla="*/ 682 w 11228"/>
                      <a:gd name="connsiteY1" fmla="*/ 1612 h 13875"/>
                      <a:gd name="connsiteX2" fmla="*/ 2873 w 11228"/>
                      <a:gd name="connsiteY2" fmla="*/ 8565 h 13875"/>
                      <a:gd name="connsiteX3" fmla="*/ 8684 w 11228"/>
                      <a:gd name="connsiteY3" fmla="*/ 13613 h 13875"/>
                      <a:gd name="connsiteX4" fmla="*/ 9350 w 11228"/>
                      <a:gd name="connsiteY4" fmla="*/ 3898 h 13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8" h="13875">
                        <a:moveTo>
                          <a:pt x="9350" y="3898"/>
                        </a:moveTo>
                        <a:cubicBezTo>
                          <a:pt x="6492" y="-770"/>
                          <a:pt x="2492" y="-865"/>
                          <a:pt x="682" y="1612"/>
                        </a:cubicBezTo>
                        <a:cubicBezTo>
                          <a:pt x="-1032" y="3802"/>
                          <a:pt x="778" y="5136"/>
                          <a:pt x="2873" y="8565"/>
                        </a:cubicBezTo>
                        <a:cubicBezTo>
                          <a:pt x="5064" y="11994"/>
                          <a:pt x="5731" y="14756"/>
                          <a:pt x="8684" y="13613"/>
                        </a:cubicBezTo>
                        <a:cubicBezTo>
                          <a:pt x="11541" y="12470"/>
                          <a:pt x="12303" y="8660"/>
                          <a:pt x="9350" y="3898"/>
                        </a:cubicBezTo>
                        <a:close/>
                      </a:path>
                    </a:pathLst>
                  </a:custGeom>
                  <a:solidFill>
                    <a:srgbClr val="3C3C3C">
                      <a:alpha val="1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BCDFDDC0-BE1F-E9BA-16C0-3FA53BC85CB9}"/>
                      </a:ext>
                    </a:extLst>
                  </p:cNvPr>
                  <p:cNvSpPr/>
                  <p:nvPr/>
                </p:nvSpPr>
                <p:spPr>
                  <a:xfrm>
                    <a:off x="6109167" y="597477"/>
                    <a:ext cx="10737" cy="13311"/>
                  </a:xfrm>
                  <a:custGeom>
                    <a:avLst/>
                    <a:gdLst>
                      <a:gd name="connsiteX0" fmla="*/ 8930 w 10737"/>
                      <a:gd name="connsiteY0" fmla="*/ 3740 h 13311"/>
                      <a:gd name="connsiteX1" fmla="*/ 643 w 10737"/>
                      <a:gd name="connsiteY1" fmla="*/ 1549 h 13311"/>
                      <a:gd name="connsiteX2" fmla="*/ 2738 w 10737"/>
                      <a:gd name="connsiteY2" fmla="*/ 8216 h 13311"/>
                      <a:gd name="connsiteX3" fmla="*/ 8358 w 10737"/>
                      <a:gd name="connsiteY3" fmla="*/ 13074 h 13311"/>
                      <a:gd name="connsiteX4" fmla="*/ 8930 w 10737"/>
                      <a:gd name="connsiteY4" fmla="*/ 3740 h 13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37" h="13311">
                        <a:moveTo>
                          <a:pt x="8930" y="3740"/>
                        </a:moveTo>
                        <a:cubicBezTo>
                          <a:pt x="6168" y="-737"/>
                          <a:pt x="2453" y="-832"/>
                          <a:pt x="643" y="1549"/>
                        </a:cubicBezTo>
                        <a:cubicBezTo>
                          <a:pt x="-976" y="3644"/>
                          <a:pt x="738" y="4883"/>
                          <a:pt x="2738" y="8216"/>
                        </a:cubicBezTo>
                        <a:cubicBezTo>
                          <a:pt x="4834" y="11550"/>
                          <a:pt x="5501" y="14122"/>
                          <a:pt x="8358" y="13074"/>
                        </a:cubicBezTo>
                        <a:cubicBezTo>
                          <a:pt x="11120" y="11931"/>
                          <a:pt x="11692" y="8216"/>
                          <a:pt x="8930" y="3740"/>
                        </a:cubicBezTo>
                        <a:close/>
                      </a:path>
                    </a:pathLst>
                  </a:custGeom>
                  <a:solidFill>
                    <a:srgbClr val="404040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8EA12230-0A9C-D45B-75FB-99D0FB915278}"/>
                      </a:ext>
                    </a:extLst>
                  </p:cNvPr>
                  <p:cNvSpPr/>
                  <p:nvPr/>
                </p:nvSpPr>
                <p:spPr>
                  <a:xfrm>
                    <a:off x="6109381" y="597739"/>
                    <a:ext cx="10263" cy="12637"/>
                  </a:xfrm>
                  <a:custGeom>
                    <a:avLst/>
                    <a:gdLst>
                      <a:gd name="connsiteX0" fmla="*/ 8526 w 10263"/>
                      <a:gd name="connsiteY0" fmla="*/ 3573 h 12637"/>
                      <a:gd name="connsiteX1" fmla="*/ 620 w 10263"/>
                      <a:gd name="connsiteY1" fmla="*/ 1382 h 12637"/>
                      <a:gd name="connsiteX2" fmla="*/ 2620 w 10263"/>
                      <a:gd name="connsiteY2" fmla="*/ 7764 h 12637"/>
                      <a:gd name="connsiteX3" fmla="*/ 7954 w 10263"/>
                      <a:gd name="connsiteY3" fmla="*/ 12431 h 12637"/>
                      <a:gd name="connsiteX4" fmla="*/ 8526 w 10263"/>
                      <a:gd name="connsiteY4" fmla="*/ 3573 h 1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63" h="12637">
                        <a:moveTo>
                          <a:pt x="8526" y="3573"/>
                        </a:moveTo>
                        <a:cubicBezTo>
                          <a:pt x="5859" y="-618"/>
                          <a:pt x="2335" y="-808"/>
                          <a:pt x="620" y="1382"/>
                        </a:cubicBezTo>
                        <a:cubicBezTo>
                          <a:pt x="-904" y="3383"/>
                          <a:pt x="620" y="4621"/>
                          <a:pt x="2620" y="7764"/>
                        </a:cubicBezTo>
                        <a:cubicBezTo>
                          <a:pt x="4621" y="10907"/>
                          <a:pt x="5287" y="13384"/>
                          <a:pt x="7954" y="12431"/>
                        </a:cubicBezTo>
                        <a:cubicBezTo>
                          <a:pt x="10621" y="11384"/>
                          <a:pt x="11193" y="7859"/>
                          <a:pt x="8526" y="3573"/>
                        </a:cubicBezTo>
                        <a:close/>
                      </a:path>
                    </a:pathLst>
                  </a:custGeom>
                  <a:solidFill>
                    <a:srgbClr val="444444">
                      <a:alpha val="3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4F661015-010C-0809-DB92-98CAC00EEBC1}"/>
                      </a:ext>
                    </a:extLst>
                  </p:cNvPr>
                  <p:cNvSpPr/>
                  <p:nvPr/>
                </p:nvSpPr>
                <p:spPr>
                  <a:xfrm>
                    <a:off x="6109706" y="597992"/>
                    <a:ext cx="9741" cy="12048"/>
                  </a:xfrm>
                  <a:custGeom>
                    <a:avLst/>
                    <a:gdLst>
                      <a:gd name="connsiteX0" fmla="*/ 8105 w 9741"/>
                      <a:gd name="connsiteY0" fmla="*/ 3415 h 12048"/>
                      <a:gd name="connsiteX1" fmla="*/ 581 w 9741"/>
                      <a:gd name="connsiteY1" fmla="*/ 1320 h 12048"/>
                      <a:gd name="connsiteX2" fmla="*/ 2486 w 9741"/>
                      <a:gd name="connsiteY2" fmla="*/ 7416 h 12048"/>
                      <a:gd name="connsiteX3" fmla="*/ 7629 w 9741"/>
                      <a:gd name="connsiteY3" fmla="*/ 11797 h 12048"/>
                      <a:gd name="connsiteX4" fmla="*/ 8105 w 9741"/>
                      <a:gd name="connsiteY4" fmla="*/ 3415 h 1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41" h="12048">
                        <a:moveTo>
                          <a:pt x="8105" y="3415"/>
                        </a:moveTo>
                        <a:cubicBezTo>
                          <a:pt x="5629" y="-585"/>
                          <a:pt x="2200" y="-776"/>
                          <a:pt x="581" y="1320"/>
                        </a:cubicBezTo>
                        <a:cubicBezTo>
                          <a:pt x="-848" y="3225"/>
                          <a:pt x="581" y="4368"/>
                          <a:pt x="2486" y="7416"/>
                        </a:cubicBezTo>
                        <a:cubicBezTo>
                          <a:pt x="4391" y="10464"/>
                          <a:pt x="5057" y="12845"/>
                          <a:pt x="7629" y="11797"/>
                        </a:cubicBezTo>
                        <a:cubicBezTo>
                          <a:pt x="10106" y="10940"/>
                          <a:pt x="10582" y="7511"/>
                          <a:pt x="8105" y="3415"/>
                        </a:cubicBezTo>
                        <a:close/>
                      </a:path>
                    </a:pathLst>
                  </a:custGeom>
                  <a:solidFill>
                    <a:srgbClr val="484848">
                      <a:alpha val="3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31A916E9-D86B-2D04-5559-FB0A1A34168D}"/>
                      </a:ext>
                    </a:extLst>
                  </p:cNvPr>
                  <p:cNvSpPr/>
                  <p:nvPr/>
                </p:nvSpPr>
                <p:spPr>
                  <a:xfrm>
                    <a:off x="6109894" y="598245"/>
                    <a:ext cx="9291" cy="11478"/>
                  </a:xfrm>
                  <a:custGeom>
                    <a:avLst/>
                    <a:gdLst>
                      <a:gd name="connsiteX0" fmla="*/ 7726 w 9291"/>
                      <a:gd name="connsiteY0" fmla="*/ 3258 h 11478"/>
                      <a:gd name="connsiteX1" fmla="*/ 583 w 9291"/>
                      <a:gd name="connsiteY1" fmla="*/ 1257 h 11478"/>
                      <a:gd name="connsiteX2" fmla="*/ 2392 w 9291"/>
                      <a:gd name="connsiteY2" fmla="*/ 7068 h 11478"/>
                      <a:gd name="connsiteX3" fmla="*/ 7250 w 9291"/>
                      <a:gd name="connsiteY3" fmla="*/ 11259 h 11478"/>
                      <a:gd name="connsiteX4" fmla="*/ 7726 w 9291"/>
                      <a:gd name="connsiteY4" fmla="*/ 3258 h 11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91" h="11478">
                        <a:moveTo>
                          <a:pt x="7726" y="3258"/>
                        </a:moveTo>
                        <a:cubicBezTo>
                          <a:pt x="5345" y="-552"/>
                          <a:pt x="2106" y="-743"/>
                          <a:pt x="583" y="1257"/>
                        </a:cubicBezTo>
                        <a:cubicBezTo>
                          <a:pt x="-846" y="3067"/>
                          <a:pt x="583" y="4210"/>
                          <a:pt x="2392" y="7068"/>
                        </a:cubicBezTo>
                        <a:cubicBezTo>
                          <a:pt x="4202" y="9925"/>
                          <a:pt x="4774" y="12211"/>
                          <a:pt x="7250" y="11259"/>
                        </a:cubicBezTo>
                        <a:cubicBezTo>
                          <a:pt x="9631" y="10401"/>
                          <a:pt x="10108" y="7163"/>
                          <a:pt x="7726" y="3258"/>
                        </a:cubicBezTo>
                        <a:close/>
                      </a:path>
                    </a:pathLst>
                  </a:custGeom>
                  <a:solidFill>
                    <a:srgbClr val="4C4C4C">
                      <a:alpha val="4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D40102F6-B653-E828-410E-66D226047D45}"/>
                      </a:ext>
                    </a:extLst>
                  </p:cNvPr>
                  <p:cNvSpPr/>
                  <p:nvPr/>
                </p:nvSpPr>
                <p:spPr>
                  <a:xfrm>
                    <a:off x="6110219" y="598498"/>
                    <a:ext cx="8756" cy="10940"/>
                  </a:xfrm>
                  <a:custGeom>
                    <a:avLst/>
                    <a:gdLst>
                      <a:gd name="connsiteX0" fmla="*/ 7211 w 8756"/>
                      <a:gd name="connsiteY0" fmla="*/ 3100 h 10940"/>
                      <a:gd name="connsiteX1" fmla="*/ 543 w 8756"/>
                      <a:gd name="connsiteY1" fmla="*/ 1195 h 10940"/>
                      <a:gd name="connsiteX2" fmla="*/ 2258 w 8756"/>
                      <a:gd name="connsiteY2" fmla="*/ 6719 h 10940"/>
                      <a:gd name="connsiteX3" fmla="*/ 6925 w 8756"/>
                      <a:gd name="connsiteY3" fmla="*/ 10720 h 10940"/>
                      <a:gd name="connsiteX4" fmla="*/ 7211 w 8756"/>
                      <a:gd name="connsiteY4" fmla="*/ 3100 h 10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56" h="10940">
                        <a:moveTo>
                          <a:pt x="7211" y="3100"/>
                        </a:moveTo>
                        <a:cubicBezTo>
                          <a:pt x="4925" y="-520"/>
                          <a:pt x="1972" y="-710"/>
                          <a:pt x="543" y="1195"/>
                        </a:cubicBezTo>
                        <a:cubicBezTo>
                          <a:pt x="-790" y="2909"/>
                          <a:pt x="543" y="4052"/>
                          <a:pt x="2258" y="6719"/>
                        </a:cubicBezTo>
                        <a:cubicBezTo>
                          <a:pt x="3972" y="9386"/>
                          <a:pt x="4544" y="11672"/>
                          <a:pt x="6925" y="10720"/>
                        </a:cubicBezTo>
                        <a:cubicBezTo>
                          <a:pt x="9116" y="9958"/>
                          <a:pt x="9497" y="6815"/>
                          <a:pt x="7211" y="3100"/>
                        </a:cubicBezTo>
                        <a:close/>
                      </a:path>
                    </a:pathLst>
                  </a:custGeom>
                  <a:solidFill>
                    <a:srgbClr val="515151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570447C1-2365-2230-4A48-A729DA6B9B2F}"/>
                      </a:ext>
                    </a:extLst>
                  </p:cNvPr>
                  <p:cNvSpPr/>
                  <p:nvPr/>
                </p:nvSpPr>
                <p:spPr>
                  <a:xfrm>
                    <a:off x="6110545" y="598846"/>
                    <a:ext cx="8226" cy="10376"/>
                  </a:xfrm>
                  <a:custGeom>
                    <a:avLst/>
                    <a:gdLst>
                      <a:gd name="connsiteX0" fmla="*/ 6790 w 8226"/>
                      <a:gd name="connsiteY0" fmla="*/ 2942 h 10376"/>
                      <a:gd name="connsiteX1" fmla="*/ 504 w 8226"/>
                      <a:gd name="connsiteY1" fmla="*/ 1132 h 10376"/>
                      <a:gd name="connsiteX2" fmla="*/ 2123 w 8226"/>
                      <a:gd name="connsiteY2" fmla="*/ 6371 h 10376"/>
                      <a:gd name="connsiteX3" fmla="*/ 6505 w 8226"/>
                      <a:gd name="connsiteY3" fmla="*/ 10181 h 10376"/>
                      <a:gd name="connsiteX4" fmla="*/ 6790 w 8226"/>
                      <a:gd name="connsiteY4" fmla="*/ 2942 h 10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26" h="10376">
                        <a:moveTo>
                          <a:pt x="6790" y="2942"/>
                        </a:moveTo>
                        <a:cubicBezTo>
                          <a:pt x="4695" y="-487"/>
                          <a:pt x="1837" y="-677"/>
                          <a:pt x="504" y="1132"/>
                        </a:cubicBezTo>
                        <a:cubicBezTo>
                          <a:pt x="-735" y="2752"/>
                          <a:pt x="504" y="3799"/>
                          <a:pt x="2123" y="6371"/>
                        </a:cubicBezTo>
                        <a:cubicBezTo>
                          <a:pt x="3742" y="8943"/>
                          <a:pt x="4313" y="11038"/>
                          <a:pt x="6505" y="10181"/>
                        </a:cubicBezTo>
                        <a:cubicBezTo>
                          <a:pt x="8600" y="9324"/>
                          <a:pt x="8886" y="6371"/>
                          <a:pt x="6790" y="2942"/>
                        </a:cubicBezTo>
                        <a:close/>
                      </a:path>
                    </a:pathLst>
                  </a:custGeom>
                  <a:solidFill>
                    <a:srgbClr val="555555">
                      <a:alpha val="5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5A70AE5-ADAE-BD7F-7D13-B1EF5D85E2F2}"/>
                      </a:ext>
                    </a:extLst>
                  </p:cNvPr>
                  <p:cNvSpPr/>
                  <p:nvPr/>
                </p:nvSpPr>
                <p:spPr>
                  <a:xfrm>
                    <a:off x="6110774" y="599127"/>
                    <a:ext cx="7744" cy="9810"/>
                  </a:xfrm>
                  <a:custGeom>
                    <a:avLst/>
                    <a:gdLst>
                      <a:gd name="connsiteX0" fmla="*/ 6370 w 7744"/>
                      <a:gd name="connsiteY0" fmla="*/ 2757 h 9810"/>
                      <a:gd name="connsiteX1" fmla="*/ 464 w 7744"/>
                      <a:gd name="connsiteY1" fmla="*/ 1043 h 9810"/>
                      <a:gd name="connsiteX2" fmla="*/ 1989 w 7744"/>
                      <a:gd name="connsiteY2" fmla="*/ 5996 h 9810"/>
                      <a:gd name="connsiteX3" fmla="*/ 6180 w 7744"/>
                      <a:gd name="connsiteY3" fmla="*/ 9615 h 9810"/>
                      <a:gd name="connsiteX4" fmla="*/ 6370 w 7744"/>
                      <a:gd name="connsiteY4" fmla="*/ 2757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44" h="9810">
                        <a:moveTo>
                          <a:pt x="6370" y="2757"/>
                        </a:moveTo>
                        <a:cubicBezTo>
                          <a:pt x="4370" y="-386"/>
                          <a:pt x="1703" y="-672"/>
                          <a:pt x="464" y="1043"/>
                        </a:cubicBezTo>
                        <a:cubicBezTo>
                          <a:pt x="-679" y="2567"/>
                          <a:pt x="464" y="3614"/>
                          <a:pt x="1989" y="5996"/>
                        </a:cubicBezTo>
                        <a:cubicBezTo>
                          <a:pt x="3417" y="8377"/>
                          <a:pt x="4084" y="10472"/>
                          <a:pt x="6180" y="9615"/>
                        </a:cubicBezTo>
                        <a:cubicBezTo>
                          <a:pt x="8085" y="8853"/>
                          <a:pt x="8370" y="5996"/>
                          <a:pt x="6370" y="2757"/>
                        </a:cubicBezTo>
                        <a:close/>
                      </a:path>
                    </a:pathLst>
                  </a:custGeom>
                  <a:solidFill>
                    <a:srgbClr val="595959">
                      <a:alpha val="6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BB84EE88-C9DA-7E4A-B006-E4251492DFDF}"/>
                      </a:ext>
                    </a:extLst>
                  </p:cNvPr>
                  <p:cNvSpPr/>
                  <p:nvPr/>
                </p:nvSpPr>
                <p:spPr>
                  <a:xfrm>
                    <a:off x="6111005" y="599380"/>
                    <a:ext cx="7286" cy="9241"/>
                  </a:xfrm>
                  <a:custGeom>
                    <a:avLst/>
                    <a:gdLst>
                      <a:gd name="connsiteX0" fmla="*/ 5950 w 7286"/>
                      <a:gd name="connsiteY0" fmla="*/ 2599 h 9241"/>
                      <a:gd name="connsiteX1" fmla="*/ 425 w 7286"/>
                      <a:gd name="connsiteY1" fmla="*/ 980 h 9241"/>
                      <a:gd name="connsiteX2" fmla="*/ 1854 w 7286"/>
                      <a:gd name="connsiteY2" fmla="*/ 5647 h 9241"/>
                      <a:gd name="connsiteX3" fmla="*/ 5759 w 7286"/>
                      <a:gd name="connsiteY3" fmla="*/ 9076 h 9241"/>
                      <a:gd name="connsiteX4" fmla="*/ 5950 w 7286"/>
                      <a:gd name="connsiteY4" fmla="*/ 2599 h 9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" h="9241">
                        <a:moveTo>
                          <a:pt x="5950" y="2599"/>
                        </a:moveTo>
                        <a:cubicBezTo>
                          <a:pt x="4140" y="-353"/>
                          <a:pt x="1568" y="-639"/>
                          <a:pt x="425" y="980"/>
                        </a:cubicBezTo>
                        <a:cubicBezTo>
                          <a:pt x="-623" y="2409"/>
                          <a:pt x="425" y="3361"/>
                          <a:pt x="1854" y="5647"/>
                        </a:cubicBezTo>
                        <a:cubicBezTo>
                          <a:pt x="3187" y="7838"/>
                          <a:pt x="3854" y="9838"/>
                          <a:pt x="5759" y="9076"/>
                        </a:cubicBezTo>
                        <a:cubicBezTo>
                          <a:pt x="7664" y="8314"/>
                          <a:pt x="7855" y="5647"/>
                          <a:pt x="5950" y="2599"/>
                        </a:cubicBezTo>
                        <a:close/>
                      </a:path>
                    </a:pathLst>
                  </a:custGeom>
                  <a:solidFill>
                    <a:srgbClr val="5D5D5D">
                      <a:alpha val="6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7FD09F41-8838-5B48-0628-DF99109E6F7C}"/>
                      </a:ext>
                    </a:extLst>
                  </p:cNvPr>
                  <p:cNvSpPr/>
                  <p:nvPr/>
                </p:nvSpPr>
                <p:spPr>
                  <a:xfrm>
                    <a:off x="6111286" y="599632"/>
                    <a:ext cx="6767" cy="8613"/>
                  </a:xfrm>
                  <a:custGeom>
                    <a:avLst/>
                    <a:gdLst>
                      <a:gd name="connsiteX0" fmla="*/ 5573 w 6767"/>
                      <a:gd name="connsiteY0" fmla="*/ 2442 h 8613"/>
                      <a:gd name="connsiteX1" fmla="*/ 430 w 6767"/>
                      <a:gd name="connsiteY1" fmla="*/ 918 h 8613"/>
                      <a:gd name="connsiteX2" fmla="*/ 1668 w 6767"/>
                      <a:gd name="connsiteY2" fmla="*/ 5204 h 8613"/>
                      <a:gd name="connsiteX3" fmla="*/ 5382 w 6767"/>
                      <a:gd name="connsiteY3" fmla="*/ 8443 h 8613"/>
                      <a:gd name="connsiteX4" fmla="*/ 5573 w 6767"/>
                      <a:gd name="connsiteY4" fmla="*/ 2442 h 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67" h="8613">
                        <a:moveTo>
                          <a:pt x="5573" y="2442"/>
                        </a:moveTo>
                        <a:cubicBezTo>
                          <a:pt x="3858" y="-320"/>
                          <a:pt x="1572" y="-606"/>
                          <a:pt x="430" y="918"/>
                        </a:cubicBezTo>
                        <a:cubicBezTo>
                          <a:pt x="-619" y="2251"/>
                          <a:pt x="430" y="3204"/>
                          <a:pt x="1668" y="5204"/>
                        </a:cubicBezTo>
                        <a:cubicBezTo>
                          <a:pt x="2906" y="7300"/>
                          <a:pt x="3572" y="9205"/>
                          <a:pt x="5382" y="8443"/>
                        </a:cubicBezTo>
                        <a:cubicBezTo>
                          <a:pt x="7097" y="7871"/>
                          <a:pt x="7287" y="5299"/>
                          <a:pt x="5573" y="2442"/>
                        </a:cubicBezTo>
                        <a:close/>
                      </a:path>
                    </a:pathLst>
                  </a:custGeom>
                  <a:solidFill>
                    <a:srgbClr val="626262">
                      <a:alpha val="7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A17C5FB7-9955-F93C-3914-E50E318313AC}"/>
                      </a:ext>
                    </a:extLst>
                  </p:cNvPr>
                  <p:cNvSpPr/>
                  <p:nvPr/>
                </p:nvSpPr>
                <p:spPr>
                  <a:xfrm>
                    <a:off x="6111516" y="599863"/>
                    <a:ext cx="6309" cy="7971"/>
                  </a:xfrm>
                  <a:custGeom>
                    <a:avLst/>
                    <a:gdLst>
                      <a:gd name="connsiteX0" fmla="*/ 5152 w 6309"/>
                      <a:gd name="connsiteY0" fmla="*/ 2306 h 7971"/>
                      <a:gd name="connsiteX1" fmla="*/ 390 w 6309"/>
                      <a:gd name="connsiteY1" fmla="*/ 782 h 7971"/>
                      <a:gd name="connsiteX2" fmla="*/ 1533 w 6309"/>
                      <a:gd name="connsiteY2" fmla="*/ 4783 h 7971"/>
                      <a:gd name="connsiteX3" fmla="*/ 4962 w 6309"/>
                      <a:gd name="connsiteY3" fmla="*/ 7831 h 7971"/>
                      <a:gd name="connsiteX4" fmla="*/ 5152 w 6309"/>
                      <a:gd name="connsiteY4" fmla="*/ 2306 h 7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09" h="7971">
                        <a:moveTo>
                          <a:pt x="5152" y="2306"/>
                        </a:moveTo>
                        <a:cubicBezTo>
                          <a:pt x="3533" y="-266"/>
                          <a:pt x="1438" y="-551"/>
                          <a:pt x="390" y="782"/>
                        </a:cubicBezTo>
                        <a:cubicBezTo>
                          <a:pt x="-562" y="2020"/>
                          <a:pt x="390" y="2878"/>
                          <a:pt x="1533" y="4783"/>
                        </a:cubicBezTo>
                        <a:cubicBezTo>
                          <a:pt x="2676" y="6688"/>
                          <a:pt x="3343" y="8497"/>
                          <a:pt x="4962" y="7831"/>
                        </a:cubicBezTo>
                        <a:cubicBezTo>
                          <a:pt x="6677" y="7354"/>
                          <a:pt x="6772" y="4973"/>
                          <a:pt x="5152" y="2306"/>
                        </a:cubicBezTo>
                        <a:close/>
                      </a:path>
                    </a:pathLst>
                  </a:custGeom>
                  <a:solidFill>
                    <a:srgbClr val="666666">
                      <a:alpha val="8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6CA4568A-F07F-81AF-7C5B-838EE2C49321}"/>
                      </a:ext>
                    </a:extLst>
                  </p:cNvPr>
                  <p:cNvSpPr/>
                  <p:nvPr/>
                </p:nvSpPr>
                <p:spPr>
                  <a:xfrm>
                    <a:off x="6111936" y="600253"/>
                    <a:ext cx="5672" cy="7392"/>
                  </a:xfrm>
                  <a:custGeom>
                    <a:avLst/>
                    <a:gdLst>
                      <a:gd name="connsiteX0" fmla="*/ 4636 w 5672"/>
                      <a:gd name="connsiteY0" fmla="*/ 2107 h 7392"/>
                      <a:gd name="connsiteX1" fmla="*/ 351 w 5672"/>
                      <a:gd name="connsiteY1" fmla="*/ 678 h 7392"/>
                      <a:gd name="connsiteX2" fmla="*/ 1398 w 5672"/>
                      <a:gd name="connsiteY2" fmla="*/ 4393 h 7392"/>
                      <a:gd name="connsiteX3" fmla="*/ 4636 w 5672"/>
                      <a:gd name="connsiteY3" fmla="*/ 7251 h 7392"/>
                      <a:gd name="connsiteX4" fmla="*/ 4636 w 5672"/>
                      <a:gd name="connsiteY4" fmla="*/ 2107 h 7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72" h="7392">
                        <a:moveTo>
                          <a:pt x="4636" y="2107"/>
                        </a:moveTo>
                        <a:cubicBezTo>
                          <a:pt x="3208" y="-274"/>
                          <a:pt x="1207" y="-465"/>
                          <a:pt x="351" y="678"/>
                        </a:cubicBezTo>
                        <a:cubicBezTo>
                          <a:pt x="-507" y="1821"/>
                          <a:pt x="351" y="2679"/>
                          <a:pt x="1398" y="4393"/>
                        </a:cubicBezTo>
                        <a:cubicBezTo>
                          <a:pt x="2446" y="6108"/>
                          <a:pt x="3113" y="7917"/>
                          <a:pt x="4636" y="7251"/>
                        </a:cubicBezTo>
                        <a:cubicBezTo>
                          <a:pt x="5970" y="6774"/>
                          <a:pt x="6065" y="4488"/>
                          <a:pt x="4636" y="2107"/>
                        </a:cubicBezTo>
                        <a:close/>
                      </a:path>
                    </a:pathLst>
                  </a:custGeom>
                  <a:solidFill>
                    <a:srgbClr val="6A6A6A">
                      <a:alpha val="8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67504C51-882B-EBC2-6503-54021FE3D16B}"/>
                      </a:ext>
                    </a:extLst>
                  </p:cNvPr>
                  <p:cNvSpPr/>
                  <p:nvPr/>
                </p:nvSpPr>
                <p:spPr>
                  <a:xfrm>
                    <a:off x="6112166" y="600531"/>
                    <a:ext cx="5216" cy="6804"/>
                  </a:xfrm>
                  <a:custGeom>
                    <a:avLst/>
                    <a:gdLst>
                      <a:gd name="connsiteX0" fmla="*/ 4216 w 5216"/>
                      <a:gd name="connsiteY0" fmla="*/ 1925 h 6804"/>
                      <a:gd name="connsiteX1" fmla="*/ 311 w 5216"/>
                      <a:gd name="connsiteY1" fmla="*/ 591 h 6804"/>
                      <a:gd name="connsiteX2" fmla="*/ 1264 w 5216"/>
                      <a:gd name="connsiteY2" fmla="*/ 4020 h 6804"/>
                      <a:gd name="connsiteX3" fmla="*/ 4216 w 5216"/>
                      <a:gd name="connsiteY3" fmla="*/ 6687 h 6804"/>
                      <a:gd name="connsiteX4" fmla="*/ 4216 w 5216"/>
                      <a:gd name="connsiteY4" fmla="*/ 1925 h 6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6" h="6804">
                        <a:moveTo>
                          <a:pt x="4216" y="1925"/>
                        </a:moveTo>
                        <a:cubicBezTo>
                          <a:pt x="2883" y="-171"/>
                          <a:pt x="1168" y="-457"/>
                          <a:pt x="311" y="591"/>
                        </a:cubicBezTo>
                        <a:cubicBezTo>
                          <a:pt x="-451" y="1639"/>
                          <a:pt x="311" y="2496"/>
                          <a:pt x="1264" y="4020"/>
                        </a:cubicBezTo>
                        <a:cubicBezTo>
                          <a:pt x="2216" y="5639"/>
                          <a:pt x="2883" y="7259"/>
                          <a:pt x="4216" y="6687"/>
                        </a:cubicBezTo>
                        <a:cubicBezTo>
                          <a:pt x="5550" y="6211"/>
                          <a:pt x="5550" y="4020"/>
                          <a:pt x="4216" y="1925"/>
                        </a:cubicBezTo>
                        <a:close/>
                      </a:path>
                    </a:pathLst>
                  </a:custGeom>
                  <a:solidFill>
                    <a:srgbClr val="6E6E6E">
                      <a:alpha val="9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F6C60599-21AD-C0C9-0CE7-8F3119C35A2A}"/>
                      </a:ext>
                    </a:extLst>
                  </p:cNvPr>
                  <p:cNvSpPr/>
                  <p:nvPr/>
                </p:nvSpPr>
                <p:spPr>
                  <a:xfrm>
                    <a:off x="6112396" y="600783"/>
                    <a:ext cx="4773" cy="6238"/>
                  </a:xfrm>
                  <a:custGeom>
                    <a:avLst/>
                    <a:gdLst>
                      <a:gd name="connsiteX0" fmla="*/ 3796 w 4773"/>
                      <a:gd name="connsiteY0" fmla="*/ 1768 h 6238"/>
                      <a:gd name="connsiteX1" fmla="*/ 272 w 4773"/>
                      <a:gd name="connsiteY1" fmla="*/ 530 h 6238"/>
                      <a:gd name="connsiteX2" fmla="*/ 1129 w 4773"/>
                      <a:gd name="connsiteY2" fmla="*/ 3673 h 6238"/>
                      <a:gd name="connsiteX3" fmla="*/ 3891 w 4773"/>
                      <a:gd name="connsiteY3" fmla="*/ 6149 h 6238"/>
                      <a:gd name="connsiteX4" fmla="*/ 3796 w 4773"/>
                      <a:gd name="connsiteY4" fmla="*/ 1768 h 6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73" h="6238">
                        <a:moveTo>
                          <a:pt x="3796" y="1768"/>
                        </a:moveTo>
                        <a:cubicBezTo>
                          <a:pt x="2558" y="-137"/>
                          <a:pt x="1034" y="-423"/>
                          <a:pt x="272" y="530"/>
                        </a:cubicBezTo>
                        <a:cubicBezTo>
                          <a:pt x="-395" y="1482"/>
                          <a:pt x="272" y="2244"/>
                          <a:pt x="1129" y="3673"/>
                        </a:cubicBezTo>
                        <a:cubicBezTo>
                          <a:pt x="1986" y="5102"/>
                          <a:pt x="2653" y="6626"/>
                          <a:pt x="3891" y="6149"/>
                        </a:cubicBezTo>
                        <a:cubicBezTo>
                          <a:pt x="5129" y="5768"/>
                          <a:pt x="5034" y="3673"/>
                          <a:pt x="3796" y="1768"/>
                        </a:cubicBezTo>
                        <a:close/>
                      </a:path>
                    </a:pathLst>
                  </a:custGeom>
                  <a:solidFill>
                    <a:srgbClr val="7272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7DE93D0-D38E-7524-8AF3-56A9845E59FB}"/>
                    </a:ext>
                  </a:extLst>
                </p:cNvPr>
                <p:cNvSpPr/>
                <p:nvPr/>
              </p:nvSpPr>
              <p:spPr>
                <a:xfrm>
                  <a:off x="6088665" y="591406"/>
                  <a:ext cx="34671" cy="34670"/>
                </a:xfrm>
                <a:custGeom>
                  <a:avLst/>
                  <a:gdLst>
                    <a:gd name="connsiteX0" fmla="*/ 0 w 34671"/>
                    <a:gd name="connsiteY0" fmla="*/ 17335 h 34670"/>
                    <a:gd name="connsiteX1" fmla="*/ 17336 w 34671"/>
                    <a:gd name="connsiteY1" fmla="*/ 0 h 34670"/>
                    <a:gd name="connsiteX2" fmla="*/ 34671 w 34671"/>
                    <a:gd name="connsiteY2" fmla="*/ 17335 h 34670"/>
                    <a:gd name="connsiteX3" fmla="*/ 17336 w 34671"/>
                    <a:gd name="connsiteY3" fmla="*/ 34671 h 34670"/>
                    <a:gd name="connsiteX4" fmla="*/ 0 w 34671"/>
                    <a:gd name="connsiteY4" fmla="*/ 17335 h 34670"/>
                    <a:gd name="connsiteX5" fmla="*/ 33528 w 34671"/>
                    <a:gd name="connsiteY5" fmla="*/ 17335 h 34670"/>
                    <a:gd name="connsiteX6" fmla="*/ 17431 w 34671"/>
                    <a:gd name="connsiteY6" fmla="*/ 1238 h 34670"/>
                    <a:gd name="connsiteX7" fmla="*/ 1334 w 34671"/>
                    <a:gd name="connsiteY7" fmla="*/ 17335 h 34670"/>
                    <a:gd name="connsiteX8" fmla="*/ 17431 w 34671"/>
                    <a:gd name="connsiteY8" fmla="*/ 33433 h 34670"/>
                    <a:gd name="connsiteX9" fmla="*/ 33528 w 34671"/>
                    <a:gd name="connsiteY9" fmla="*/ 17335 h 34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671" h="34670">
                      <a:moveTo>
                        <a:pt x="0" y="17335"/>
                      </a:moveTo>
                      <a:cubicBezTo>
                        <a:pt x="0" y="7810"/>
                        <a:pt x="7811" y="0"/>
                        <a:pt x="17336" y="0"/>
                      </a:cubicBezTo>
                      <a:cubicBezTo>
                        <a:pt x="26861" y="0"/>
                        <a:pt x="34671" y="7810"/>
                        <a:pt x="34671" y="17335"/>
                      </a:cubicBezTo>
                      <a:cubicBezTo>
                        <a:pt x="34671" y="26860"/>
                        <a:pt x="26861" y="34671"/>
                        <a:pt x="17336" y="34671"/>
                      </a:cubicBezTo>
                      <a:cubicBezTo>
                        <a:pt x="7811" y="34671"/>
                        <a:pt x="0" y="26860"/>
                        <a:pt x="0" y="17335"/>
                      </a:cubicBezTo>
                      <a:close/>
                      <a:moveTo>
                        <a:pt x="33528" y="17335"/>
                      </a:moveTo>
                      <a:cubicBezTo>
                        <a:pt x="33528" y="8477"/>
                        <a:pt x="26289" y="1238"/>
                        <a:pt x="17431" y="1238"/>
                      </a:cubicBezTo>
                      <a:cubicBezTo>
                        <a:pt x="8573" y="1238"/>
                        <a:pt x="1334" y="8477"/>
                        <a:pt x="1334" y="17335"/>
                      </a:cubicBezTo>
                      <a:cubicBezTo>
                        <a:pt x="1334" y="26194"/>
                        <a:pt x="8573" y="33433"/>
                        <a:pt x="17431" y="33433"/>
                      </a:cubicBezTo>
                      <a:cubicBezTo>
                        <a:pt x="26289" y="33433"/>
                        <a:pt x="33528" y="26194"/>
                        <a:pt x="33528" y="17335"/>
                      </a:cubicBezTo>
                      <a:close/>
                    </a:path>
                  </a:pathLst>
                </a:custGeom>
                <a:solidFill>
                  <a:srgbClr val="08080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40965055-3D08-95F0-AD2D-4BA0EFDF33AB}"/>
                    </a:ext>
                  </a:extLst>
                </p:cNvPr>
                <p:cNvSpPr/>
                <p:nvPr/>
              </p:nvSpPr>
              <p:spPr>
                <a:xfrm>
                  <a:off x="6106000" y="604932"/>
                  <a:ext cx="3428" cy="3428"/>
                </a:xfrm>
                <a:custGeom>
                  <a:avLst/>
                  <a:gdLst>
                    <a:gd name="connsiteX0" fmla="*/ 1714 w 3428"/>
                    <a:gd name="connsiteY0" fmla="*/ 3429 h 3428"/>
                    <a:gd name="connsiteX1" fmla="*/ 0 w 3428"/>
                    <a:gd name="connsiteY1" fmla="*/ 1714 h 3428"/>
                    <a:gd name="connsiteX2" fmla="*/ 1714 w 3428"/>
                    <a:gd name="connsiteY2" fmla="*/ 0 h 3428"/>
                    <a:gd name="connsiteX3" fmla="*/ 3429 w 3428"/>
                    <a:gd name="connsiteY3" fmla="*/ 1714 h 3428"/>
                    <a:gd name="connsiteX4" fmla="*/ 1714 w 3428"/>
                    <a:gd name="connsiteY4" fmla="*/ 3429 h 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8" h="3428">
                      <a:moveTo>
                        <a:pt x="1714" y="3429"/>
                      </a:moveTo>
                      <a:cubicBezTo>
                        <a:pt x="762" y="3429"/>
                        <a:pt x="0" y="2667"/>
                        <a:pt x="0" y="1714"/>
                      </a:cubicBezTo>
                      <a:cubicBezTo>
                        <a:pt x="0" y="762"/>
                        <a:pt x="762" y="0"/>
                        <a:pt x="1714" y="0"/>
                      </a:cubicBezTo>
                      <a:cubicBezTo>
                        <a:pt x="2667" y="0"/>
                        <a:pt x="3429" y="762"/>
                        <a:pt x="3429" y="1714"/>
                      </a:cubicBezTo>
                      <a:cubicBezTo>
                        <a:pt x="3429" y="2667"/>
                        <a:pt x="2667" y="3429"/>
                        <a:pt x="1714" y="3429"/>
                      </a:cubicBezTo>
                      <a:close/>
                    </a:path>
                  </a:pathLst>
                </a:custGeom>
                <a:solidFill>
                  <a:srgbClr val="636363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00F51F8E-1853-43D7-578E-CE4072CAE0CA}"/>
                    </a:ext>
                  </a:extLst>
                </p:cNvPr>
                <p:cNvSpPr/>
                <p:nvPr/>
              </p:nvSpPr>
              <p:spPr>
                <a:xfrm>
                  <a:off x="6106858" y="605408"/>
                  <a:ext cx="1714" cy="1714"/>
                </a:xfrm>
                <a:custGeom>
                  <a:avLst/>
                  <a:gdLst>
                    <a:gd name="connsiteX0" fmla="*/ 857 w 1714"/>
                    <a:gd name="connsiteY0" fmla="*/ 1714 h 1714"/>
                    <a:gd name="connsiteX1" fmla="*/ 0 w 1714"/>
                    <a:gd name="connsiteY1" fmla="*/ 857 h 1714"/>
                    <a:gd name="connsiteX2" fmla="*/ 857 w 1714"/>
                    <a:gd name="connsiteY2" fmla="*/ 0 h 1714"/>
                    <a:gd name="connsiteX3" fmla="*/ 1714 w 1714"/>
                    <a:gd name="connsiteY3" fmla="*/ 857 h 1714"/>
                    <a:gd name="connsiteX4" fmla="*/ 857 w 1714"/>
                    <a:gd name="connsiteY4" fmla="*/ 1714 h 1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4" h="1714">
                      <a:moveTo>
                        <a:pt x="857" y="1714"/>
                      </a:moveTo>
                      <a:cubicBezTo>
                        <a:pt x="381" y="1714"/>
                        <a:pt x="0" y="1333"/>
                        <a:pt x="0" y="857"/>
                      </a:cubicBezTo>
                      <a:cubicBezTo>
                        <a:pt x="0" y="381"/>
                        <a:pt x="381" y="0"/>
                        <a:pt x="857" y="0"/>
                      </a:cubicBezTo>
                      <a:cubicBezTo>
                        <a:pt x="1334" y="0"/>
                        <a:pt x="1714" y="381"/>
                        <a:pt x="1714" y="857"/>
                      </a:cubicBezTo>
                      <a:cubicBezTo>
                        <a:pt x="1714" y="1333"/>
                        <a:pt x="1334" y="1714"/>
                        <a:pt x="857" y="1714"/>
                      </a:cubicBezTo>
                      <a:close/>
                    </a:path>
                  </a:pathLst>
                </a:custGeom>
                <a:solidFill>
                  <a:srgbClr val="6363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8943EF6-A206-4C7D-9D8E-F61166D8BCF7}"/>
                    </a:ext>
                  </a:extLst>
                </p:cNvPr>
                <p:cNvSpPr/>
                <p:nvPr/>
              </p:nvSpPr>
              <p:spPr>
                <a:xfrm>
                  <a:off x="6102571" y="608456"/>
                  <a:ext cx="2866" cy="2857"/>
                </a:xfrm>
                <a:custGeom>
                  <a:avLst/>
                  <a:gdLst>
                    <a:gd name="connsiteX0" fmla="*/ 1429 w 2866"/>
                    <a:gd name="connsiteY0" fmla="*/ 2858 h 2857"/>
                    <a:gd name="connsiteX1" fmla="*/ 0 w 2866"/>
                    <a:gd name="connsiteY1" fmla="*/ 1429 h 2857"/>
                    <a:gd name="connsiteX2" fmla="*/ 1429 w 2866"/>
                    <a:gd name="connsiteY2" fmla="*/ 0 h 2857"/>
                    <a:gd name="connsiteX3" fmla="*/ 2857 w 2866"/>
                    <a:gd name="connsiteY3" fmla="*/ 1429 h 2857"/>
                    <a:gd name="connsiteX4" fmla="*/ 1429 w 2866"/>
                    <a:gd name="connsiteY4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6" h="2857">
                      <a:moveTo>
                        <a:pt x="1429" y="2858"/>
                      </a:moveTo>
                      <a:cubicBezTo>
                        <a:pt x="667" y="2858"/>
                        <a:pt x="0" y="2191"/>
                        <a:pt x="0" y="1429"/>
                      </a:cubicBezTo>
                      <a:cubicBezTo>
                        <a:pt x="0" y="667"/>
                        <a:pt x="667" y="0"/>
                        <a:pt x="1429" y="0"/>
                      </a:cubicBezTo>
                      <a:cubicBezTo>
                        <a:pt x="2191" y="0"/>
                        <a:pt x="2857" y="667"/>
                        <a:pt x="2857" y="1429"/>
                      </a:cubicBezTo>
                      <a:cubicBezTo>
                        <a:pt x="2953" y="2191"/>
                        <a:pt x="2286" y="2858"/>
                        <a:pt x="1429" y="2858"/>
                      </a:cubicBezTo>
                      <a:close/>
                    </a:path>
                  </a:pathLst>
                </a:custGeom>
                <a:solidFill>
                  <a:srgbClr val="636363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05735BD-5F7B-D1C3-1095-4E7AA1F3AC89}"/>
                    </a:ext>
                  </a:extLst>
                </p:cNvPr>
                <p:cNvSpPr/>
                <p:nvPr/>
              </p:nvSpPr>
              <p:spPr>
                <a:xfrm>
                  <a:off x="6102857" y="608932"/>
                  <a:ext cx="1715" cy="1714"/>
                </a:xfrm>
                <a:custGeom>
                  <a:avLst/>
                  <a:gdLst>
                    <a:gd name="connsiteX0" fmla="*/ 858 w 1715"/>
                    <a:gd name="connsiteY0" fmla="*/ 1714 h 1714"/>
                    <a:gd name="connsiteX1" fmla="*/ 0 w 1715"/>
                    <a:gd name="connsiteY1" fmla="*/ 857 h 1714"/>
                    <a:gd name="connsiteX2" fmla="*/ 858 w 1715"/>
                    <a:gd name="connsiteY2" fmla="*/ 0 h 1714"/>
                    <a:gd name="connsiteX3" fmla="*/ 1715 w 1715"/>
                    <a:gd name="connsiteY3" fmla="*/ 857 h 1714"/>
                    <a:gd name="connsiteX4" fmla="*/ 858 w 1715"/>
                    <a:gd name="connsiteY4" fmla="*/ 1714 h 1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5" h="1714">
                      <a:moveTo>
                        <a:pt x="858" y="1714"/>
                      </a:moveTo>
                      <a:cubicBezTo>
                        <a:pt x="381" y="1714"/>
                        <a:pt x="0" y="1333"/>
                        <a:pt x="0" y="857"/>
                      </a:cubicBezTo>
                      <a:cubicBezTo>
                        <a:pt x="0" y="381"/>
                        <a:pt x="381" y="0"/>
                        <a:pt x="858" y="0"/>
                      </a:cubicBezTo>
                      <a:cubicBezTo>
                        <a:pt x="1334" y="0"/>
                        <a:pt x="1715" y="381"/>
                        <a:pt x="1715" y="857"/>
                      </a:cubicBezTo>
                      <a:cubicBezTo>
                        <a:pt x="1620" y="1333"/>
                        <a:pt x="1238" y="1714"/>
                        <a:pt x="858" y="1714"/>
                      </a:cubicBezTo>
                      <a:close/>
                    </a:path>
                  </a:pathLst>
                </a:custGeom>
                <a:solidFill>
                  <a:srgbClr val="6363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941BD36-DB9E-EDD8-5B72-243976BAE8D8}"/>
                  </a:ext>
                </a:extLst>
              </p:cNvPr>
              <p:cNvSpPr/>
              <p:nvPr/>
            </p:nvSpPr>
            <p:spPr>
              <a:xfrm>
                <a:off x="3649947" y="4032903"/>
                <a:ext cx="3848876" cy="62059"/>
              </a:xfrm>
              <a:custGeom>
                <a:avLst/>
                <a:gdLst>
                  <a:gd name="connsiteX0" fmla="*/ 8287131 w 10432922"/>
                  <a:gd name="connsiteY0" fmla="*/ 1238 h 166592"/>
                  <a:gd name="connsiteX1" fmla="*/ 8283035 w 10432922"/>
                  <a:gd name="connsiteY1" fmla="*/ 1238 h 166592"/>
                  <a:gd name="connsiteX2" fmla="*/ 5953030 w 10432922"/>
                  <a:gd name="connsiteY2" fmla="*/ 1238 h 166592"/>
                  <a:gd name="connsiteX3" fmla="*/ 5953030 w 10432922"/>
                  <a:gd name="connsiteY3" fmla="*/ 0 h 166592"/>
                  <a:gd name="connsiteX4" fmla="*/ 5946362 w 10432922"/>
                  <a:gd name="connsiteY4" fmla="*/ 0 h 166592"/>
                  <a:gd name="connsiteX5" fmla="*/ 5946362 w 10432922"/>
                  <a:gd name="connsiteY5" fmla="*/ 0 h 166592"/>
                  <a:gd name="connsiteX6" fmla="*/ 5208365 w 10432922"/>
                  <a:gd name="connsiteY6" fmla="*/ 0 h 166592"/>
                  <a:gd name="connsiteX7" fmla="*/ 4470368 w 10432922"/>
                  <a:gd name="connsiteY7" fmla="*/ 0 h 166592"/>
                  <a:gd name="connsiteX8" fmla="*/ 4470368 w 10432922"/>
                  <a:gd name="connsiteY8" fmla="*/ 0 h 166592"/>
                  <a:gd name="connsiteX9" fmla="*/ 4463701 w 10432922"/>
                  <a:gd name="connsiteY9" fmla="*/ 0 h 166592"/>
                  <a:gd name="connsiteX10" fmla="*/ 4463701 w 10432922"/>
                  <a:gd name="connsiteY10" fmla="*/ 1238 h 166592"/>
                  <a:gd name="connsiteX11" fmla="*/ 2149793 w 10432922"/>
                  <a:gd name="connsiteY11" fmla="*/ 1238 h 166592"/>
                  <a:gd name="connsiteX12" fmla="*/ 2147697 w 10432922"/>
                  <a:gd name="connsiteY12" fmla="*/ 1238 h 166592"/>
                  <a:gd name="connsiteX13" fmla="*/ 0 w 10432922"/>
                  <a:gd name="connsiteY13" fmla="*/ 1238 h 166592"/>
                  <a:gd name="connsiteX14" fmla="*/ 0 w 10432922"/>
                  <a:gd name="connsiteY14" fmla="*/ 81343 h 166592"/>
                  <a:gd name="connsiteX15" fmla="*/ 0 w 10432922"/>
                  <a:gd name="connsiteY15" fmla="*/ 81343 h 166592"/>
                  <a:gd name="connsiteX16" fmla="*/ 934403 w 10432922"/>
                  <a:gd name="connsiteY16" fmla="*/ 166592 h 166592"/>
                  <a:gd name="connsiteX17" fmla="*/ 5211033 w 10432922"/>
                  <a:gd name="connsiteY17" fmla="*/ 166592 h 166592"/>
                  <a:gd name="connsiteX18" fmla="*/ 9489186 w 10432922"/>
                  <a:gd name="connsiteY18" fmla="*/ 166592 h 166592"/>
                  <a:gd name="connsiteX19" fmla="*/ 10423874 w 10432922"/>
                  <a:gd name="connsiteY19" fmla="*/ 81343 h 166592"/>
                  <a:gd name="connsiteX20" fmla="*/ 10432922 w 10432922"/>
                  <a:gd name="connsiteY20" fmla="*/ 81343 h 166592"/>
                  <a:gd name="connsiteX21" fmla="*/ 10432922 w 10432922"/>
                  <a:gd name="connsiteY21" fmla="*/ 1238 h 166592"/>
                  <a:gd name="connsiteX22" fmla="*/ 8287131 w 10432922"/>
                  <a:gd name="connsiteY22" fmla="*/ 1238 h 16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32922" h="166592">
                    <a:moveTo>
                      <a:pt x="8287131" y="1238"/>
                    </a:moveTo>
                    <a:lnTo>
                      <a:pt x="8283035" y="1238"/>
                    </a:lnTo>
                    <a:lnTo>
                      <a:pt x="5953030" y="1238"/>
                    </a:lnTo>
                    <a:cubicBezTo>
                      <a:pt x="5953030" y="858"/>
                      <a:pt x="5953030" y="381"/>
                      <a:pt x="5953030" y="0"/>
                    </a:cubicBezTo>
                    <a:lnTo>
                      <a:pt x="5946362" y="0"/>
                    </a:lnTo>
                    <a:lnTo>
                      <a:pt x="5946362" y="0"/>
                    </a:lnTo>
                    <a:lnTo>
                      <a:pt x="5208365" y="0"/>
                    </a:lnTo>
                    <a:lnTo>
                      <a:pt x="4470368" y="0"/>
                    </a:lnTo>
                    <a:lnTo>
                      <a:pt x="4470368" y="0"/>
                    </a:lnTo>
                    <a:lnTo>
                      <a:pt x="4463701" y="0"/>
                    </a:lnTo>
                    <a:cubicBezTo>
                      <a:pt x="4463701" y="381"/>
                      <a:pt x="4463701" y="858"/>
                      <a:pt x="4463701" y="1238"/>
                    </a:cubicBezTo>
                    <a:lnTo>
                      <a:pt x="2149793" y="1238"/>
                    </a:lnTo>
                    <a:lnTo>
                      <a:pt x="2147697" y="1238"/>
                    </a:lnTo>
                    <a:lnTo>
                      <a:pt x="0" y="1238"/>
                    </a:lnTo>
                    <a:lnTo>
                      <a:pt x="0" y="81343"/>
                    </a:lnTo>
                    <a:lnTo>
                      <a:pt x="0" y="81343"/>
                    </a:lnTo>
                    <a:cubicBezTo>
                      <a:pt x="309467" y="138113"/>
                      <a:pt x="621697" y="166592"/>
                      <a:pt x="934403" y="166592"/>
                    </a:cubicBezTo>
                    <a:lnTo>
                      <a:pt x="5211033" y="166592"/>
                    </a:lnTo>
                    <a:lnTo>
                      <a:pt x="9489186" y="166592"/>
                    </a:lnTo>
                    <a:cubicBezTo>
                      <a:pt x="9801987" y="166592"/>
                      <a:pt x="10114312" y="138113"/>
                      <a:pt x="10423874" y="81343"/>
                    </a:cubicBezTo>
                    <a:lnTo>
                      <a:pt x="10432922" y="81343"/>
                    </a:lnTo>
                    <a:lnTo>
                      <a:pt x="10432922" y="1238"/>
                    </a:lnTo>
                    <a:lnTo>
                      <a:pt x="8287131" y="1238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8525768-7E2C-ACF0-D464-53095B441A53}"/>
                  </a:ext>
                </a:extLst>
              </p:cNvPr>
              <p:cNvSpPr/>
              <p:nvPr/>
            </p:nvSpPr>
            <p:spPr>
              <a:xfrm>
                <a:off x="3649947" y="4062352"/>
                <a:ext cx="3845539" cy="31758"/>
              </a:xfrm>
              <a:custGeom>
                <a:avLst/>
                <a:gdLst>
                  <a:gd name="connsiteX0" fmla="*/ 5210937 w 10423874"/>
                  <a:gd name="connsiteY0" fmla="*/ 0 h 85248"/>
                  <a:gd name="connsiteX1" fmla="*/ 0 w 10423874"/>
                  <a:gd name="connsiteY1" fmla="*/ 0 h 85248"/>
                  <a:gd name="connsiteX2" fmla="*/ 934403 w 10423874"/>
                  <a:gd name="connsiteY2" fmla="*/ 85249 h 85248"/>
                  <a:gd name="connsiteX3" fmla="*/ 5211033 w 10423874"/>
                  <a:gd name="connsiteY3" fmla="*/ 85249 h 85248"/>
                  <a:gd name="connsiteX4" fmla="*/ 9489186 w 10423874"/>
                  <a:gd name="connsiteY4" fmla="*/ 85249 h 85248"/>
                  <a:gd name="connsiteX5" fmla="*/ 10423874 w 10423874"/>
                  <a:gd name="connsiteY5" fmla="*/ 0 h 85248"/>
                  <a:gd name="connsiteX6" fmla="*/ 5210937 w 10423874"/>
                  <a:gd name="connsiteY6" fmla="*/ 0 h 8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23874" h="85248">
                    <a:moveTo>
                      <a:pt x="5210937" y="0"/>
                    </a:moveTo>
                    <a:lnTo>
                      <a:pt x="0" y="0"/>
                    </a:lnTo>
                    <a:cubicBezTo>
                      <a:pt x="309467" y="56769"/>
                      <a:pt x="621697" y="85249"/>
                      <a:pt x="934403" y="85249"/>
                    </a:cubicBezTo>
                    <a:lnTo>
                      <a:pt x="5211033" y="85249"/>
                    </a:lnTo>
                    <a:lnTo>
                      <a:pt x="9489186" y="85249"/>
                    </a:lnTo>
                    <a:cubicBezTo>
                      <a:pt x="9801987" y="85249"/>
                      <a:pt x="10114312" y="56769"/>
                      <a:pt x="10423874" y="0"/>
                    </a:cubicBezTo>
                    <a:lnTo>
                      <a:pt x="5210937" y="0"/>
                    </a:lnTo>
                    <a:close/>
                  </a:path>
                </a:pathLst>
              </a:custGeom>
              <a:gradFill>
                <a:gsLst>
                  <a:gs pos="783">
                    <a:srgbClr val="1E1E1E"/>
                  </a:gs>
                  <a:gs pos="20710">
                    <a:srgbClr val="383838"/>
                  </a:gs>
                  <a:gs pos="45030">
                    <a:srgbClr val="5D5D5D"/>
                  </a:gs>
                  <a:gs pos="100000">
                    <a:srgbClr val="787878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6" name="Graphic 4">
                <a:extLst>
                  <a:ext uri="{FF2B5EF4-FFF2-40B4-BE49-F238E27FC236}">
                    <a16:creationId xmlns:a16="http://schemas.microsoft.com/office/drawing/2014/main" id="{420DAE60-6BCF-C926-8A11-1C46C5C09639}"/>
                  </a:ext>
                </a:extLst>
              </p:cNvPr>
              <p:cNvGrpSpPr/>
              <p:nvPr/>
            </p:nvGrpSpPr>
            <p:grpSpPr>
              <a:xfrm>
                <a:off x="3649947" y="4033364"/>
                <a:ext cx="3848876" cy="29840"/>
                <a:chOff x="881062" y="6170389"/>
                <a:chExt cx="10432922" cy="80105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BA1B489D-87C8-4A70-88D9-C94647E20A4D}"/>
                    </a:ext>
                  </a:extLst>
                </p:cNvPr>
                <p:cNvSpPr/>
                <p:nvPr/>
              </p:nvSpPr>
              <p:spPr>
                <a:xfrm>
                  <a:off x="881062" y="6170389"/>
                  <a:ext cx="2149792" cy="80105"/>
                </a:xfrm>
                <a:custGeom>
                  <a:avLst/>
                  <a:gdLst>
                    <a:gd name="connsiteX0" fmla="*/ 0 w 2149792"/>
                    <a:gd name="connsiteY0" fmla="*/ 0 h 80105"/>
                    <a:gd name="connsiteX1" fmla="*/ 2149793 w 2149792"/>
                    <a:gd name="connsiteY1" fmla="*/ 0 h 80105"/>
                    <a:gd name="connsiteX2" fmla="*/ 2149793 w 2149792"/>
                    <a:gd name="connsiteY2" fmla="*/ 80105 h 80105"/>
                    <a:gd name="connsiteX3" fmla="*/ 0 w 2149792"/>
                    <a:gd name="connsiteY3" fmla="*/ 80105 h 8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80105">
                      <a:moveTo>
                        <a:pt x="0" y="0"/>
                      </a:moveTo>
                      <a:lnTo>
                        <a:pt x="2149793" y="0"/>
                      </a:lnTo>
                      <a:lnTo>
                        <a:pt x="2149793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195">
                      <a:srgbClr val="191919"/>
                    </a:gs>
                    <a:gs pos="514">
                      <a:srgbClr val="313131"/>
                    </a:gs>
                    <a:gs pos="783">
                      <a:srgbClr val="4B4B4B"/>
                    </a:gs>
                    <a:gs pos="2420">
                      <a:srgbClr val="757575"/>
                    </a:gs>
                    <a:gs pos="3410">
                      <a:srgbClr val="898989"/>
                    </a:gs>
                    <a:gs pos="6240">
                      <a:srgbClr val="6F6F6F"/>
                    </a:gs>
                    <a:gs pos="7250">
                      <a:srgbClr val="646464"/>
                    </a:gs>
                    <a:gs pos="10670">
                      <a:srgbClr val="575757"/>
                    </a:gs>
                    <a:gs pos="15040">
                      <a:srgbClr val="555555"/>
                    </a:gs>
                    <a:gs pos="22860">
                      <a:srgbClr val="6B6B6B"/>
                    </a:gs>
                    <a:gs pos="29800">
                      <a:srgbClr val="818181"/>
                    </a:gs>
                    <a:gs pos="100000">
                      <a:srgbClr val="B9B9B9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5F85C7D5-2701-5D70-39F5-4DBE5889F59B}"/>
                    </a:ext>
                  </a:extLst>
                </p:cNvPr>
                <p:cNvSpPr/>
                <p:nvPr/>
              </p:nvSpPr>
              <p:spPr>
                <a:xfrm>
                  <a:off x="3028759" y="6170389"/>
                  <a:ext cx="3070574" cy="80105"/>
                </a:xfrm>
                <a:custGeom>
                  <a:avLst/>
                  <a:gdLst>
                    <a:gd name="connsiteX0" fmla="*/ 0 w 3070574"/>
                    <a:gd name="connsiteY0" fmla="*/ 0 h 80105"/>
                    <a:gd name="connsiteX1" fmla="*/ 3070574 w 3070574"/>
                    <a:gd name="connsiteY1" fmla="*/ 0 h 80105"/>
                    <a:gd name="connsiteX2" fmla="*/ 3070574 w 3070574"/>
                    <a:gd name="connsiteY2" fmla="*/ 80105 h 80105"/>
                    <a:gd name="connsiteX3" fmla="*/ 0 w 3070574"/>
                    <a:gd name="connsiteY3" fmla="*/ 80105 h 8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0574" h="80105">
                      <a:moveTo>
                        <a:pt x="0" y="0"/>
                      </a:moveTo>
                      <a:lnTo>
                        <a:pt x="3070574" y="0"/>
                      </a:lnTo>
                      <a:lnTo>
                        <a:pt x="3070574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9B9B9"/>
                    </a:gs>
                    <a:gs pos="65210">
                      <a:srgbClr val="CFCFCF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E51E362-78D0-B321-C66A-387551E42A88}"/>
                    </a:ext>
                  </a:extLst>
                </p:cNvPr>
                <p:cNvSpPr/>
                <p:nvPr/>
              </p:nvSpPr>
              <p:spPr>
                <a:xfrm>
                  <a:off x="9164192" y="6170389"/>
                  <a:ext cx="2149792" cy="80104"/>
                </a:xfrm>
                <a:custGeom>
                  <a:avLst/>
                  <a:gdLst>
                    <a:gd name="connsiteX0" fmla="*/ 0 w 2149792"/>
                    <a:gd name="connsiteY0" fmla="*/ 0 h 80104"/>
                    <a:gd name="connsiteX1" fmla="*/ 2149792 w 2149792"/>
                    <a:gd name="connsiteY1" fmla="*/ 0 h 80104"/>
                    <a:gd name="connsiteX2" fmla="*/ 2149792 w 2149792"/>
                    <a:gd name="connsiteY2" fmla="*/ 80105 h 80104"/>
                    <a:gd name="connsiteX3" fmla="*/ 0 w 2149792"/>
                    <a:gd name="connsiteY3" fmla="*/ 80105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80104">
                      <a:moveTo>
                        <a:pt x="0" y="0"/>
                      </a:moveTo>
                      <a:lnTo>
                        <a:pt x="2149792" y="0"/>
                      </a:lnTo>
                      <a:lnTo>
                        <a:pt x="2149792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195">
                      <a:srgbClr val="191919"/>
                    </a:gs>
                    <a:gs pos="514">
                      <a:srgbClr val="313131"/>
                    </a:gs>
                    <a:gs pos="783">
                      <a:srgbClr val="4B4B4B"/>
                    </a:gs>
                    <a:gs pos="2420">
                      <a:srgbClr val="757575"/>
                    </a:gs>
                    <a:gs pos="3410">
                      <a:srgbClr val="898989"/>
                    </a:gs>
                    <a:gs pos="6240">
                      <a:srgbClr val="6F6F6F"/>
                    </a:gs>
                    <a:gs pos="7250">
                      <a:srgbClr val="646464"/>
                    </a:gs>
                    <a:gs pos="10670">
                      <a:srgbClr val="575757"/>
                    </a:gs>
                    <a:gs pos="15040">
                      <a:srgbClr val="555555"/>
                    </a:gs>
                    <a:gs pos="22860">
                      <a:srgbClr val="6B6B6B"/>
                    </a:gs>
                    <a:gs pos="29800">
                      <a:srgbClr val="818181"/>
                    </a:gs>
                    <a:gs pos="100000">
                      <a:srgbClr val="B9B9B9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67676E30-0581-480D-246D-848A954C82B9}"/>
                    </a:ext>
                  </a:extLst>
                </p:cNvPr>
                <p:cNvSpPr/>
                <p:nvPr/>
              </p:nvSpPr>
              <p:spPr>
                <a:xfrm>
                  <a:off x="6097523" y="6170389"/>
                  <a:ext cx="3070669" cy="80104"/>
                </a:xfrm>
                <a:custGeom>
                  <a:avLst/>
                  <a:gdLst>
                    <a:gd name="connsiteX0" fmla="*/ 0 w 3070669"/>
                    <a:gd name="connsiteY0" fmla="*/ 0 h 80104"/>
                    <a:gd name="connsiteX1" fmla="*/ 3070670 w 3070669"/>
                    <a:gd name="connsiteY1" fmla="*/ 0 h 80104"/>
                    <a:gd name="connsiteX2" fmla="*/ 3070670 w 3070669"/>
                    <a:gd name="connsiteY2" fmla="*/ 80105 h 80104"/>
                    <a:gd name="connsiteX3" fmla="*/ 0 w 3070669"/>
                    <a:gd name="connsiteY3" fmla="*/ 80105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0669" h="80104">
                      <a:moveTo>
                        <a:pt x="0" y="0"/>
                      </a:moveTo>
                      <a:lnTo>
                        <a:pt x="3070670" y="0"/>
                      </a:lnTo>
                      <a:lnTo>
                        <a:pt x="3070670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9B9B9"/>
                    </a:gs>
                    <a:gs pos="65210">
                      <a:srgbClr val="CFCFCF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62ABC4C2-70AF-B8BB-F66F-81BFCCACA800}"/>
                  </a:ext>
                </a:extLst>
              </p:cNvPr>
              <p:cNvGrpSpPr/>
              <p:nvPr/>
            </p:nvGrpSpPr>
            <p:grpSpPr>
              <a:xfrm>
                <a:off x="3649947" y="4031022"/>
                <a:ext cx="3848876" cy="2376"/>
                <a:chOff x="881062" y="6164103"/>
                <a:chExt cx="10432922" cy="6381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606F959B-0C99-4B16-F98E-2F983B621D6C}"/>
                    </a:ext>
                  </a:extLst>
                </p:cNvPr>
                <p:cNvSpPr/>
                <p:nvPr/>
              </p:nvSpPr>
              <p:spPr>
                <a:xfrm>
                  <a:off x="881062" y="6164103"/>
                  <a:ext cx="2149792" cy="6286"/>
                </a:xfrm>
                <a:custGeom>
                  <a:avLst/>
                  <a:gdLst>
                    <a:gd name="connsiteX0" fmla="*/ 2149793 w 2149792"/>
                    <a:gd name="connsiteY0" fmla="*/ 6286 h 6286"/>
                    <a:gd name="connsiteX1" fmla="*/ 0 w 2149792"/>
                    <a:gd name="connsiteY1" fmla="*/ 6286 h 6286"/>
                    <a:gd name="connsiteX2" fmla="*/ 9525 w 2149792"/>
                    <a:gd name="connsiteY2" fmla="*/ 0 h 6286"/>
                    <a:gd name="connsiteX3" fmla="*/ 2149793 w 2149792"/>
                    <a:gd name="connsiteY3" fmla="*/ 0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6286">
                      <a:moveTo>
                        <a:pt x="2149793" y="6286"/>
                      </a:moveTo>
                      <a:lnTo>
                        <a:pt x="0" y="6286"/>
                      </a:lnTo>
                      <a:lnTo>
                        <a:pt x="9525" y="0"/>
                      </a:lnTo>
                      <a:lnTo>
                        <a:pt x="21497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232">
                      <a:srgbClr val="191919"/>
                    </a:gs>
                    <a:gs pos="613">
                      <a:srgbClr val="313131"/>
                    </a:gs>
                    <a:gs pos="783">
                      <a:srgbClr val="3F3F3F"/>
                    </a:gs>
                    <a:gs pos="2280">
                      <a:srgbClr val="5F5F5F"/>
                    </a:gs>
                    <a:gs pos="3410">
                      <a:srgbClr val="747474"/>
                    </a:gs>
                    <a:gs pos="6610">
                      <a:srgbClr val="5A5A5A"/>
                    </a:gs>
                    <a:gs pos="7250">
                      <a:srgbClr val="545454"/>
                    </a:gs>
                    <a:gs pos="10670">
                      <a:srgbClr val="484848"/>
                    </a:gs>
                    <a:gs pos="15040">
                      <a:srgbClr val="464646"/>
                    </a:gs>
                    <a:gs pos="23740">
                      <a:srgbClr val="5B5B5B"/>
                    </a:gs>
                    <a:gs pos="29800">
                      <a:srgbClr val="6D6D6D"/>
                    </a:gs>
                    <a:gs pos="100000">
                      <a:srgbClr val="A4A4A4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52B8047-7E23-CE0A-37F5-40EECA82D291}"/>
                    </a:ext>
                  </a:extLst>
                </p:cNvPr>
                <p:cNvSpPr/>
                <p:nvPr/>
              </p:nvSpPr>
              <p:spPr>
                <a:xfrm>
                  <a:off x="3030854" y="6164103"/>
                  <a:ext cx="3066669" cy="6381"/>
                </a:xfrm>
                <a:custGeom>
                  <a:avLst/>
                  <a:gdLst>
                    <a:gd name="connsiteX0" fmla="*/ 0 w 3066669"/>
                    <a:gd name="connsiteY0" fmla="*/ 0 h 6381"/>
                    <a:gd name="connsiteX1" fmla="*/ 3066669 w 3066669"/>
                    <a:gd name="connsiteY1" fmla="*/ 0 h 6381"/>
                    <a:gd name="connsiteX2" fmla="*/ 3066669 w 3066669"/>
                    <a:gd name="connsiteY2" fmla="*/ 6382 h 6381"/>
                    <a:gd name="connsiteX3" fmla="*/ 0 w 3066669"/>
                    <a:gd name="connsiteY3" fmla="*/ 6382 h 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66669" h="6381">
                      <a:moveTo>
                        <a:pt x="0" y="0"/>
                      </a:moveTo>
                      <a:lnTo>
                        <a:pt x="3066669" y="0"/>
                      </a:lnTo>
                      <a:lnTo>
                        <a:pt x="3066669" y="6382"/>
                      </a:lnTo>
                      <a:lnTo>
                        <a:pt x="0" y="638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4A4A4"/>
                    </a:gs>
                    <a:gs pos="65210">
                      <a:srgbClr val="B5B5B5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4B8DF226-2144-5C3F-AAEA-45523AAEAC23}"/>
                    </a:ext>
                  </a:extLst>
                </p:cNvPr>
                <p:cNvSpPr/>
                <p:nvPr/>
              </p:nvSpPr>
              <p:spPr>
                <a:xfrm>
                  <a:off x="9164192" y="6164103"/>
                  <a:ext cx="2149792" cy="6286"/>
                </a:xfrm>
                <a:custGeom>
                  <a:avLst/>
                  <a:gdLst>
                    <a:gd name="connsiteX0" fmla="*/ 0 w 2149792"/>
                    <a:gd name="connsiteY0" fmla="*/ 0 h 6286"/>
                    <a:gd name="connsiteX1" fmla="*/ 2139696 w 2149792"/>
                    <a:gd name="connsiteY1" fmla="*/ 0 h 6286"/>
                    <a:gd name="connsiteX2" fmla="*/ 2149792 w 2149792"/>
                    <a:gd name="connsiteY2" fmla="*/ 6286 h 6286"/>
                    <a:gd name="connsiteX3" fmla="*/ 0 w 2149792"/>
                    <a:gd name="connsiteY3" fmla="*/ 6286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6286">
                      <a:moveTo>
                        <a:pt x="0" y="0"/>
                      </a:moveTo>
                      <a:lnTo>
                        <a:pt x="2139696" y="0"/>
                      </a:lnTo>
                      <a:lnTo>
                        <a:pt x="2149792" y="6286"/>
                      </a:lnTo>
                      <a:lnTo>
                        <a:pt x="0" y="628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232">
                      <a:srgbClr val="191919"/>
                    </a:gs>
                    <a:gs pos="613">
                      <a:srgbClr val="313131"/>
                    </a:gs>
                    <a:gs pos="783">
                      <a:srgbClr val="3F3F3F"/>
                    </a:gs>
                    <a:gs pos="2280">
                      <a:srgbClr val="5F5F5F"/>
                    </a:gs>
                    <a:gs pos="3410">
                      <a:srgbClr val="747474"/>
                    </a:gs>
                    <a:gs pos="6610">
                      <a:srgbClr val="5A5A5A"/>
                    </a:gs>
                    <a:gs pos="7250">
                      <a:srgbClr val="545454"/>
                    </a:gs>
                    <a:gs pos="10670">
                      <a:srgbClr val="484848"/>
                    </a:gs>
                    <a:gs pos="15040">
                      <a:srgbClr val="464646"/>
                    </a:gs>
                    <a:gs pos="23740">
                      <a:srgbClr val="5B5B5B"/>
                    </a:gs>
                    <a:gs pos="29800">
                      <a:srgbClr val="6D6D6D"/>
                    </a:gs>
                    <a:gs pos="100000">
                      <a:srgbClr val="A4A4A4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96FE76AF-CFCC-1E49-12DB-6B38F3607F68}"/>
                    </a:ext>
                  </a:extLst>
                </p:cNvPr>
                <p:cNvSpPr/>
                <p:nvPr/>
              </p:nvSpPr>
              <p:spPr>
                <a:xfrm>
                  <a:off x="6097523" y="6164103"/>
                  <a:ext cx="3066669" cy="6286"/>
                </a:xfrm>
                <a:custGeom>
                  <a:avLst/>
                  <a:gdLst>
                    <a:gd name="connsiteX0" fmla="*/ 0 w 3066669"/>
                    <a:gd name="connsiteY0" fmla="*/ 0 h 6286"/>
                    <a:gd name="connsiteX1" fmla="*/ 3066669 w 3066669"/>
                    <a:gd name="connsiteY1" fmla="*/ 0 h 6286"/>
                    <a:gd name="connsiteX2" fmla="*/ 3066669 w 3066669"/>
                    <a:gd name="connsiteY2" fmla="*/ 6286 h 6286"/>
                    <a:gd name="connsiteX3" fmla="*/ 0 w 3066669"/>
                    <a:gd name="connsiteY3" fmla="*/ 6286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66669" h="6286">
                      <a:moveTo>
                        <a:pt x="0" y="0"/>
                      </a:moveTo>
                      <a:lnTo>
                        <a:pt x="3066669" y="0"/>
                      </a:lnTo>
                      <a:lnTo>
                        <a:pt x="3066669" y="6286"/>
                      </a:lnTo>
                      <a:lnTo>
                        <a:pt x="0" y="628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4A4A4"/>
                    </a:gs>
                    <a:gs pos="65210">
                      <a:srgbClr val="B5B5B5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9B559DD-20AD-9444-78BF-16F35106F373}"/>
                  </a:ext>
                </a:extLst>
              </p:cNvPr>
              <p:cNvSpPr/>
              <p:nvPr/>
            </p:nvSpPr>
            <p:spPr>
              <a:xfrm>
                <a:off x="3649947" y="4063204"/>
                <a:ext cx="3845539" cy="31758"/>
              </a:xfrm>
              <a:custGeom>
                <a:avLst/>
                <a:gdLst>
                  <a:gd name="connsiteX0" fmla="*/ 5210937 w 10423874"/>
                  <a:gd name="connsiteY0" fmla="*/ 0 h 85248"/>
                  <a:gd name="connsiteX1" fmla="*/ 0 w 10423874"/>
                  <a:gd name="connsiteY1" fmla="*/ 0 h 85248"/>
                  <a:gd name="connsiteX2" fmla="*/ 934403 w 10423874"/>
                  <a:gd name="connsiteY2" fmla="*/ 85249 h 85248"/>
                  <a:gd name="connsiteX3" fmla="*/ 5211033 w 10423874"/>
                  <a:gd name="connsiteY3" fmla="*/ 85249 h 85248"/>
                  <a:gd name="connsiteX4" fmla="*/ 9489186 w 10423874"/>
                  <a:gd name="connsiteY4" fmla="*/ 85249 h 85248"/>
                  <a:gd name="connsiteX5" fmla="*/ 10423874 w 10423874"/>
                  <a:gd name="connsiteY5" fmla="*/ 0 h 85248"/>
                  <a:gd name="connsiteX6" fmla="*/ 5210937 w 10423874"/>
                  <a:gd name="connsiteY6" fmla="*/ 0 h 8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23874" h="85248">
                    <a:moveTo>
                      <a:pt x="5210937" y="0"/>
                    </a:moveTo>
                    <a:lnTo>
                      <a:pt x="0" y="0"/>
                    </a:lnTo>
                    <a:cubicBezTo>
                      <a:pt x="309467" y="56769"/>
                      <a:pt x="621697" y="85249"/>
                      <a:pt x="934403" y="85249"/>
                    </a:cubicBezTo>
                    <a:lnTo>
                      <a:pt x="5211033" y="85249"/>
                    </a:lnTo>
                    <a:lnTo>
                      <a:pt x="9489186" y="85249"/>
                    </a:lnTo>
                    <a:cubicBezTo>
                      <a:pt x="9801987" y="85249"/>
                      <a:pt x="10114312" y="56769"/>
                      <a:pt x="10423874" y="0"/>
                    </a:cubicBezTo>
                    <a:lnTo>
                      <a:pt x="5210937" y="0"/>
                    </a:lnTo>
                    <a:close/>
                  </a:path>
                </a:pathLst>
              </a:custGeom>
              <a:gradFill>
                <a:gsLst>
                  <a:gs pos="783">
                    <a:srgbClr val="1E1E1E"/>
                  </a:gs>
                  <a:gs pos="20710">
                    <a:srgbClr val="383838"/>
                  </a:gs>
                  <a:gs pos="45030">
                    <a:srgbClr val="5D5D5D"/>
                  </a:gs>
                  <a:gs pos="100000">
                    <a:srgbClr val="787878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C98F7E3-D3F5-FF27-F723-5160A4690416}"/>
                  </a:ext>
                </a:extLst>
              </p:cNvPr>
              <p:cNvGrpSpPr/>
              <p:nvPr/>
            </p:nvGrpSpPr>
            <p:grpSpPr>
              <a:xfrm>
                <a:off x="5266428" y="4032903"/>
                <a:ext cx="609976" cy="24731"/>
                <a:chOff x="5344858" y="6169151"/>
                <a:chExt cx="1489233" cy="66389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1AEA0D4A-924E-7325-64CB-0F44F3BF125B}"/>
                    </a:ext>
                  </a:extLst>
                </p:cNvPr>
                <p:cNvSpPr/>
                <p:nvPr/>
              </p:nvSpPr>
              <p:spPr>
                <a:xfrm>
                  <a:off x="5345238" y="6169151"/>
                  <a:ext cx="744283" cy="66294"/>
                </a:xfrm>
                <a:custGeom>
                  <a:avLst/>
                  <a:gdLst>
                    <a:gd name="connsiteX0" fmla="*/ 744284 w 744283"/>
                    <a:gd name="connsiteY0" fmla="*/ 66294 h 66294"/>
                    <a:gd name="connsiteX1" fmla="*/ 66294 w 744283"/>
                    <a:gd name="connsiteY1" fmla="*/ 66294 h 66294"/>
                    <a:gd name="connsiteX2" fmla="*/ 0 w 744283"/>
                    <a:gd name="connsiteY2" fmla="*/ 0 h 66294"/>
                    <a:gd name="connsiteX3" fmla="*/ 0 w 744283"/>
                    <a:gd name="connsiteY3" fmla="*/ 0 h 66294"/>
                    <a:gd name="connsiteX4" fmla="*/ 744284 w 744283"/>
                    <a:gd name="connsiteY4" fmla="*/ 0 h 66294"/>
                    <a:gd name="connsiteX5" fmla="*/ 744284 w 744283"/>
                    <a:gd name="connsiteY5" fmla="*/ 66294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4283" h="66294">
                      <a:moveTo>
                        <a:pt x="744284" y="66294"/>
                      </a:moveTo>
                      <a:lnTo>
                        <a:pt x="66294" y="66294"/>
                      </a:lnTo>
                      <a:cubicBezTo>
                        <a:pt x="29718" y="66294"/>
                        <a:pt x="0" y="36576"/>
                        <a:pt x="0" y="0"/>
                      </a:cubicBezTo>
                      <a:lnTo>
                        <a:pt x="0" y="0"/>
                      </a:lnTo>
                      <a:lnTo>
                        <a:pt x="744284" y="0"/>
                      </a:lnTo>
                      <a:lnTo>
                        <a:pt x="744284" y="66294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15280">
                      <a:srgbClr val="383838"/>
                    </a:gs>
                    <a:gs pos="45030">
                      <a:srgbClr val="777777"/>
                    </a:gs>
                    <a:gs pos="100000">
                      <a:srgbClr val="939393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6FBE3399-0D8A-2533-931E-11137A53C9AD}"/>
                    </a:ext>
                  </a:extLst>
                </p:cNvPr>
                <p:cNvSpPr/>
                <p:nvPr/>
              </p:nvSpPr>
              <p:spPr>
                <a:xfrm>
                  <a:off x="6089522" y="6169151"/>
                  <a:ext cx="743997" cy="66294"/>
                </a:xfrm>
                <a:custGeom>
                  <a:avLst/>
                  <a:gdLst>
                    <a:gd name="connsiteX0" fmla="*/ 0 w 743997"/>
                    <a:gd name="connsiteY0" fmla="*/ 66294 h 66294"/>
                    <a:gd name="connsiteX1" fmla="*/ 677703 w 743997"/>
                    <a:gd name="connsiteY1" fmla="*/ 66294 h 66294"/>
                    <a:gd name="connsiteX2" fmla="*/ 743998 w 743997"/>
                    <a:gd name="connsiteY2" fmla="*/ 0 h 66294"/>
                    <a:gd name="connsiteX3" fmla="*/ 743998 w 743997"/>
                    <a:gd name="connsiteY3" fmla="*/ 0 h 66294"/>
                    <a:gd name="connsiteX4" fmla="*/ 0 w 743997"/>
                    <a:gd name="connsiteY4" fmla="*/ 0 h 66294"/>
                    <a:gd name="connsiteX5" fmla="*/ 0 w 743997"/>
                    <a:gd name="connsiteY5" fmla="*/ 66294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3997" h="66294">
                      <a:moveTo>
                        <a:pt x="0" y="66294"/>
                      </a:moveTo>
                      <a:lnTo>
                        <a:pt x="677703" y="66294"/>
                      </a:lnTo>
                      <a:cubicBezTo>
                        <a:pt x="714280" y="66294"/>
                        <a:pt x="743998" y="36576"/>
                        <a:pt x="743998" y="0"/>
                      </a:cubicBezTo>
                      <a:lnTo>
                        <a:pt x="743998" y="0"/>
                      </a:lnTo>
                      <a:lnTo>
                        <a:pt x="0" y="0"/>
                      </a:lnTo>
                      <a:lnTo>
                        <a:pt x="0" y="66294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15280">
                      <a:srgbClr val="383838"/>
                    </a:gs>
                    <a:gs pos="45030">
                      <a:srgbClr val="777777"/>
                    </a:gs>
                    <a:gs pos="100000">
                      <a:srgbClr val="939393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9E9F3B6F-4173-5702-94EB-7CD01F7DEC03}"/>
                    </a:ext>
                  </a:extLst>
                </p:cNvPr>
                <p:cNvSpPr/>
                <p:nvPr/>
              </p:nvSpPr>
              <p:spPr>
                <a:xfrm>
                  <a:off x="5345238" y="6169246"/>
                  <a:ext cx="1488281" cy="66294"/>
                </a:xfrm>
                <a:custGeom>
                  <a:avLst/>
                  <a:gdLst>
                    <a:gd name="connsiteX0" fmla="*/ 744284 w 1488281"/>
                    <a:gd name="connsiteY0" fmla="*/ 0 h 66294"/>
                    <a:gd name="connsiteX1" fmla="*/ 0 w 1488281"/>
                    <a:gd name="connsiteY1" fmla="*/ 0 h 66294"/>
                    <a:gd name="connsiteX2" fmla="*/ 66294 w 1488281"/>
                    <a:gd name="connsiteY2" fmla="*/ 66294 h 66294"/>
                    <a:gd name="connsiteX3" fmla="*/ 744284 w 1488281"/>
                    <a:gd name="connsiteY3" fmla="*/ 66294 h 66294"/>
                    <a:gd name="connsiteX4" fmla="*/ 1421987 w 1488281"/>
                    <a:gd name="connsiteY4" fmla="*/ 66294 h 66294"/>
                    <a:gd name="connsiteX5" fmla="*/ 1488281 w 1488281"/>
                    <a:gd name="connsiteY5" fmla="*/ 0 h 66294"/>
                    <a:gd name="connsiteX6" fmla="*/ 744284 w 1488281"/>
                    <a:gd name="connsiteY6" fmla="*/ 0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88281" h="66294">
                      <a:moveTo>
                        <a:pt x="744284" y="0"/>
                      </a:moveTo>
                      <a:lnTo>
                        <a:pt x="0" y="0"/>
                      </a:lnTo>
                      <a:cubicBezTo>
                        <a:pt x="0" y="36576"/>
                        <a:pt x="29718" y="66294"/>
                        <a:pt x="66294" y="66294"/>
                      </a:cubicBezTo>
                      <a:lnTo>
                        <a:pt x="744284" y="66294"/>
                      </a:lnTo>
                      <a:lnTo>
                        <a:pt x="1421987" y="66294"/>
                      </a:lnTo>
                      <a:cubicBezTo>
                        <a:pt x="1458563" y="66294"/>
                        <a:pt x="1488281" y="36576"/>
                        <a:pt x="1488281" y="0"/>
                      </a:cubicBezTo>
                      <a:lnTo>
                        <a:pt x="744284" y="0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20710">
                      <a:srgbClr val="383838"/>
                    </a:gs>
                    <a:gs pos="45030">
                      <a:srgbClr val="5D5D5D"/>
                    </a:gs>
                    <a:gs pos="100000">
                      <a:srgbClr val="787878"/>
                    </a:gs>
                  </a:gsLst>
                  <a:lin ang="54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67831CD-E18B-FDAD-5DE7-F62106D3014F}"/>
                    </a:ext>
                  </a:extLst>
                </p:cNvPr>
                <p:cNvSpPr/>
                <p:nvPr/>
              </p:nvSpPr>
              <p:spPr>
                <a:xfrm>
                  <a:off x="5344858" y="6169246"/>
                  <a:ext cx="1489233" cy="66294"/>
                </a:xfrm>
                <a:custGeom>
                  <a:avLst/>
                  <a:gdLst>
                    <a:gd name="connsiteX0" fmla="*/ 1482566 w 1489233"/>
                    <a:gd name="connsiteY0" fmla="*/ 0 h 66294"/>
                    <a:gd name="connsiteX1" fmla="*/ 1481994 w 1489233"/>
                    <a:gd name="connsiteY1" fmla="*/ 6858 h 66294"/>
                    <a:gd name="connsiteX2" fmla="*/ 1422940 w 1489233"/>
                    <a:gd name="connsiteY2" fmla="*/ 59531 h 66294"/>
                    <a:gd name="connsiteX3" fmla="*/ 66294 w 1489233"/>
                    <a:gd name="connsiteY3" fmla="*/ 59531 h 66294"/>
                    <a:gd name="connsiteX4" fmla="*/ 7239 w 1489233"/>
                    <a:gd name="connsiteY4" fmla="*/ 6858 h 66294"/>
                    <a:gd name="connsiteX5" fmla="*/ 6667 w 1489233"/>
                    <a:gd name="connsiteY5" fmla="*/ 0 h 66294"/>
                    <a:gd name="connsiteX6" fmla="*/ 0 w 1489233"/>
                    <a:gd name="connsiteY6" fmla="*/ 0 h 66294"/>
                    <a:gd name="connsiteX7" fmla="*/ 66294 w 1489233"/>
                    <a:gd name="connsiteY7" fmla="*/ 66294 h 66294"/>
                    <a:gd name="connsiteX8" fmla="*/ 1422940 w 1489233"/>
                    <a:gd name="connsiteY8" fmla="*/ 66294 h 66294"/>
                    <a:gd name="connsiteX9" fmla="*/ 1489234 w 1489233"/>
                    <a:gd name="connsiteY9" fmla="*/ 0 h 66294"/>
                    <a:gd name="connsiteX10" fmla="*/ 1482566 w 1489233"/>
                    <a:gd name="connsiteY10" fmla="*/ 0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9233" h="66294">
                      <a:moveTo>
                        <a:pt x="1482566" y="0"/>
                      </a:moveTo>
                      <a:lnTo>
                        <a:pt x="1481994" y="6858"/>
                      </a:lnTo>
                      <a:cubicBezTo>
                        <a:pt x="1478566" y="36481"/>
                        <a:pt x="1453419" y="59531"/>
                        <a:pt x="1422940" y="59531"/>
                      </a:cubicBezTo>
                      <a:lnTo>
                        <a:pt x="66294" y="59531"/>
                      </a:lnTo>
                      <a:cubicBezTo>
                        <a:pt x="35814" y="59531"/>
                        <a:pt x="10573" y="36481"/>
                        <a:pt x="7239" y="6858"/>
                      </a:cubicBezTo>
                      <a:lnTo>
                        <a:pt x="6667" y="0"/>
                      </a:lnTo>
                      <a:lnTo>
                        <a:pt x="0" y="0"/>
                      </a:lnTo>
                      <a:cubicBezTo>
                        <a:pt x="0" y="36576"/>
                        <a:pt x="29718" y="66294"/>
                        <a:pt x="66294" y="66294"/>
                      </a:cubicBezTo>
                      <a:lnTo>
                        <a:pt x="1422940" y="66294"/>
                      </a:lnTo>
                      <a:cubicBezTo>
                        <a:pt x="1459516" y="66294"/>
                        <a:pt x="1489234" y="36576"/>
                        <a:pt x="1489234" y="0"/>
                      </a:cubicBezTo>
                      <a:lnTo>
                        <a:pt x="1482566" y="0"/>
                      </a:lnTo>
                      <a:close/>
                    </a:path>
                  </a:pathLst>
                </a:custGeom>
                <a:solidFill>
                  <a:srgbClr val="C8C8C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32A51C-D6A5-A908-198F-D9BCBD889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" t="7456" r="1151" b="1845"/>
            <a:stretch/>
          </p:blipFill>
          <p:spPr>
            <a:xfrm>
              <a:off x="3967905" y="1978498"/>
              <a:ext cx="3207619" cy="1966329"/>
            </a:xfrm>
            <a:prstGeom prst="roundRect">
              <a:avLst>
                <a:gd name="adj" fmla="val 2909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73688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BDEBC-7154-C366-5A34-2A993FB4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Social Outreach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5D8A73-5182-126B-6CD2-30021D31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13</a:t>
            </a:fld>
            <a:endParaRPr lang="en-I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081028-7AF9-E006-E5EA-580C40D6F786}"/>
              </a:ext>
            </a:extLst>
          </p:cNvPr>
          <p:cNvGrpSpPr/>
          <p:nvPr/>
        </p:nvGrpSpPr>
        <p:grpSpPr>
          <a:xfrm>
            <a:off x="2642093" y="1028700"/>
            <a:ext cx="3374228" cy="5426360"/>
            <a:chOff x="8111532" y="1877876"/>
            <a:chExt cx="2797712" cy="4499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C8AC88-A262-E6CA-4ECB-ED97ECE71505}"/>
                </a:ext>
              </a:extLst>
            </p:cNvPr>
            <p:cNvGrpSpPr/>
            <p:nvPr/>
          </p:nvGrpSpPr>
          <p:grpSpPr>
            <a:xfrm>
              <a:off x="8111532" y="1877876"/>
              <a:ext cx="2797712" cy="4499220"/>
              <a:chOff x="7510452" y="7815929"/>
              <a:chExt cx="3381913" cy="440807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F7BAAC2-27BD-F71B-E3EA-395CD78DD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10452" y="7822068"/>
                <a:ext cx="3375922" cy="4401937"/>
              </a:xfrm>
              <a:custGeom>
                <a:avLst/>
                <a:gdLst>
                  <a:gd name="connsiteX0" fmla="*/ -969 w 3809479"/>
                  <a:gd name="connsiteY0" fmla="*/ -1262 h 4967262"/>
                  <a:gd name="connsiteX1" fmla="*/ 3808510 w 3809479"/>
                  <a:gd name="connsiteY1" fmla="*/ -1262 h 4967262"/>
                  <a:gd name="connsiteX2" fmla="*/ 3808510 w 3809479"/>
                  <a:gd name="connsiteY2" fmla="*/ 4966000 h 4967262"/>
                  <a:gd name="connsiteX3" fmla="*/ -969 w 3809479"/>
                  <a:gd name="connsiteY3" fmla="*/ 4966000 h 496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479" h="4967262">
                    <a:moveTo>
                      <a:pt x="-969" y="-1262"/>
                    </a:moveTo>
                    <a:lnTo>
                      <a:pt x="3808510" y="-1262"/>
                    </a:lnTo>
                    <a:lnTo>
                      <a:pt x="3808510" y="4966000"/>
                    </a:lnTo>
                    <a:lnTo>
                      <a:pt x="-969" y="4966000"/>
                    </a:lnTo>
                    <a:close/>
                  </a:path>
                </a:pathLst>
              </a:custGeom>
            </p:spPr>
          </p:pic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0940DBE-534E-A3B1-944A-2DF5E393FF7D}"/>
                  </a:ext>
                </a:extLst>
              </p:cNvPr>
              <p:cNvSpPr/>
              <p:nvPr/>
            </p:nvSpPr>
            <p:spPr>
              <a:xfrm>
                <a:off x="7519642" y="7831210"/>
                <a:ext cx="3357499" cy="4383678"/>
              </a:xfrm>
              <a:custGeom>
                <a:avLst/>
                <a:gdLst>
                  <a:gd name="connsiteX0" fmla="*/ 3575246 w 3788688"/>
                  <a:gd name="connsiteY0" fmla="*/ 4946659 h 4946658"/>
                  <a:gd name="connsiteX1" fmla="*/ 213443 w 3788688"/>
                  <a:gd name="connsiteY1" fmla="*/ 4946659 h 4946658"/>
                  <a:gd name="connsiteX2" fmla="*/ 0 w 3788688"/>
                  <a:gd name="connsiteY2" fmla="*/ 4733216 h 4946658"/>
                  <a:gd name="connsiteX3" fmla="*/ 0 w 3788688"/>
                  <a:gd name="connsiteY3" fmla="*/ 213443 h 4946658"/>
                  <a:gd name="connsiteX4" fmla="*/ 213443 w 3788688"/>
                  <a:gd name="connsiteY4" fmla="*/ 0 h 4946658"/>
                  <a:gd name="connsiteX5" fmla="*/ 3575246 w 3788688"/>
                  <a:gd name="connsiteY5" fmla="*/ 0 h 4946658"/>
                  <a:gd name="connsiteX6" fmla="*/ 3788689 w 3788688"/>
                  <a:gd name="connsiteY6" fmla="*/ 213443 h 4946658"/>
                  <a:gd name="connsiteX7" fmla="*/ 3788689 w 3788688"/>
                  <a:gd name="connsiteY7" fmla="*/ 4733216 h 4946658"/>
                  <a:gd name="connsiteX8" fmla="*/ 3575246 w 3788688"/>
                  <a:gd name="connsiteY8" fmla="*/ 4946659 h 494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8688" h="4946658">
                    <a:moveTo>
                      <a:pt x="3575246" y="4946659"/>
                    </a:moveTo>
                    <a:lnTo>
                      <a:pt x="213443" y="4946659"/>
                    </a:lnTo>
                    <a:cubicBezTo>
                      <a:pt x="95548" y="4946659"/>
                      <a:pt x="0" y="4851111"/>
                      <a:pt x="0" y="4733216"/>
                    </a:cubicBezTo>
                    <a:lnTo>
                      <a:pt x="0" y="213443"/>
                    </a:lnTo>
                    <a:cubicBezTo>
                      <a:pt x="0" y="95548"/>
                      <a:pt x="95548" y="0"/>
                      <a:pt x="213443" y="0"/>
                    </a:cubicBezTo>
                    <a:lnTo>
                      <a:pt x="3575246" y="0"/>
                    </a:lnTo>
                    <a:cubicBezTo>
                      <a:pt x="3693141" y="0"/>
                      <a:pt x="3788689" y="95548"/>
                      <a:pt x="3788689" y="213443"/>
                    </a:cubicBezTo>
                    <a:lnTo>
                      <a:pt x="3788689" y="4733216"/>
                    </a:lnTo>
                    <a:cubicBezTo>
                      <a:pt x="3788689" y="4851111"/>
                      <a:pt x="3693079" y="4946659"/>
                      <a:pt x="3575246" y="4946659"/>
                    </a:cubicBezTo>
                    <a:close/>
                  </a:path>
                </a:pathLst>
              </a:custGeom>
              <a:solidFill>
                <a:srgbClr val="121212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83F73C7-CE67-33BE-5372-4058330C547D}"/>
                  </a:ext>
                </a:extLst>
              </p:cNvPr>
              <p:cNvSpPr/>
              <p:nvPr/>
            </p:nvSpPr>
            <p:spPr>
              <a:xfrm>
                <a:off x="7651424" y="7962990"/>
                <a:ext cx="3093933" cy="4120114"/>
              </a:xfrm>
              <a:custGeom>
                <a:avLst/>
                <a:gdLst>
                  <a:gd name="connsiteX0" fmla="*/ 64736 w 3491275"/>
                  <a:gd name="connsiteY0" fmla="*/ 4649246 h 4649245"/>
                  <a:gd name="connsiteX1" fmla="*/ 0 w 3491275"/>
                  <a:gd name="connsiteY1" fmla="*/ 4584509 h 4649245"/>
                  <a:gd name="connsiteX2" fmla="*/ 0 w 3491275"/>
                  <a:gd name="connsiteY2" fmla="*/ 64736 h 4649245"/>
                  <a:gd name="connsiteX3" fmla="*/ 64736 w 3491275"/>
                  <a:gd name="connsiteY3" fmla="*/ 0 h 4649245"/>
                  <a:gd name="connsiteX4" fmla="*/ 3426540 w 3491275"/>
                  <a:gd name="connsiteY4" fmla="*/ 0 h 4649245"/>
                  <a:gd name="connsiteX5" fmla="*/ 3491276 w 3491275"/>
                  <a:gd name="connsiteY5" fmla="*/ 64736 h 4649245"/>
                  <a:gd name="connsiteX6" fmla="*/ 3491276 w 3491275"/>
                  <a:gd name="connsiteY6" fmla="*/ 4584509 h 4649245"/>
                  <a:gd name="connsiteX7" fmla="*/ 3426540 w 3491275"/>
                  <a:gd name="connsiteY7" fmla="*/ 4649246 h 4649245"/>
                  <a:gd name="connsiteX8" fmla="*/ 64736 w 3491275"/>
                  <a:gd name="connsiteY8" fmla="*/ 4649246 h 464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91275" h="4649245">
                    <a:moveTo>
                      <a:pt x="64736" y="4649246"/>
                    </a:moveTo>
                    <a:cubicBezTo>
                      <a:pt x="29069" y="4649246"/>
                      <a:pt x="0" y="4620239"/>
                      <a:pt x="0" y="4584509"/>
                    </a:cubicBezTo>
                    <a:lnTo>
                      <a:pt x="0" y="64736"/>
                    </a:lnTo>
                    <a:cubicBezTo>
                      <a:pt x="0" y="29069"/>
                      <a:pt x="29007" y="0"/>
                      <a:pt x="64736" y="0"/>
                    </a:cubicBezTo>
                    <a:lnTo>
                      <a:pt x="3426540" y="0"/>
                    </a:lnTo>
                    <a:cubicBezTo>
                      <a:pt x="3462207" y="0"/>
                      <a:pt x="3491276" y="29007"/>
                      <a:pt x="3491276" y="64736"/>
                    </a:cubicBezTo>
                    <a:lnTo>
                      <a:pt x="3491276" y="4584509"/>
                    </a:lnTo>
                    <a:cubicBezTo>
                      <a:pt x="3491276" y="4620177"/>
                      <a:pt x="3462269" y="4649246"/>
                      <a:pt x="3426540" y="4649246"/>
                    </a:cubicBezTo>
                    <a:lnTo>
                      <a:pt x="64736" y="4649246"/>
                    </a:lnTo>
                    <a:close/>
                  </a:path>
                </a:pathLst>
              </a:custGeom>
              <a:solidFill>
                <a:srgbClr val="2B2B2B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7698492-EE37-CB50-53B3-49537563CD0A}"/>
                  </a:ext>
                </a:extLst>
              </p:cNvPr>
              <p:cNvSpPr/>
              <p:nvPr/>
            </p:nvSpPr>
            <p:spPr>
              <a:xfrm>
                <a:off x="10491944" y="7815929"/>
                <a:ext cx="191688" cy="12577"/>
              </a:xfrm>
              <a:custGeom>
                <a:avLst/>
                <a:gdLst>
                  <a:gd name="connsiteX0" fmla="*/ 202238 w 216306"/>
                  <a:gd name="connsiteY0" fmla="*/ 0 h 14192"/>
                  <a:gd name="connsiteX1" fmla="*/ 14067 w 216306"/>
                  <a:gd name="connsiteY1" fmla="*/ 0 h 14192"/>
                  <a:gd name="connsiteX2" fmla="*/ 0 w 216306"/>
                  <a:gd name="connsiteY2" fmla="*/ 14068 h 14192"/>
                  <a:gd name="connsiteX3" fmla="*/ 0 w 216306"/>
                  <a:gd name="connsiteY3" fmla="*/ 14192 h 14192"/>
                  <a:gd name="connsiteX4" fmla="*/ 216306 w 216306"/>
                  <a:gd name="connsiteY4" fmla="*/ 14192 h 14192"/>
                  <a:gd name="connsiteX5" fmla="*/ 216306 w 216306"/>
                  <a:gd name="connsiteY5" fmla="*/ 14068 h 14192"/>
                  <a:gd name="connsiteX6" fmla="*/ 202238 w 216306"/>
                  <a:gd name="connsiteY6" fmla="*/ 0 h 14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306" h="14192">
                    <a:moveTo>
                      <a:pt x="202238" y="0"/>
                    </a:moveTo>
                    <a:lnTo>
                      <a:pt x="14067" y="0"/>
                    </a:lnTo>
                    <a:cubicBezTo>
                      <a:pt x="6287" y="0"/>
                      <a:pt x="0" y="6287"/>
                      <a:pt x="0" y="14068"/>
                    </a:cubicBezTo>
                    <a:lnTo>
                      <a:pt x="0" y="14192"/>
                    </a:lnTo>
                    <a:lnTo>
                      <a:pt x="216306" y="14192"/>
                    </a:lnTo>
                    <a:lnTo>
                      <a:pt x="216306" y="14068"/>
                    </a:lnTo>
                    <a:cubicBezTo>
                      <a:pt x="216306" y="6287"/>
                      <a:pt x="210019" y="0"/>
                      <a:pt x="20223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7D7D"/>
                  </a:gs>
                  <a:gs pos="1440">
                    <a:srgbClr val="8A8A8A"/>
                  </a:gs>
                  <a:gs pos="4900">
                    <a:srgbClr val="A5A5A5"/>
                  </a:gs>
                  <a:gs pos="8880">
                    <a:srgbClr val="BBBBBB"/>
                  </a:gs>
                  <a:gs pos="13530">
                    <a:srgbClr val="CCCCCC"/>
                  </a:gs>
                  <a:gs pos="19280">
                    <a:srgbClr val="D8D8D8"/>
                  </a:gs>
                  <a:gs pos="27350">
                    <a:srgbClr val="DFDFDF"/>
                  </a:gs>
                  <a:gs pos="49750">
                    <a:srgbClr val="E0E0E0"/>
                  </a:gs>
                  <a:gs pos="71940">
                    <a:srgbClr val="DFDFDF"/>
                  </a:gs>
                  <a:gs pos="79930">
                    <a:srgbClr val="D8D8D8"/>
                  </a:gs>
                  <a:gs pos="85620">
                    <a:srgbClr val="CCCCCC"/>
                  </a:gs>
                  <a:gs pos="90230">
                    <a:srgbClr val="BBBBBB"/>
                  </a:gs>
                  <a:gs pos="94170">
                    <a:srgbClr val="A5A5A5"/>
                  </a:gs>
                  <a:gs pos="97600">
                    <a:srgbClr val="8A8A8A"/>
                  </a:gs>
                  <a:gs pos="100000">
                    <a:srgbClr val="737373"/>
                  </a:gs>
                </a:gsLst>
                <a:lin ang="0" scaled="1"/>
              </a:gra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B3FAF73-0830-7CCC-C0D8-A197A3C80DA2}"/>
                  </a:ext>
                </a:extLst>
              </p:cNvPr>
              <p:cNvSpPr/>
              <p:nvPr/>
            </p:nvSpPr>
            <p:spPr>
              <a:xfrm>
                <a:off x="10879899" y="8131622"/>
                <a:ext cx="12466" cy="156274"/>
              </a:xfrm>
              <a:custGeom>
                <a:avLst/>
                <a:gdLst>
                  <a:gd name="connsiteX0" fmla="*/ 125 w 14067"/>
                  <a:gd name="connsiteY0" fmla="*/ 176344 h 176344"/>
                  <a:gd name="connsiteX1" fmla="*/ 0 w 14067"/>
                  <a:gd name="connsiteY1" fmla="*/ 176344 h 176344"/>
                  <a:gd name="connsiteX2" fmla="*/ 0 w 14067"/>
                  <a:gd name="connsiteY2" fmla="*/ 0 h 176344"/>
                  <a:gd name="connsiteX3" fmla="*/ 125 w 14067"/>
                  <a:gd name="connsiteY3" fmla="*/ 0 h 176344"/>
                  <a:gd name="connsiteX4" fmla="*/ 14068 w 14067"/>
                  <a:gd name="connsiteY4" fmla="*/ 13943 h 176344"/>
                  <a:gd name="connsiteX5" fmla="*/ 14068 w 14067"/>
                  <a:gd name="connsiteY5" fmla="*/ 162401 h 176344"/>
                  <a:gd name="connsiteX6" fmla="*/ 125 w 14067"/>
                  <a:gd name="connsiteY6" fmla="*/ 176344 h 1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67" h="176344">
                    <a:moveTo>
                      <a:pt x="125" y="176344"/>
                    </a:moveTo>
                    <a:lnTo>
                      <a:pt x="0" y="176344"/>
                    </a:lnTo>
                    <a:lnTo>
                      <a:pt x="0" y="0"/>
                    </a:lnTo>
                    <a:lnTo>
                      <a:pt x="125" y="0"/>
                    </a:lnTo>
                    <a:cubicBezTo>
                      <a:pt x="7843" y="0"/>
                      <a:pt x="14068" y="6225"/>
                      <a:pt x="14068" y="13943"/>
                    </a:cubicBezTo>
                    <a:lnTo>
                      <a:pt x="14068" y="162401"/>
                    </a:lnTo>
                    <a:cubicBezTo>
                      <a:pt x="14068" y="170119"/>
                      <a:pt x="7781" y="176344"/>
                      <a:pt x="125" y="176344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7D7D"/>
                  </a:gs>
                  <a:gs pos="1440">
                    <a:srgbClr val="8A8A8A"/>
                  </a:gs>
                  <a:gs pos="4900">
                    <a:srgbClr val="A5A5A5"/>
                  </a:gs>
                  <a:gs pos="8880">
                    <a:srgbClr val="BBBBBB"/>
                  </a:gs>
                  <a:gs pos="13530">
                    <a:srgbClr val="CCCCCC"/>
                  </a:gs>
                  <a:gs pos="19280">
                    <a:srgbClr val="D8D8D8"/>
                  </a:gs>
                  <a:gs pos="27350">
                    <a:srgbClr val="DFDFDF"/>
                  </a:gs>
                  <a:gs pos="49750">
                    <a:srgbClr val="E0E0E0"/>
                  </a:gs>
                  <a:gs pos="71940">
                    <a:srgbClr val="DFDFDF"/>
                  </a:gs>
                  <a:gs pos="79930">
                    <a:srgbClr val="D8D8D8"/>
                  </a:gs>
                  <a:gs pos="85620">
                    <a:srgbClr val="CCCCCC"/>
                  </a:gs>
                  <a:gs pos="90230">
                    <a:srgbClr val="BBBBBB"/>
                  </a:gs>
                  <a:gs pos="94170">
                    <a:srgbClr val="A5A5A5"/>
                  </a:gs>
                  <a:gs pos="97600">
                    <a:srgbClr val="8A8A8A"/>
                  </a:gs>
                  <a:gs pos="100000">
                    <a:srgbClr val="737373"/>
                  </a:gs>
                </a:gsLst>
                <a:lin ang="5400000" scaled="1"/>
              </a:gra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B3A3F28-3D04-9871-B000-0350BB407A60}"/>
                  </a:ext>
                </a:extLst>
              </p:cNvPr>
              <p:cNvSpPr/>
              <p:nvPr/>
            </p:nvSpPr>
            <p:spPr>
              <a:xfrm>
                <a:off x="10879899" y="8320386"/>
                <a:ext cx="12466" cy="156218"/>
              </a:xfrm>
              <a:custGeom>
                <a:avLst/>
                <a:gdLst>
                  <a:gd name="connsiteX0" fmla="*/ 125 w 14067"/>
                  <a:gd name="connsiteY0" fmla="*/ 176282 h 176281"/>
                  <a:gd name="connsiteX1" fmla="*/ 0 w 14067"/>
                  <a:gd name="connsiteY1" fmla="*/ 176282 h 176281"/>
                  <a:gd name="connsiteX2" fmla="*/ 0 w 14067"/>
                  <a:gd name="connsiteY2" fmla="*/ 0 h 176281"/>
                  <a:gd name="connsiteX3" fmla="*/ 125 w 14067"/>
                  <a:gd name="connsiteY3" fmla="*/ 0 h 176281"/>
                  <a:gd name="connsiteX4" fmla="*/ 14068 w 14067"/>
                  <a:gd name="connsiteY4" fmla="*/ 13943 h 176281"/>
                  <a:gd name="connsiteX5" fmla="*/ 14068 w 14067"/>
                  <a:gd name="connsiteY5" fmla="*/ 162401 h 176281"/>
                  <a:gd name="connsiteX6" fmla="*/ 125 w 14067"/>
                  <a:gd name="connsiteY6" fmla="*/ 176282 h 176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67" h="176281">
                    <a:moveTo>
                      <a:pt x="125" y="176282"/>
                    </a:moveTo>
                    <a:lnTo>
                      <a:pt x="0" y="176282"/>
                    </a:lnTo>
                    <a:lnTo>
                      <a:pt x="0" y="0"/>
                    </a:lnTo>
                    <a:lnTo>
                      <a:pt x="125" y="0"/>
                    </a:lnTo>
                    <a:cubicBezTo>
                      <a:pt x="7843" y="0"/>
                      <a:pt x="14068" y="6225"/>
                      <a:pt x="14068" y="13943"/>
                    </a:cubicBezTo>
                    <a:lnTo>
                      <a:pt x="14068" y="162401"/>
                    </a:lnTo>
                    <a:cubicBezTo>
                      <a:pt x="14068" y="170057"/>
                      <a:pt x="7781" y="176282"/>
                      <a:pt x="125" y="1762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7D7D"/>
                  </a:gs>
                  <a:gs pos="1440">
                    <a:srgbClr val="8A8A8A"/>
                  </a:gs>
                  <a:gs pos="4900">
                    <a:srgbClr val="A5A5A5"/>
                  </a:gs>
                  <a:gs pos="8880">
                    <a:srgbClr val="BBBBBB"/>
                  </a:gs>
                  <a:gs pos="13530">
                    <a:srgbClr val="CCCCCC"/>
                  </a:gs>
                  <a:gs pos="19280">
                    <a:srgbClr val="D8D8D8"/>
                  </a:gs>
                  <a:gs pos="27350">
                    <a:srgbClr val="DFDFDF"/>
                  </a:gs>
                  <a:gs pos="49750">
                    <a:srgbClr val="E0E0E0"/>
                  </a:gs>
                  <a:gs pos="71940">
                    <a:srgbClr val="DFDFDF"/>
                  </a:gs>
                  <a:gs pos="79930">
                    <a:srgbClr val="D8D8D8"/>
                  </a:gs>
                  <a:gs pos="85620">
                    <a:srgbClr val="CCCCCC"/>
                  </a:gs>
                  <a:gs pos="90230">
                    <a:srgbClr val="BBBBBB"/>
                  </a:gs>
                  <a:gs pos="94170">
                    <a:srgbClr val="A5A5A5"/>
                  </a:gs>
                  <a:gs pos="97600">
                    <a:srgbClr val="8A8A8A"/>
                  </a:gs>
                  <a:gs pos="100000">
                    <a:srgbClr val="737373"/>
                  </a:gs>
                </a:gsLst>
                <a:lin ang="5400000" scaled="1"/>
              </a:gra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5679660-8418-1C73-0974-894F9D8C45C0}"/>
                  </a:ext>
                </a:extLst>
              </p:cNvPr>
              <p:cNvSpPr/>
              <p:nvPr/>
            </p:nvSpPr>
            <p:spPr>
              <a:xfrm>
                <a:off x="9292498" y="7885984"/>
                <a:ext cx="16548" cy="16549"/>
              </a:xfrm>
              <a:custGeom>
                <a:avLst/>
                <a:gdLst>
                  <a:gd name="connsiteX0" fmla="*/ 18674 w 18673"/>
                  <a:gd name="connsiteY0" fmla="*/ 9338 h 18674"/>
                  <a:gd name="connsiteX1" fmla="*/ 9337 w 18673"/>
                  <a:gd name="connsiteY1" fmla="*/ 18675 h 18674"/>
                  <a:gd name="connsiteX2" fmla="*/ 0 w 18673"/>
                  <a:gd name="connsiteY2" fmla="*/ 9338 h 18674"/>
                  <a:gd name="connsiteX3" fmla="*/ 9337 w 18673"/>
                  <a:gd name="connsiteY3" fmla="*/ 1 h 18674"/>
                  <a:gd name="connsiteX4" fmla="*/ 18674 w 18673"/>
                  <a:gd name="connsiteY4" fmla="*/ 9338 h 1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73" h="18674">
                    <a:moveTo>
                      <a:pt x="18674" y="9338"/>
                    </a:moveTo>
                    <a:cubicBezTo>
                      <a:pt x="18674" y="14504"/>
                      <a:pt x="14504" y="18675"/>
                      <a:pt x="9337" y="18675"/>
                    </a:cubicBezTo>
                    <a:cubicBezTo>
                      <a:pt x="4171" y="18675"/>
                      <a:pt x="0" y="14504"/>
                      <a:pt x="0" y="9338"/>
                    </a:cubicBezTo>
                    <a:cubicBezTo>
                      <a:pt x="0" y="4171"/>
                      <a:pt x="4171" y="1"/>
                      <a:pt x="9337" y="1"/>
                    </a:cubicBezTo>
                    <a:cubicBezTo>
                      <a:pt x="14441" y="-62"/>
                      <a:pt x="18674" y="4171"/>
                      <a:pt x="18674" y="93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4125699-483C-E546-0B84-9E8BB1CC277E}"/>
                  </a:ext>
                </a:extLst>
              </p:cNvPr>
              <p:cNvSpPr/>
              <p:nvPr/>
            </p:nvSpPr>
            <p:spPr>
              <a:xfrm>
                <a:off x="9377172" y="7864030"/>
                <a:ext cx="60457" cy="60458"/>
              </a:xfrm>
              <a:custGeom>
                <a:avLst/>
                <a:gdLst>
                  <a:gd name="connsiteX0" fmla="*/ 68222 w 68221"/>
                  <a:gd name="connsiteY0" fmla="*/ 34111 h 68222"/>
                  <a:gd name="connsiteX1" fmla="*/ 34111 w 68221"/>
                  <a:gd name="connsiteY1" fmla="*/ 68222 h 68222"/>
                  <a:gd name="connsiteX2" fmla="*/ 0 w 68221"/>
                  <a:gd name="connsiteY2" fmla="*/ 34111 h 68222"/>
                  <a:gd name="connsiteX3" fmla="*/ 34111 w 68221"/>
                  <a:gd name="connsiteY3" fmla="*/ 0 h 68222"/>
                  <a:gd name="connsiteX4" fmla="*/ 68222 w 68221"/>
                  <a:gd name="connsiteY4" fmla="*/ 34111 h 6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21" h="68222">
                    <a:moveTo>
                      <a:pt x="68222" y="34111"/>
                    </a:moveTo>
                    <a:cubicBezTo>
                      <a:pt x="68222" y="52909"/>
                      <a:pt x="52972" y="68222"/>
                      <a:pt x="34111" y="68222"/>
                    </a:cubicBezTo>
                    <a:cubicBezTo>
                      <a:pt x="15313" y="68222"/>
                      <a:pt x="0" y="52972"/>
                      <a:pt x="0" y="34111"/>
                    </a:cubicBezTo>
                    <a:cubicBezTo>
                      <a:pt x="0" y="15313"/>
                      <a:pt x="15250" y="0"/>
                      <a:pt x="34111" y="0"/>
                    </a:cubicBezTo>
                    <a:cubicBezTo>
                      <a:pt x="52972" y="0"/>
                      <a:pt x="68222" y="15250"/>
                      <a:pt x="68222" y="341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9572AFF-982C-5F25-20A8-DD62F396F48D}"/>
                  </a:ext>
                </a:extLst>
              </p:cNvPr>
              <p:cNvSpPr/>
              <p:nvPr/>
            </p:nvSpPr>
            <p:spPr>
              <a:xfrm>
                <a:off x="9058832" y="7862044"/>
                <a:ext cx="64429" cy="64429"/>
              </a:xfrm>
              <a:custGeom>
                <a:avLst/>
                <a:gdLst>
                  <a:gd name="connsiteX0" fmla="*/ 72704 w 72703"/>
                  <a:gd name="connsiteY0" fmla="*/ 36352 h 72703"/>
                  <a:gd name="connsiteX1" fmla="*/ 36352 w 72703"/>
                  <a:gd name="connsiteY1" fmla="*/ 72704 h 72703"/>
                  <a:gd name="connsiteX2" fmla="*/ 0 w 72703"/>
                  <a:gd name="connsiteY2" fmla="*/ 36352 h 72703"/>
                  <a:gd name="connsiteX3" fmla="*/ 36352 w 72703"/>
                  <a:gd name="connsiteY3" fmla="*/ 0 h 72703"/>
                  <a:gd name="connsiteX4" fmla="*/ 72704 w 72703"/>
                  <a:gd name="connsiteY4" fmla="*/ 36352 h 7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03" h="72703">
                    <a:moveTo>
                      <a:pt x="72704" y="36352"/>
                    </a:moveTo>
                    <a:cubicBezTo>
                      <a:pt x="72704" y="56395"/>
                      <a:pt x="56458" y="72704"/>
                      <a:pt x="36352" y="72704"/>
                    </a:cubicBezTo>
                    <a:cubicBezTo>
                      <a:pt x="16246" y="72704"/>
                      <a:pt x="0" y="56457"/>
                      <a:pt x="0" y="36352"/>
                    </a:cubicBezTo>
                    <a:cubicBezTo>
                      <a:pt x="0" y="16246"/>
                      <a:pt x="16246" y="0"/>
                      <a:pt x="36352" y="0"/>
                    </a:cubicBezTo>
                    <a:cubicBezTo>
                      <a:pt x="56458" y="0"/>
                      <a:pt x="72704" y="16246"/>
                      <a:pt x="72704" y="363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0490CE4-349B-CE0B-53F7-2E7E93FE7697}"/>
                  </a:ext>
                </a:extLst>
              </p:cNvPr>
              <p:cNvSpPr/>
              <p:nvPr/>
            </p:nvSpPr>
            <p:spPr>
              <a:xfrm>
                <a:off x="8962353" y="7870649"/>
                <a:ext cx="47218" cy="47218"/>
              </a:xfrm>
              <a:custGeom>
                <a:avLst/>
                <a:gdLst>
                  <a:gd name="connsiteX0" fmla="*/ 53283 w 53282"/>
                  <a:gd name="connsiteY0" fmla="*/ 26641 h 53282"/>
                  <a:gd name="connsiteX1" fmla="*/ 26641 w 53282"/>
                  <a:gd name="connsiteY1" fmla="*/ 53283 h 53282"/>
                  <a:gd name="connsiteX2" fmla="*/ 0 w 53282"/>
                  <a:gd name="connsiteY2" fmla="*/ 26641 h 53282"/>
                  <a:gd name="connsiteX3" fmla="*/ 26641 w 53282"/>
                  <a:gd name="connsiteY3" fmla="*/ 0 h 53282"/>
                  <a:gd name="connsiteX4" fmla="*/ 53283 w 53282"/>
                  <a:gd name="connsiteY4" fmla="*/ 26641 h 5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82" h="53282">
                    <a:moveTo>
                      <a:pt x="53283" y="26641"/>
                    </a:moveTo>
                    <a:cubicBezTo>
                      <a:pt x="53283" y="41332"/>
                      <a:pt x="41394" y="53283"/>
                      <a:pt x="26641" y="53283"/>
                    </a:cubicBezTo>
                    <a:cubicBezTo>
                      <a:pt x="11951" y="53283"/>
                      <a:pt x="0" y="41394"/>
                      <a:pt x="0" y="26641"/>
                    </a:cubicBezTo>
                    <a:cubicBezTo>
                      <a:pt x="0" y="11951"/>
                      <a:pt x="11889" y="0"/>
                      <a:pt x="26641" y="0"/>
                    </a:cubicBezTo>
                    <a:cubicBezTo>
                      <a:pt x="41394" y="0"/>
                      <a:pt x="53283" y="11951"/>
                      <a:pt x="53283" y="266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9" name="Graphic 87">
                <a:extLst>
                  <a:ext uri="{FF2B5EF4-FFF2-40B4-BE49-F238E27FC236}">
                    <a16:creationId xmlns:a16="http://schemas.microsoft.com/office/drawing/2014/main" id="{997AC0A9-ED0E-D2E1-814C-B689A26CBBEF}"/>
                  </a:ext>
                </a:extLst>
              </p:cNvPr>
              <p:cNvGrpSpPr/>
              <p:nvPr/>
            </p:nvGrpSpPr>
            <p:grpSpPr>
              <a:xfrm>
                <a:off x="9178423" y="7874290"/>
                <a:ext cx="39937" cy="39937"/>
                <a:chOff x="6529668" y="802016"/>
                <a:chExt cx="45066" cy="45066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F57B1A8-DB02-851B-3BDE-28FE33B7B2D8}"/>
                    </a:ext>
                  </a:extLst>
                </p:cNvPr>
                <p:cNvSpPr/>
                <p:nvPr/>
              </p:nvSpPr>
              <p:spPr>
                <a:xfrm>
                  <a:off x="6529668" y="802016"/>
                  <a:ext cx="45066" cy="45066"/>
                </a:xfrm>
                <a:custGeom>
                  <a:avLst/>
                  <a:gdLst>
                    <a:gd name="connsiteX0" fmla="*/ 45066 w 45066"/>
                    <a:gd name="connsiteY0" fmla="*/ 22533 h 45066"/>
                    <a:gd name="connsiteX1" fmla="*/ 22533 w 45066"/>
                    <a:gd name="connsiteY1" fmla="*/ 45066 h 45066"/>
                    <a:gd name="connsiteX2" fmla="*/ 0 w 45066"/>
                    <a:gd name="connsiteY2" fmla="*/ 22533 h 45066"/>
                    <a:gd name="connsiteX3" fmla="*/ 22533 w 45066"/>
                    <a:gd name="connsiteY3" fmla="*/ 0 h 45066"/>
                    <a:gd name="connsiteX4" fmla="*/ 45066 w 45066"/>
                    <a:gd name="connsiteY4" fmla="*/ 22533 h 45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66" h="45066">
                      <a:moveTo>
                        <a:pt x="45066" y="22533"/>
                      </a:moveTo>
                      <a:cubicBezTo>
                        <a:pt x="45066" y="34982"/>
                        <a:pt x="34982" y="45066"/>
                        <a:pt x="22533" y="45066"/>
                      </a:cubicBezTo>
                      <a:cubicBezTo>
                        <a:pt x="10084" y="45066"/>
                        <a:pt x="0" y="34982"/>
                        <a:pt x="0" y="22533"/>
                      </a:cubicBezTo>
                      <a:cubicBezTo>
                        <a:pt x="0" y="10084"/>
                        <a:pt x="10084" y="0"/>
                        <a:pt x="22533" y="0"/>
                      </a:cubicBezTo>
                      <a:cubicBezTo>
                        <a:pt x="34982" y="0"/>
                        <a:pt x="45066" y="10084"/>
                        <a:pt x="45066" y="22533"/>
                      </a:cubicBezTo>
                      <a:close/>
                    </a:path>
                  </a:pathLst>
                </a:custGeom>
                <a:solidFill>
                  <a:srgbClr val="181818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358DFC3-A733-E05F-72BE-88181F575BB6}"/>
                    </a:ext>
                  </a:extLst>
                </p:cNvPr>
                <p:cNvSpPr/>
                <p:nvPr/>
              </p:nvSpPr>
              <p:spPr>
                <a:xfrm>
                  <a:off x="6535644" y="807930"/>
                  <a:ext cx="33052" cy="33115"/>
                </a:xfrm>
                <a:custGeom>
                  <a:avLst/>
                  <a:gdLst>
                    <a:gd name="connsiteX0" fmla="*/ 33053 w 33052"/>
                    <a:gd name="connsiteY0" fmla="*/ 16558 h 33115"/>
                    <a:gd name="connsiteX1" fmla="*/ 16495 w 33052"/>
                    <a:gd name="connsiteY1" fmla="*/ 33115 h 33115"/>
                    <a:gd name="connsiteX2" fmla="*/ 0 w 33052"/>
                    <a:gd name="connsiteY2" fmla="*/ 16558 h 33115"/>
                    <a:gd name="connsiteX3" fmla="*/ 5478 w 33052"/>
                    <a:gd name="connsiteY3" fmla="*/ 4295 h 33115"/>
                    <a:gd name="connsiteX4" fmla="*/ 9835 w 33052"/>
                    <a:gd name="connsiteY4" fmla="*/ 1432 h 33115"/>
                    <a:gd name="connsiteX5" fmla="*/ 10831 w 33052"/>
                    <a:gd name="connsiteY5" fmla="*/ 1058 h 33115"/>
                    <a:gd name="connsiteX6" fmla="*/ 12947 w 33052"/>
                    <a:gd name="connsiteY6" fmla="*/ 373 h 33115"/>
                    <a:gd name="connsiteX7" fmla="*/ 16433 w 33052"/>
                    <a:gd name="connsiteY7" fmla="*/ 0 h 33115"/>
                    <a:gd name="connsiteX8" fmla="*/ 19981 w 33052"/>
                    <a:gd name="connsiteY8" fmla="*/ 436 h 33115"/>
                    <a:gd name="connsiteX9" fmla="*/ 23156 w 33052"/>
                    <a:gd name="connsiteY9" fmla="*/ 1432 h 33115"/>
                    <a:gd name="connsiteX10" fmla="*/ 33053 w 33052"/>
                    <a:gd name="connsiteY10" fmla="*/ 16558 h 3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052" h="33115">
                      <a:moveTo>
                        <a:pt x="33053" y="16558"/>
                      </a:moveTo>
                      <a:cubicBezTo>
                        <a:pt x="33053" y="25708"/>
                        <a:pt x="25646" y="33115"/>
                        <a:pt x="16495" y="33115"/>
                      </a:cubicBezTo>
                      <a:cubicBezTo>
                        <a:pt x="7407" y="33115"/>
                        <a:pt x="0" y="25708"/>
                        <a:pt x="0" y="16558"/>
                      </a:cubicBezTo>
                      <a:cubicBezTo>
                        <a:pt x="0" y="11702"/>
                        <a:pt x="2117" y="7283"/>
                        <a:pt x="5478" y="4295"/>
                      </a:cubicBezTo>
                      <a:cubicBezTo>
                        <a:pt x="6785" y="3112"/>
                        <a:pt x="8279" y="2116"/>
                        <a:pt x="9835" y="1432"/>
                      </a:cubicBezTo>
                      <a:cubicBezTo>
                        <a:pt x="10146" y="1245"/>
                        <a:pt x="10520" y="1120"/>
                        <a:pt x="10831" y="1058"/>
                      </a:cubicBezTo>
                      <a:cubicBezTo>
                        <a:pt x="11516" y="747"/>
                        <a:pt x="12263" y="560"/>
                        <a:pt x="12947" y="373"/>
                      </a:cubicBezTo>
                      <a:cubicBezTo>
                        <a:pt x="14068" y="124"/>
                        <a:pt x="15250" y="0"/>
                        <a:pt x="16433" y="0"/>
                      </a:cubicBezTo>
                      <a:cubicBezTo>
                        <a:pt x="17678" y="0"/>
                        <a:pt x="18861" y="124"/>
                        <a:pt x="19981" y="436"/>
                      </a:cubicBezTo>
                      <a:cubicBezTo>
                        <a:pt x="21102" y="622"/>
                        <a:pt x="22160" y="996"/>
                        <a:pt x="23156" y="1432"/>
                      </a:cubicBezTo>
                      <a:cubicBezTo>
                        <a:pt x="29007" y="4046"/>
                        <a:pt x="33053" y="9835"/>
                        <a:pt x="33053" y="16558"/>
                      </a:cubicBezTo>
                      <a:close/>
                    </a:path>
                  </a:pathLst>
                </a:custGeom>
                <a:solidFill>
                  <a:srgbClr val="173463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95E964D6-B59F-2F71-525F-A9F0E64BFA46}"/>
                    </a:ext>
                  </a:extLst>
                </p:cNvPr>
                <p:cNvSpPr/>
                <p:nvPr/>
              </p:nvSpPr>
              <p:spPr>
                <a:xfrm>
                  <a:off x="6541121" y="809050"/>
                  <a:ext cx="12262" cy="16246"/>
                </a:xfrm>
                <a:custGeom>
                  <a:avLst/>
                  <a:gdLst>
                    <a:gd name="connsiteX0" fmla="*/ 12263 w 12262"/>
                    <a:gd name="connsiteY0" fmla="*/ 14752 h 16246"/>
                    <a:gd name="connsiteX1" fmla="*/ 9835 w 12262"/>
                    <a:gd name="connsiteY1" fmla="*/ 16246 h 16246"/>
                    <a:gd name="connsiteX2" fmla="*/ 0 w 12262"/>
                    <a:gd name="connsiteY2" fmla="*/ 3237 h 16246"/>
                    <a:gd name="connsiteX3" fmla="*/ 4357 w 12262"/>
                    <a:gd name="connsiteY3" fmla="*/ 373 h 16246"/>
                    <a:gd name="connsiteX4" fmla="*/ 5353 w 12262"/>
                    <a:gd name="connsiteY4" fmla="*/ 0 h 16246"/>
                    <a:gd name="connsiteX5" fmla="*/ 12263 w 12262"/>
                    <a:gd name="connsiteY5" fmla="*/ 14752 h 16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62" h="16246">
                      <a:moveTo>
                        <a:pt x="12263" y="14752"/>
                      </a:moveTo>
                      <a:lnTo>
                        <a:pt x="9835" y="16246"/>
                      </a:lnTo>
                      <a:lnTo>
                        <a:pt x="0" y="3237"/>
                      </a:lnTo>
                      <a:cubicBezTo>
                        <a:pt x="1307" y="2054"/>
                        <a:pt x="2801" y="1058"/>
                        <a:pt x="4357" y="373"/>
                      </a:cubicBezTo>
                      <a:cubicBezTo>
                        <a:pt x="4668" y="187"/>
                        <a:pt x="5042" y="62"/>
                        <a:pt x="5353" y="0"/>
                      </a:cubicBezTo>
                      <a:lnTo>
                        <a:pt x="12263" y="1475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D1BEE8E5-E5B8-D403-FF6C-669A43DC8995}"/>
                    </a:ext>
                  </a:extLst>
                </p:cNvPr>
                <p:cNvSpPr/>
                <p:nvPr/>
              </p:nvSpPr>
              <p:spPr>
                <a:xfrm>
                  <a:off x="6546786" y="819134"/>
                  <a:ext cx="10830" cy="10830"/>
                </a:xfrm>
                <a:custGeom>
                  <a:avLst/>
                  <a:gdLst>
                    <a:gd name="connsiteX0" fmla="*/ 10831 w 10830"/>
                    <a:gd name="connsiteY0" fmla="*/ 5415 h 10830"/>
                    <a:gd name="connsiteX1" fmla="*/ 5415 w 10830"/>
                    <a:gd name="connsiteY1" fmla="*/ 10831 h 10830"/>
                    <a:gd name="connsiteX2" fmla="*/ 0 w 10830"/>
                    <a:gd name="connsiteY2" fmla="*/ 5415 h 10830"/>
                    <a:gd name="connsiteX3" fmla="*/ 5415 w 10830"/>
                    <a:gd name="connsiteY3" fmla="*/ 0 h 10830"/>
                    <a:gd name="connsiteX4" fmla="*/ 10831 w 10830"/>
                    <a:gd name="connsiteY4" fmla="*/ 5415 h 10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30" h="10830">
                      <a:moveTo>
                        <a:pt x="10831" y="5415"/>
                      </a:moveTo>
                      <a:cubicBezTo>
                        <a:pt x="10831" y="8403"/>
                        <a:pt x="8403" y="10831"/>
                        <a:pt x="5415" y="10831"/>
                      </a:cubicBezTo>
                      <a:cubicBezTo>
                        <a:pt x="2428" y="10831"/>
                        <a:pt x="0" y="8403"/>
                        <a:pt x="0" y="5415"/>
                      </a:cubicBezTo>
                      <a:cubicBezTo>
                        <a:pt x="0" y="2428"/>
                        <a:pt x="2428" y="0"/>
                        <a:pt x="5415" y="0"/>
                      </a:cubicBezTo>
                      <a:cubicBezTo>
                        <a:pt x="8403" y="0"/>
                        <a:pt x="10831" y="2428"/>
                        <a:pt x="10831" y="5415"/>
                      </a:cubicBezTo>
                      <a:close/>
                    </a:path>
                  </a:pathLst>
                </a:custGeom>
                <a:solidFill>
                  <a:srgbClr val="000001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pic>
          <p:nvPicPr>
            <p:cNvPr id="8" name="Google Shape;322;p26">
              <a:extLst>
                <a:ext uri="{FF2B5EF4-FFF2-40B4-BE49-F238E27FC236}">
                  <a16:creationId xmlns:a16="http://schemas.microsoft.com/office/drawing/2014/main" id="{CC56AC06-B477-DA2C-29FF-078C29DE438C}"/>
                </a:ext>
              </a:extLst>
            </p:cNvPr>
            <p:cNvPicPr preferRelativeResize="0"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" t="-4182" r="1571" b="-4182"/>
            <a:stretch/>
          </p:blipFill>
          <p:spPr>
            <a:xfrm>
              <a:off x="8233385" y="2037830"/>
              <a:ext cx="2554245" cy="4204784"/>
            </a:xfrm>
            <a:prstGeom prst="roundRect">
              <a:avLst>
                <a:gd name="adj" fmla="val 3615"/>
              </a:avLst>
            </a:prstGeom>
            <a:noFill/>
            <a:ln w="19050" cap="sq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DB4F00-FE3B-0DBD-CFE5-BEBC3FA4C962}"/>
              </a:ext>
            </a:extLst>
          </p:cNvPr>
          <p:cNvGrpSpPr/>
          <p:nvPr/>
        </p:nvGrpSpPr>
        <p:grpSpPr>
          <a:xfrm>
            <a:off x="6948690" y="2057458"/>
            <a:ext cx="2734524" cy="4397602"/>
            <a:chOff x="7510452" y="7815929"/>
            <a:chExt cx="3381913" cy="440807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893E487-3233-8A6B-67EF-6E929190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0452" y="7822068"/>
              <a:ext cx="3375922" cy="4401937"/>
            </a:xfrm>
            <a:custGeom>
              <a:avLst/>
              <a:gdLst>
                <a:gd name="connsiteX0" fmla="*/ -969 w 3809479"/>
                <a:gd name="connsiteY0" fmla="*/ -1262 h 4967262"/>
                <a:gd name="connsiteX1" fmla="*/ 3808510 w 3809479"/>
                <a:gd name="connsiteY1" fmla="*/ -1262 h 4967262"/>
                <a:gd name="connsiteX2" fmla="*/ 3808510 w 3809479"/>
                <a:gd name="connsiteY2" fmla="*/ 4966000 h 4967262"/>
                <a:gd name="connsiteX3" fmla="*/ -969 w 3809479"/>
                <a:gd name="connsiteY3" fmla="*/ 4966000 h 496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479" h="4967262">
                  <a:moveTo>
                    <a:pt x="-969" y="-1262"/>
                  </a:moveTo>
                  <a:lnTo>
                    <a:pt x="3808510" y="-1262"/>
                  </a:lnTo>
                  <a:lnTo>
                    <a:pt x="3808510" y="4966000"/>
                  </a:lnTo>
                  <a:lnTo>
                    <a:pt x="-969" y="4966000"/>
                  </a:lnTo>
                  <a:close/>
                </a:path>
              </a:pathLst>
            </a:custGeom>
          </p:spPr>
        </p:pic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67519B6-2DF2-4D47-3D30-19FA3D8ECEA2}"/>
                </a:ext>
              </a:extLst>
            </p:cNvPr>
            <p:cNvSpPr/>
            <p:nvPr/>
          </p:nvSpPr>
          <p:spPr>
            <a:xfrm>
              <a:off x="7519642" y="7831210"/>
              <a:ext cx="3357499" cy="4383678"/>
            </a:xfrm>
            <a:custGeom>
              <a:avLst/>
              <a:gdLst>
                <a:gd name="connsiteX0" fmla="*/ 3575246 w 3788688"/>
                <a:gd name="connsiteY0" fmla="*/ 4946659 h 4946658"/>
                <a:gd name="connsiteX1" fmla="*/ 213443 w 3788688"/>
                <a:gd name="connsiteY1" fmla="*/ 4946659 h 4946658"/>
                <a:gd name="connsiteX2" fmla="*/ 0 w 3788688"/>
                <a:gd name="connsiteY2" fmla="*/ 4733216 h 4946658"/>
                <a:gd name="connsiteX3" fmla="*/ 0 w 3788688"/>
                <a:gd name="connsiteY3" fmla="*/ 213443 h 4946658"/>
                <a:gd name="connsiteX4" fmla="*/ 213443 w 3788688"/>
                <a:gd name="connsiteY4" fmla="*/ 0 h 4946658"/>
                <a:gd name="connsiteX5" fmla="*/ 3575246 w 3788688"/>
                <a:gd name="connsiteY5" fmla="*/ 0 h 4946658"/>
                <a:gd name="connsiteX6" fmla="*/ 3788689 w 3788688"/>
                <a:gd name="connsiteY6" fmla="*/ 213443 h 4946658"/>
                <a:gd name="connsiteX7" fmla="*/ 3788689 w 3788688"/>
                <a:gd name="connsiteY7" fmla="*/ 4733216 h 4946658"/>
                <a:gd name="connsiteX8" fmla="*/ 3575246 w 3788688"/>
                <a:gd name="connsiteY8" fmla="*/ 4946659 h 494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8688" h="4946658">
                  <a:moveTo>
                    <a:pt x="3575246" y="4946659"/>
                  </a:moveTo>
                  <a:lnTo>
                    <a:pt x="213443" y="4946659"/>
                  </a:lnTo>
                  <a:cubicBezTo>
                    <a:pt x="95548" y="4946659"/>
                    <a:pt x="0" y="4851111"/>
                    <a:pt x="0" y="4733216"/>
                  </a:cubicBezTo>
                  <a:lnTo>
                    <a:pt x="0" y="213443"/>
                  </a:lnTo>
                  <a:cubicBezTo>
                    <a:pt x="0" y="95548"/>
                    <a:pt x="95548" y="0"/>
                    <a:pt x="213443" y="0"/>
                  </a:cubicBezTo>
                  <a:lnTo>
                    <a:pt x="3575246" y="0"/>
                  </a:lnTo>
                  <a:cubicBezTo>
                    <a:pt x="3693141" y="0"/>
                    <a:pt x="3788689" y="95548"/>
                    <a:pt x="3788689" y="213443"/>
                  </a:cubicBezTo>
                  <a:lnTo>
                    <a:pt x="3788689" y="4733216"/>
                  </a:lnTo>
                  <a:cubicBezTo>
                    <a:pt x="3788689" y="4851111"/>
                    <a:pt x="3693079" y="4946659"/>
                    <a:pt x="3575246" y="4946659"/>
                  </a:cubicBezTo>
                  <a:close/>
                </a:path>
              </a:pathLst>
            </a:custGeom>
            <a:solidFill>
              <a:srgbClr val="121212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7E06986-0187-7BB1-B356-569D75694934}"/>
                </a:ext>
              </a:extLst>
            </p:cNvPr>
            <p:cNvSpPr/>
            <p:nvPr/>
          </p:nvSpPr>
          <p:spPr>
            <a:xfrm>
              <a:off x="7651424" y="7962990"/>
              <a:ext cx="3093933" cy="4120114"/>
            </a:xfrm>
            <a:custGeom>
              <a:avLst/>
              <a:gdLst>
                <a:gd name="connsiteX0" fmla="*/ 64736 w 3491275"/>
                <a:gd name="connsiteY0" fmla="*/ 4649246 h 4649245"/>
                <a:gd name="connsiteX1" fmla="*/ 0 w 3491275"/>
                <a:gd name="connsiteY1" fmla="*/ 4584509 h 4649245"/>
                <a:gd name="connsiteX2" fmla="*/ 0 w 3491275"/>
                <a:gd name="connsiteY2" fmla="*/ 64736 h 4649245"/>
                <a:gd name="connsiteX3" fmla="*/ 64736 w 3491275"/>
                <a:gd name="connsiteY3" fmla="*/ 0 h 4649245"/>
                <a:gd name="connsiteX4" fmla="*/ 3426540 w 3491275"/>
                <a:gd name="connsiteY4" fmla="*/ 0 h 4649245"/>
                <a:gd name="connsiteX5" fmla="*/ 3491276 w 3491275"/>
                <a:gd name="connsiteY5" fmla="*/ 64736 h 4649245"/>
                <a:gd name="connsiteX6" fmla="*/ 3491276 w 3491275"/>
                <a:gd name="connsiteY6" fmla="*/ 4584509 h 4649245"/>
                <a:gd name="connsiteX7" fmla="*/ 3426540 w 3491275"/>
                <a:gd name="connsiteY7" fmla="*/ 4649246 h 4649245"/>
                <a:gd name="connsiteX8" fmla="*/ 64736 w 3491275"/>
                <a:gd name="connsiteY8" fmla="*/ 4649246 h 464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91275" h="4649245">
                  <a:moveTo>
                    <a:pt x="64736" y="4649246"/>
                  </a:moveTo>
                  <a:cubicBezTo>
                    <a:pt x="29069" y="4649246"/>
                    <a:pt x="0" y="4620239"/>
                    <a:pt x="0" y="4584509"/>
                  </a:cubicBezTo>
                  <a:lnTo>
                    <a:pt x="0" y="64736"/>
                  </a:lnTo>
                  <a:cubicBezTo>
                    <a:pt x="0" y="29069"/>
                    <a:pt x="29007" y="0"/>
                    <a:pt x="64736" y="0"/>
                  </a:cubicBezTo>
                  <a:lnTo>
                    <a:pt x="3426540" y="0"/>
                  </a:lnTo>
                  <a:cubicBezTo>
                    <a:pt x="3462207" y="0"/>
                    <a:pt x="3491276" y="29007"/>
                    <a:pt x="3491276" y="64736"/>
                  </a:cubicBezTo>
                  <a:lnTo>
                    <a:pt x="3491276" y="4584509"/>
                  </a:lnTo>
                  <a:cubicBezTo>
                    <a:pt x="3491276" y="4620177"/>
                    <a:pt x="3462269" y="4649246"/>
                    <a:pt x="3426540" y="4649246"/>
                  </a:cubicBezTo>
                  <a:lnTo>
                    <a:pt x="64736" y="4649246"/>
                  </a:lnTo>
                  <a:close/>
                </a:path>
              </a:pathLst>
            </a:custGeom>
            <a:solidFill>
              <a:srgbClr val="2B2B2B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1333161-CE2B-854A-7464-FB132688B12F}"/>
                </a:ext>
              </a:extLst>
            </p:cNvPr>
            <p:cNvSpPr/>
            <p:nvPr/>
          </p:nvSpPr>
          <p:spPr>
            <a:xfrm>
              <a:off x="10491944" y="7815929"/>
              <a:ext cx="191688" cy="12577"/>
            </a:xfrm>
            <a:custGeom>
              <a:avLst/>
              <a:gdLst>
                <a:gd name="connsiteX0" fmla="*/ 202238 w 216306"/>
                <a:gd name="connsiteY0" fmla="*/ 0 h 14192"/>
                <a:gd name="connsiteX1" fmla="*/ 14067 w 216306"/>
                <a:gd name="connsiteY1" fmla="*/ 0 h 14192"/>
                <a:gd name="connsiteX2" fmla="*/ 0 w 216306"/>
                <a:gd name="connsiteY2" fmla="*/ 14068 h 14192"/>
                <a:gd name="connsiteX3" fmla="*/ 0 w 216306"/>
                <a:gd name="connsiteY3" fmla="*/ 14192 h 14192"/>
                <a:gd name="connsiteX4" fmla="*/ 216306 w 216306"/>
                <a:gd name="connsiteY4" fmla="*/ 14192 h 14192"/>
                <a:gd name="connsiteX5" fmla="*/ 216306 w 216306"/>
                <a:gd name="connsiteY5" fmla="*/ 14068 h 14192"/>
                <a:gd name="connsiteX6" fmla="*/ 202238 w 216306"/>
                <a:gd name="connsiteY6" fmla="*/ 0 h 1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306" h="14192">
                  <a:moveTo>
                    <a:pt x="202238" y="0"/>
                  </a:moveTo>
                  <a:lnTo>
                    <a:pt x="14067" y="0"/>
                  </a:lnTo>
                  <a:cubicBezTo>
                    <a:pt x="6287" y="0"/>
                    <a:pt x="0" y="6287"/>
                    <a:pt x="0" y="14068"/>
                  </a:cubicBezTo>
                  <a:lnTo>
                    <a:pt x="0" y="14192"/>
                  </a:lnTo>
                  <a:lnTo>
                    <a:pt x="216306" y="14192"/>
                  </a:lnTo>
                  <a:lnTo>
                    <a:pt x="216306" y="14068"/>
                  </a:lnTo>
                  <a:cubicBezTo>
                    <a:pt x="216306" y="6287"/>
                    <a:pt x="210019" y="0"/>
                    <a:pt x="202238" y="0"/>
                  </a:cubicBezTo>
                  <a:close/>
                </a:path>
              </a:pathLst>
            </a:custGeom>
            <a:gradFill>
              <a:gsLst>
                <a:gs pos="0">
                  <a:srgbClr val="7D7D7D"/>
                </a:gs>
                <a:gs pos="1440">
                  <a:srgbClr val="8A8A8A"/>
                </a:gs>
                <a:gs pos="4900">
                  <a:srgbClr val="A5A5A5"/>
                </a:gs>
                <a:gs pos="8880">
                  <a:srgbClr val="BBBBBB"/>
                </a:gs>
                <a:gs pos="13530">
                  <a:srgbClr val="CCCCCC"/>
                </a:gs>
                <a:gs pos="19280">
                  <a:srgbClr val="D8D8D8"/>
                </a:gs>
                <a:gs pos="27350">
                  <a:srgbClr val="DFDFDF"/>
                </a:gs>
                <a:gs pos="49750">
                  <a:srgbClr val="E0E0E0"/>
                </a:gs>
                <a:gs pos="71940">
                  <a:srgbClr val="DFDFDF"/>
                </a:gs>
                <a:gs pos="79930">
                  <a:srgbClr val="D8D8D8"/>
                </a:gs>
                <a:gs pos="85620">
                  <a:srgbClr val="CCCCCC"/>
                </a:gs>
                <a:gs pos="90230">
                  <a:srgbClr val="BBBBBB"/>
                </a:gs>
                <a:gs pos="94170">
                  <a:srgbClr val="A5A5A5"/>
                </a:gs>
                <a:gs pos="97600">
                  <a:srgbClr val="8A8A8A"/>
                </a:gs>
                <a:gs pos="100000">
                  <a:srgbClr val="737373"/>
                </a:gs>
              </a:gsLst>
              <a:lin ang="0" scaled="1"/>
            </a:gra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90C69F4-493F-AB00-CB78-0B303C3640A7}"/>
                </a:ext>
              </a:extLst>
            </p:cNvPr>
            <p:cNvSpPr/>
            <p:nvPr/>
          </p:nvSpPr>
          <p:spPr>
            <a:xfrm>
              <a:off x="10879899" y="8131622"/>
              <a:ext cx="12466" cy="156274"/>
            </a:xfrm>
            <a:custGeom>
              <a:avLst/>
              <a:gdLst>
                <a:gd name="connsiteX0" fmla="*/ 125 w 14067"/>
                <a:gd name="connsiteY0" fmla="*/ 176344 h 176344"/>
                <a:gd name="connsiteX1" fmla="*/ 0 w 14067"/>
                <a:gd name="connsiteY1" fmla="*/ 176344 h 176344"/>
                <a:gd name="connsiteX2" fmla="*/ 0 w 14067"/>
                <a:gd name="connsiteY2" fmla="*/ 0 h 176344"/>
                <a:gd name="connsiteX3" fmla="*/ 125 w 14067"/>
                <a:gd name="connsiteY3" fmla="*/ 0 h 176344"/>
                <a:gd name="connsiteX4" fmla="*/ 14068 w 14067"/>
                <a:gd name="connsiteY4" fmla="*/ 13943 h 176344"/>
                <a:gd name="connsiteX5" fmla="*/ 14068 w 14067"/>
                <a:gd name="connsiteY5" fmla="*/ 162401 h 176344"/>
                <a:gd name="connsiteX6" fmla="*/ 125 w 14067"/>
                <a:gd name="connsiteY6" fmla="*/ 176344 h 1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67" h="176344">
                  <a:moveTo>
                    <a:pt x="125" y="176344"/>
                  </a:moveTo>
                  <a:lnTo>
                    <a:pt x="0" y="176344"/>
                  </a:lnTo>
                  <a:lnTo>
                    <a:pt x="0" y="0"/>
                  </a:lnTo>
                  <a:lnTo>
                    <a:pt x="125" y="0"/>
                  </a:lnTo>
                  <a:cubicBezTo>
                    <a:pt x="7843" y="0"/>
                    <a:pt x="14068" y="6225"/>
                    <a:pt x="14068" y="13943"/>
                  </a:cubicBezTo>
                  <a:lnTo>
                    <a:pt x="14068" y="162401"/>
                  </a:lnTo>
                  <a:cubicBezTo>
                    <a:pt x="14068" y="170119"/>
                    <a:pt x="7781" y="176344"/>
                    <a:pt x="125" y="176344"/>
                  </a:cubicBezTo>
                  <a:close/>
                </a:path>
              </a:pathLst>
            </a:custGeom>
            <a:gradFill>
              <a:gsLst>
                <a:gs pos="0">
                  <a:srgbClr val="7D7D7D"/>
                </a:gs>
                <a:gs pos="1440">
                  <a:srgbClr val="8A8A8A"/>
                </a:gs>
                <a:gs pos="4900">
                  <a:srgbClr val="A5A5A5"/>
                </a:gs>
                <a:gs pos="8880">
                  <a:srgbClr val="BBBBBB"/>
                </a:gs>
                <a:gs pos="13530">
                  <a:srgbClr val="CCCCCC"/>
                </a:gs>
                <a:gs pos="19280">
                  <a:srgbClr val="D8D8D8"/>
                </a:gs>
                <a:gs pos="27350">
                  <a:srgbClr val="DFDFDF"/>
                </a:gs>
                <a:gs pos="49750">
                  <a:srgbClr val="E0E0E0"/>
                </a:gs>
                <a:gs pos="71940">
                  <a:srgbClr val="DFDFDF"/>
                </a:gs>
                <a:gs pos="79930">
                  <a:srgbClr val="D8D8D8"/>
                </a:gs>
                <a:gs pos="85620">
                  <a:srgbClr val="CCCCCC"/>
                </a:gs>
                <a:gs pos="90230">
                  <a:srgbClr val="BBBBBB"/>
                </a:gs>
                <a:gs pos="94170">
                  <a:srgbClr val="A5A5A5"/>
                </a:gs>
                <a:gs pos="97600">
                  <a:srgbClr val="8A8A8A"/>
                </a:gs>
                <a:gs pos="100000">
                  <a:srgbClr val="737373"/>
                </a:gs>
              </a:gsLst>
              <a:lin ang="5400000" scaled="1"/>
            </a:gra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FD3DE7E-92B5-FB0D-D662-924D9BA04A8D}"/>
                </a:ext>
              </a:extLst>
            </p:cNvPr>
            <p:cNvSpPr/>
            <p:nvPr/>
          </p:nvSpPr>
          <p:spPr>
            <a:xfrm>
              <a:off x="10879899" y="8320386"/>
              <a:ext cx="12466" cy="156218"/>
            </a:xfrm>
            <a:custGeom>
              <a:avLst/>
              <a:gdLst>
                <a:gd name="connsiteX0" fmla="*/ 125 w 14067"/>
                <a:gd name="connsiteY0" fmla="*/ 176282 h 176281"/>
                <a:gd name="connsiteX1" fmla="*/ 0 w 14067"/>
                <a:gd name="connsiteY1" fmla="*/ 176282 h 176281"/>
                <a:gd name="connsiteX2" fmla="*/ 0 w 14067"/>
                <a:gd name="connsiteY2" fmla="*/ 0 h 176281"/>
                <a:gd name="connsiteX3" fmla="*/ 125 w 14067"/>
                <a:gd name="connsiteY3" fmla="*/ 0 h 176281"/>
                <a:gd name="connsiteX4" fmla="*/ 14068 w 14067"/>
                <a:gd name="connsiteY4" fmla="*/ 13943 h 176281"/>
                <a:gd name="connsiteX5" fmla="*/ 14068 w 14067"/>
                <a:gd name="connsiteY5" fmla="*/ 162401 h 176281"/>
                <a:gd name="connsiteX6" fmla="*/ 125 w 14067"/>
                <a:gd name="connsiteY6" fmla="*/ 176282 h 17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67" h="176281">
                  <a:moveTo>
                    <a:pt x="125" y="176282"/>
                  </a:moveTo>
                  <a:lnTo>
                    <a:pt x="0" y="176282"/>
                  </a:lnTo>
                  <a:lnTo>
                    <a:pt x="0" y="0"/>
                  </a:lnTo>
                  <a:lnTo>
                    <a:pt x="125" y="0"/>
                  </a:lnTo>
                  <a:cubicBezTo>
                    <a:pt x="7843" y="0"/>
                    <a:pt x="14068" y="6225"/>
                    <a:pt x="14068" y="13943"/>
                  </a:cubicBezTo>
                  <a:lnTo>
                    <a:pt x="14068" y="162401"/>
                  </a:lnTo>
                  <a:cubicBezTo>
                    <a:pt x="14068" y="170057"/>
                    <a:pt x="7781" y="176282"/>
                    <a:pt x="125" y="176282"/>
                  </a:cubicBezTo>
                  <a:close/>
                </a:path>
              </a:pathLst>
            </a:custGeom>
            <a:gradFill>
              <a:gsLst>
                <a:gs pos="0">
                  <a:srgbClr val="7D7D7D"/>
                </a:gs>
                <a:gs pos="1440">
                  <a:srgbClr val="8A8A8A"/>
                </a:gs>
                <a:gs pos="4900">
                  <a:srgbClr val="A5A5A5"/>
                </a:gs>
                <a:gs pos="8880">
                  <a:srgbClr val="BBBBBB"/>
                </a:gs>
                <a:gs pos="13530">
                  <a:srgbClr val="CCCCCC"/>
                </a:gs>
                <a:gs pos="19280">
                  <a:srgbClr val="D8D8D8"/>
                </a:gs>
                <a:gs pos="27350">
                  <a:srgbClr val="DFDFDF"/>
                </a:gs>
                <a:gs pos="49750">
                  <a:srgbClr val="E0E0E0"/>
                </a:gs>
                <a:gs pos="71940">
                  <a:srgbClr val="DFDFDF"/>
                </a:gs>
                <a:gs pos="79930">
                  <a:srgbClr val="D8D8D8"/>
                </a:gs>
                <a:gs pos="85620">
                  <a:srgbClr val="CCCCCC"/>
                </a:gs>
                <a:gs pos="90230">
                  <a:srgbClr val="BBBBBB"/>
                </a:gs>
                <a:gs pos="94170">
                  <a:srgbClr val="A5A5A5"/>
                </a:gs>
                <a:gs pos="97600">
                  <a:srgbClr val="8A8A8A"/>
                </a:gs>
                <a:gs pos="100000">
                  <a:srgbClr val="737373"/>
                </a:gs>
              </a:gsLst>
              <a:lin ang="5400000" scaled="1"/>
            </a:gra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B516B0B-6499-3C44-B25F-C19505D754B3}"/>
                </a:ext>
              </a:extLst>
            </p:cNvPr>
            <p:cNvSpPr/>
            <p:nvPr/>
          </p:nvSpPr>
          <p:spPr>
            <a:xfrm>
              <a:off x="9292498" y="7885984"/>
              <a:ext cx="16548" cy="16549"/>
            </a:xfrm>
            <a:custGeom>
              <a:avLst/>
              <a:gdLst>
                <a:gd name="connsiteX0" fmla="*/ 18674 w 18673"/>
                <a:gd name="connsiteY0" fmla="*/ 9338 h 18674"/>
                <a:gd name="connsiteX1" fmla="*/ 9337 w 18673"/>
                <a:gd name="connsiteY1" fmla="*/ 18675 h 18674"/>
                <a:gd name="connsiteX2" fmla="*/ 0 w 18673"/>
                <a:gd name="connsiteY2" fmla="*/ 9338 h 18674"/>
                <a:gd name="connsiteX3" fmla="*/ 9337 w 18673"/>
                <a:gd name="connsiteY3" fmla="*/ 1 h 18674"/>
                <a:gd name="connsiteX4" fmla="*/ 18674 w 18673"/>
                <a:gd name="connsiteY4" fmla="*/ 9338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73" h="18674">
                  <a:moveTo>
                    <a:pt x="18674" y="9338"/>
                  </a:moveTo>
                  <a:cubicBezTo>
                    <a:pt x="18674" y="14504"/>
                    <a:pt x="14504" y="18675"/>
                    <a:pt x="9337" y="18675"/>
                  </a:cubicBezTo>
                  <a:cubicBezTo>
                    <a:pt x="4171" y="18675"/>
                    <a:pt x="0" y="14504"/>
                    <a:pt x="0" y="9338"/>
                  </a:cubicBezTo>
                  <a:cubicBezTo>
                    <a:pt x="0" y="4171"/>
                    <a:pt x="4171" y="1"/>
                    <a:pt x="9337" y="1"/>
                  </a:cubicBezTo>
                  <a:cubicBezTo>
                    <a:pt x="14441" y="-62"/>
                    <a:pt x="18674" y="4171"/>
                    <a:pt x="18674" y="9338"/>
                  </a:cubicBezTo>
                  <a:close/>
                </a:path>
              </a:pathLst>
            </a:custGeom>
            <a:solidFill>
              <a:srgbClr val="000000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68D3CE6-233C-FB48-8F2D-F9436FFD18FB}"/>
                </a:ext>
              </a:extLst>
            </p:cNvPr>
            <p:cNvSpPr/>
            <p:nvPr/>
          </p:nvSpPr>
          <p:spPr>
            <a:xfrm>
              <a:off x="9377172" y="7864030"/>
              <a:ext cx="60457" cy="60458"/>
            </a:xfrm>
            <a:custGeom>
              <a:avLst/>
              <a:gdLst>
                <a:gd name="connsiteX0" fmla="*/ 68222 w 68221"/>
                <a:gd name="connsiteY0" fmla="*/ 34111 h 68222"/>
                <a:gd name="connsiteX1" fmla="*/ 34111 w 68221"/>
                <a:gd name="connsiteY1" fmla="*/ 68222 h 68222"/>
                <a:gd name="connsiteX2" fmla="*/ 0 w 68221"/>
                <a:gd name="connsiteY2" fmla="*/ 34111 h 68222"/>
                <a:gd name="connsiteX3" fmla="*/ 34111 w 68221"/>
                <a:gd name="connsiteY3" fmla="*/ 0 h 68222"/>
                <a:gd name="connsiteX4" fmla="*/ 68222 w 68221"/>
                <a:gd name="connsiteY4" fmla="*/ 34111 h 6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21" h="68222">
                  <a:moveTo>
                    <a:pt x="68222" y="34111"/>
                  </a:moveTo>
                  <a:cubicBezTo>
                    <a:pt x="68222" y="52909"/>
                    <a:pt x="52972" y="68222"/>
                    <a:pt x="34111" y="68222"/>
                  </a:cubicBezTo>
                  <a:cubicBezTo>
                    <a:pt x="15313" y="68222"/>
                    <a:pt x="0" y="52972"/>
                    <a:pt x="0" y="34111"/>
                  </a:cubicBezTo>
                  <a:cubicBezTo>
                    <a:pt x="0" y="15313"/>
                    <a:pt x="15250" y="0"/>
                    <a:pt x="34111" y="0"/>
                  </a:cubicBezTo>
                  <a:cubicBezTo>
                    <a:pt x="52972" y="0"/>
                    <a:pt x="68222" y="15250"/>
                    <a:pt x="68222" y="34111"/>
                  </a:cubicBezTo>
                  <a:close/>
                </a:path>
              </a:pathLst>
            </a:custGeom>
            <a:solidFill>
              <a:srgbClr val="000000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83C5C40-74FA-2907-DC44-F83804DB5FC3}"/>
                </a:ext>
              </a:extLst>
            </p:cNvPr>
            <p:cNvSpPr/>
            <p:nvPr/>
          </p:nvSpPr>
          <p:spPr>
            <a:xfrm>
              <a:off x="9058832" y="7862044"/>
              <a:ext cx="64429" cy="64429"/>
            </a:xfrm>
            <a:custGeom>
              <a:avLst/>
              <a:gdLst>
                <a:gd name="connsiteX0" fmla="*/ 72704 w 72703"/>
                <a:gd name="connsiteY0" fmla="*/ 36352 h 72703"/>
                <a:gd name="connsiteX1" fmla="*/ 36352 w 72703"/>
                <a:gd name="connsiteY1" fmla="*/ 72704 h 72703"/>
                <a:gd name="connsiteX2" fmla="*/ 0 w 72703"/>
                <a:gd name="connsiteY2" fmla="*/ 36352 h 72703"/>
                <a:gd name="connsiteX3" fmla="*/ 36352 w 72703"/>
                <a:gd name="connsiteY3" fmla="*/ 0 h 72703"/>
                <a:gd name="connsiteX4" fmla="*/ 72704 w 72703"/>
                <a:gd name="connsiteY4" fmla="*/ 36352 h 7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03" h="72703">
                  <a:moveTo>
                    <a:pt x="72704" y="36352"/>
                  </a:moveTo>
                  <a:cubicBezTo>
                    <a:pt x="72704" y="56395"/>
                    <a:pt x="56458" y="72704"/>
                    <a:pt x="36352" y="72704"/>
                  </a:cubicBezTo>
                  <a:cubicBezTo>
                    <a:pt x="16246" y="72704"/>
                    <a:pt x="0" y="56457"/>
                    <a:pt x="0" y="36352"/>
                  </a:cubicBezTo>
                  <a:cubicBezTo>
                    <a:pt x="0" y="16246"/>
                    <a:pt x="16246" y="0"/>
                    <a:pt x="36352" y="0"/>
                  </a:cubicBezTo>
                  <a:cubicBezTo>
                    <a:pt x="56458" y="0"/>
                    <a:pt x="72704" y="16246"/>
                    <a:pt x="72704" y="36352"/>
                  </a:cubicBezTo>
                  <a:close/>
                </a:path>
              </a:pathLst>
            </a:custGeom>
            <a:solidFill>
              <a:srgbClr val="000000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54DDEDF-B605-072E-859A-7ADCD91AD8D8}"/>
                </a:ext>
              </a:extLst>
            </p:cNvPr>
            <p:cNvSpPr/>
            <p:nvPr/>
          </p:nvSpPr>
          <p:spPr>
            <a:xfrm>
              <a:off x="8962353" y="7870649"/>
              <a:ext cx="47218" cy="47218"/>
            </a:xfrm>
            <a:custGeom>
              <a:avLst/>
              <a:gdLst>
                <a:gd name="connsiteX0" fmla="*/ 53283 w 53282"/>
                <a:gd name="connsiteY0" fmla="*/ 26641 h 53282"/>
                <a:gd name="connsiteX1" fmla="*/ 26641 w 53282"/>
                <a:gd name="connsiteY1" fmla="*/ 53283 h 53282"/>
                <a:gd name="connsiteX2" fmla="*/ 0 w 53282"/>
                <a:gd name="connsiteY2" fmla="*/ 26641 h 53282"/>
                <a:gd name="connsiteX3" fmla="*/ 26641 w 53282"/>
                <a:gd name="connsiteY3" fmla="*/ 0 h 53282"/>
                <a:gd name="connsiteX4" fmla="*/ 53283 w 53282"/>
                <a:gd name="connsiteY4" fmla="*/ 26641 h 5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82" h="53282">
                  <a:moveTo>
                    <a:pt x="53283" y="26641"/>
                  </a:moveTo>
                  <a:cubicBezTo>
                    <a:pt x="53283" y="41332"/>
                    <a:pt x="41394" y="53283"/>
                    <a:pt x="26641" y="53283"/>
                  </a:cubicBezTo>
                  <a:cubicBezTo>
                    <a:pt x="11951" y="53283"/>
                    <a:pt x="0" y="41394"/>
                    <a:pt x="0" y="26641"/>
                  </a:cubicBezTo>
                  <a:cubicBezTo>
                    <a:pt x="0" y="11951"/>
                    <a:pt x="11889" y="0"/>
                    <a:pt x="26641" y="0"/>
                  </a:cubicBezTo>
                  <a:cubicBezTo>
                    <a:pt x="41394" y="0"/>
                    <a:pt x="53283" y="11951"/>
                    <a:pt x="53283" y="26641"/>
                  </a:cubicBezTo>
                  <a:close/>
                </a:path>
              </a:pathLst>
            </a:custGeom>
            <a:solidFill>
              <a:srgbClr val="000000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7" name="Graphic 87">
              <a:extLst>
                <a:ext uri="{FF2B5EF4-FFF2-40B4-BE49-F238E27FC236}">
                  <a16:creationId xmlns:a16="http://schemas.microsoft.com/office/drawing/2014/main" id="{62C34706-33C2-9CF5-FBF6-52F1C69D3B83}"/>
                </a:ext>
              </a:extLst>
            </p:cNvPr>
            <p:cNvGrpSpPr/>
            <p:nvPr/>
          </p:nvGrpSpPr>
          <p:grpSpPr>
            <a:xfrm>
              <a:off x="9178423" y="7874290"/>
              <a:ext cx="39937" cy="39937"/>
              <a:chOff x="6529668" y="802016"/>
              <a:chExt cx="45066" cy="45066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67CC6AA-9466-DB8A-20D5-DE02C1A79649}"/>
                  </a:ext>
                </a:extLst>
              </p:cNvPr>
              <p:cNvSpPr/>
              <p:nvPr/>
            </p:nvSpPr>
            <p:spPr>
              <a:xfrm>
                <a:off x="6529668" y="802016"/>
                <a:ext cx="45066" cy="45066"/>
              </a:xfrm>
              <a:custGeom>
                <a:avLst/>
                <a:gdLst>
                  <a:gd name="connsiteX0" fmla="*/ 45066 w 45066"/>
                  <a:gd name="connsiteY0" fmla="*/ 22533 h 45066"/>
                  <a:gd name="connsiteX1" fmla="*/ 22533 w 45066"/>
                  <a:gd name="connsiteY1" fmla="*/ 45066 h 45066"/>
                  <a:gd name="connsiteX2" fmla="*/ 0 w 45066"/>
                  <a:gd name="connsiteY2" fmla="*/ 22533 h 45066"/>
                  <a:gd name="connsiteX3" fmla="*/ 22533 w 45066"/>
                  <a:gd name="connsiteY3" fmla="*/ 0 h 45066"/>
                  <a:gd name="connsiteX4" fmla="*/ 45066 w 45066"/>
                  <a:gd name="connsiteY4" fmla="*/ 22533 h 4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66" h="45066">
                    <a:moveTo>
                      <a:pt x="45066" y="22533"/>
                    </a:moveTo>
                    <a:cubicBezTo>
                      <a:pt x="45066" y="34982"/>
                      <a:pt x="34982" y="45066"/>
                      <a:pt x="22533" y="45066"/>
                    </a:cubicBezTo>
                    <a:cubicBezTo>
                      <a:pt x="10084" y="45066"/>
                      <a:pt x="0" y="34982"/>
                      <a:pt x="0" y="22533"/>
                    </a:cubicBezTo>
                    <a:cubicBezTo>
                      <a:pt x="0" y="10084"/>
                      <a:pt x="10084" y="0"/>
                      <a:pt x="22533" y="0"/>
                    </a:cubicBezTo>
                    <a:cubicBezTo>
                      <a:pt x="34982" y="0"/>
                      <a:pt x="45066" y="10084"/>
                      <a:pt x="45066" y="22533"/>
                    </a:cubicBezTo>
                    <a:close/>
                  </a:path>
                </a:pathLst>
              </a:custGeom>
              <a:solidFill>
                <a:srgbClr val="181818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7FDF7F9-5352-D3F5-1AC0-ED8366A4FFC6}"/>
                  </a:ext>
                </a:extLst>
              </p:cNvPr>
              <p:cNvSpPr/>
              <p:nvPr/>
            </p:nvSpPr>
            <p:spPr>
              <a:xfrm>
                <a:off x="6535644" y="807930"/>
                <a:ext cx="33052" cy="33115"/>
              </a:xfrm>
              <a:custGeom>
                <a:avLst/>
                <a:gdLst>
                  <a:gd name="connsiteX0" fmla="*/ 33053 w 33052"/>
                  <a:gd name="connsiteY0" fmla="*/ 16558 h 33115"/>
                  <a:gd name="connsiteX1" fmla="*/ 16495 w 33052"/>
                  <a:gd name="connsiteY1" fmla="*/ 33115 h 33115"/>
                  <a:gd name="connsiteX2" fmla="*/ 0 w 33052"/>
                  <a:gd name="connsiteY2" fmla="*/ 16558 h 33115"/>
                  <a:gd name="connsiteX3" fmla="*/ 5478 w 33052"/>
                  <a:gd name="connsiteY3" fmla="*/ 4295 h 33115"/>
                  <a:gd name="connsiteX4" fmla="*/ 9835 w 33052"/>
                  <a:gd name="connsiteY4" fmla="*/ 1432 h 33115"/>
                  <a:gd name="connsiteX5" fmla="*/ 10831 w 33052"/>
                  <a:gd name="connsiteY5" fmla="*/ 1058 h 33115"/>
                  <a:gd name="connsiteX6" fmla="*/ 12947 w 33052"/>
                  <a:gd name="connsiteY6" fmla="*/ 373 h 33115"/>
                  <a:gd name="connsiteX7" fmla="*/ 16433 w 33052"/>
                  <a:gd name="connsiteY7" fmla="*/ 0 h 33115"/>
                  <a:gd name="connsiteX8" fmla="*/ 19981 w 33052"/>
                  <a:gd name="connsiteY8" fmla="*/ 436 h 33115"/>
                  <a:gd name="connsiteX9" fmla="*/ 23156 w 33052"/>
                  <a:gd name="connsiteY9" fmla="*/ 1432 h 33115"/>
                  <a:gd name="connsiteX10" fmla="*/ 33053 w 33052"/>
                  <a:gd name="connsiteY10" fmla="*/ 16558 h 3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052" h="33115">
                    <a:moveTo>
                      <a:pt x="33053" y="16558"/>
                    </a:moveTo>
                    <a:cubicBezTo>
                      <a:pt x="33053" y="25708"/>
                      <a:pt x="25646" y="33115"/>
                      <a:pt x="16495" y="33115"/>
                    </a:cubicBezTo>
                    <a:cubicBezTo>
                      <a:pt x="7407" y="33115"/>
                      <a:pt x="0" y="25708"/>
                      <a:pt x="0" y="16558"/>
                    </a:cubicBezTo>
                    <a:cubicBezTo>
                      <a:pt x="0" y="11702"/>
                      <a:pt x="2117" y="7283"/>
                      <a:pt x="5478" y="4295"/>
                    </a:cubicBezTo>
                    <a:cubicBezTo>
                      <a:pt x="6785" y="3112"/>
                      <a:pt x="8279" y="2116"/>
                      <a:pt x="9835" y="1432"/>
                    </a:cubicBezTo>
                    <a:cubicBezTo>
                      <a:pt x="10146" y="1245"/>
                      <a:pt x="10520" y="1120"/>
                      <a:pt x="10831" y="1058"/>
                    </a:cubicBezTo>
                    <a:cubicBezTo>
                      <a:pt x="11516" y="747"/>
                      <a:pt x="12263" y="560"/>
                      <a:pt x="12947" y="373"/>
                    </a:cubicBezTo>
                    <a:cubicBezTo>
                      <a:pt x="14068" y="124"/>
                      <a:pt x="15250" y="0"/>
                      <a:pt x="16433" y="0"/>
                    </a:cubicBezTo>
                    <a:cubicBezTo>
                      <a:pt x="17678" y="0"/>
                      <a:pt x="18861" y="124"/>
                      <a:pt x="19981" y="436"/>
                    </a:cubicBezTo>
                    <a:cubicBezTo>
                      <a:pt x="21102" y="622"/>
                      <a:pt x="22160" y="996"/>
                      <a:pt x="23156" y="1432"/>
                    </a:cubicBezTo>
                    <a:cubicBezTo>
                      <a:pt x="29007" y="4046"/>
                      <a:pt x="33053" y="9835"/>
                      <a:pt x="33053" y="16558"/>
                    </a:cubicBezTo>
                    <a:close/>
                  </a:path>
                </a:pathLst>
              </a:custGeom>
              <a:solidFill>
                <a:srgbClr val="173463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E38C747-D83C-9D49-1C03-47BF1F1F4A32}"/>
                  </a:ext>
                </a:extLst>
              </p:cNvPr>
              <p:cNvSpPr/>
              <p:nvPr/>
            </p:nvSpPr>
            <p:spPr>
              <a:xfrm>
                <a:off x="6541121" y="809050"/>
                <a:ext cx="12262" cy="16246"/>
              </a:xfrm>
              <a:custGeom>
                <a:avLst/>
                <a:gdLst>
                  <a:gd name="connsiteX0" fmla="*/ 12263 w 12262"/>
                  <a:gd name="connsiteY0" fmla="*/ 14752 h 16246"/>
                  <a:gd name="connsiteX1" fmla="*/ 9835 w 12262"/>
                  <a:gd name="connsiteY1" fmla="*/ 16246 h 16246"/>
                  <a:gd name="connsiteX2" fmla="*/ 0 w 12262"/>
                  <a:gd name="connsiteY2" fmla="*/ 3237 h 16246"/>
                  <a:gd name="connsiteX3" fmla="*/ 4357 w 12262"/>
                  <a:gd name="connsiteY3" fmla="*/ 373 h 16246"/>
                  <a:gd name="connsiteX4" fmla="*/ 5353 w 12262"/>
                  <a:gd name="connsiteY4" fmla="*/ 0 h 16246"/>
                  <a:gd name="connsiteX5" fmla="*/ 12263 w 12262"/>
                  <a:gd name="connsiteY5" fmla="*/ 14752 h 16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62" h="16246">
                    <a:moveTo>
                      <a:pt x="12263" y="14752"/>
                    </a:moveTo>
                    <a:lnTo>
                      <a:pt x="9835" y="16246"/>
                    </a:lnTo>
                    <a:lnTo>
                      <a:pt x="0" y="3237"/>
                    </a:lnTo>
                    <a:cubicBezTo>
                      <a:pt x="1307" y="2054"/>
                      <a:pt x="2801" y="1058"/>
                      <a:pt x="4357" y="373"/>
                    </a:cubicBezTo>
                    <a:cubicBezTo>
                      <a:pt x="4668" y="187"/>
                      <a:pt x="5042" y="62"/>
                      <a:pt x="5353" y="0"/>
                    </a:cubicBezTo>
                    <a:lnTo>
                      <a:pt x="12263" y="14752"/>
                    </a:lnTo>
                    <a:close/>
                  </a:path>
                </a:pathLst>
              </a:custGeom>
              <a:solidFill>
                <a:srgbClr val="231F2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C98B90E-6581-AC8A-335B-3BB6B87EBC76}"/>
                  </a:ext>
                </a:extLst>
              </p:cNvPr>
              <p:cNvSpPr/>
              <p:nvPr/>
            </p:nvSpPr>
            <p:spPr>
              <a:xfrm>
                <a:off x="6546786" y="819134"/>
                <a:ext cx="10830" cy="10830"/>
              </a:xfrm>
              <a:custGeom>
                <a:avLst/>
                <a:gdLst>
                  <a:gd name="connsiteX0" fmla="*/ 10831 w 10830"/>
                  <a:gd name="connsiteY0" fmla="*/ 5415 h 10830"/>
                  <a:gd name="connsiteX1" fmla="*/ 5415 w 10830"/>
                  <a:gd name="connsiteY1" fmla="*/ 10831 h 10830"/>
                  <a:gd name="connsiteX2" fmla="*/ 0 w 10830"/>
                  <a:gd name="connsiteY2" fmla="*/ 5415 h 10830"/>
                  <a:gd name="connsiteX3" fmla="*/ 5415 w 10830"/>
                  <a:gd name="connsiteY3" fmla="*/ 0 h 10830"/>
                  <a:gd name="connsiteX4" fmla="*/ 10831 w 10830"/>
                  <a:gd name="connsiteY4" fmla="*/ 5415 h 1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0" h="10830">
                    <a:moveTo>
                      <a:pt x="10831" y="5415"/>
                    </a:moveTo>
                    <a:cubicBezTo>
                      <a:pt x="10831" y="8403"/>
                      <a:pt x="8403" y="10831"/>
                      <a:pt x="5415" y="10831"/>
                    </a:cubicBezTo>
                    <a:cubicBezTo>
                      <a:pt x="2428" y="10831"/>
                      <a:pt x="0" y="8403"/>
                      <a:pt x="0" y="5415"/>
                    </a:cubicBezTo>
                    <a:cubicBezTo>
                      <a:pt x="0" y="2428"/>
                      <a:pt x="2428" y="0"/>
                      <a:pt x="5415" y="0"/>
                    </a:cubicBezTo>
                    <a:cubicBezTo>
                      <a:pt x="8403" y="0"/>
                      <a:pt x="10831" y="2428"/>
                      <a:pt x="10831" y="5415"/>
                    </a:cubicBezTo>
                    <a:close/>
                  </a:path>
                </a:pathLst>
              </a:custGeom>
              <a:solidFill>
                <a:srgbClr val="000001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43" name="Google Shape;309;p2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2BB9768-70D9-A841-6D69-F58FDFB5E8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2676" y="2404211"/>
            <a:ext cx="2503901" cy="3704097"/>
          </a:xfrm>
          <a:prstGeom prst="rect">
            <a:avLst/>
          </a:prstGeom>
          <a:noFill/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813980A-BB15-FC75-D5E1-19A537291129}"/>
              </a:ext>
            </a:extLst>
          </p:cNvPr>
          <p:cNvSpPr/>
          <p:nvPr/>
        </p:nvSpPr>
        <p:spPr>
          <a:xfrm>
            <a:off x="6096000" y="4457700"/>
            <a:ext cx="711992" cy="43815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7458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5F58-038E-E86F-A37E-BA5EDCC7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Text Messages &amp; Newsletters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A4ADA-6390-0B39-58BA-D02D0633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14</a:t>
            </a:fld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BFE11-4FB9-D9C0-ACF2-93ECEA8A17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11741" r="29259" b="11741"/>
          <a:stretch/>
        </p:blipFill>
        <p:spPr>
          <a:xfrm>
            <a:off x="2547271" y="1004220"/>
            <a:ext cx="2979232" cy="5495640"/>
          </a:xfrm>
          <a:prstGeom prst="rect">
            <a:avLst/>
          </a:prstGeom>
        </p:spPr>
      </p:pic>
      <p:pic>
        <p:nvPicPr>
          <p:cNvPr id="10" name="Google Shape;323;p2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3B78AC5-C1AA-9558-1EC8-17ABD9448F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319" t="13004" r="26017" b="14682"/>
          <a:stretch/>
        </p:blipFill>
        <p:spPr>
          <a:xfrm>
            <a:off x="2838751" y="1213131"/>
            <a:ext cx="2400300" cy="5077179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5F3F38-B26E-BA06-040C-9A397F7AD1EC}"/>
              </a:ext>
            </a:extLst>
          </p:cNvPr>
          <p:cNvGrpSpPr/>
          <p:nvPr/>
        </p:nvGrpSpPr>
        <p:grpSpPr>
          <a:xfrm>
            <a:off x="6325313" y="1155135"/>
            <a:ext cx="3229624" cy="5193810"/>
            <a:chOff x="7510452" y="7815929"/>
            <a:chExt cx="3381913" cy="44080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6FB4E-E6E8-6091-BD0B-14CF3406F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0452" y="7822068"/>
              <a:ext cx="3375922" cy="4401937"/>
            </a:xfrm>
            <a:custGeom>
              <a:avLst/>
              <a:gdLst>
                <a:gd name="connsiteX0" fmla="*/ -969 w 3809479"/>
                <a:gd name="connsiteY0" fmla="*/ -1262 h 4967262"/>
                <a:gd name="connsiteX1" fmla="*/ 3808510 w 3809479"/>
                <a:gd name="connsiteY1" fmla="*/ -1262 h 4967262"/>
                <a:gd name="connsiteX2" fmla="*/ 3808510 w 3809479"/>
                <a:gd name="connsiteY2" fmla="*/ 4966000 h 4967262"/>
                <a:gd name="connsiteX3" fmla="*/ -969 w 3809479"/>
                <a:gd name="connsiteY3" fmla="*/ 4966000 h 496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479" h="4967262">
                  <a:moveTo>
                    <a:pt x="-969" y="-1262"/>
                  </a:moveTo>
                  <a:lnTo>
                    <a:pt x="3808510" y="-1262"/>
                  </a:lnTo>
                  <a:lnTo>
                    <a:pt x="3808510" y="4966000"/>
                  </a:lnTo>
                  <a:lnTo>
                    <a:pt x="-969" y="4966000"/>
                  </a:lnTo>
                  <a:close/>
                </a:path>
              </a:pathLst>
            </a:cu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B4DA66-3C89-47EC-2591-92B7CC81FF45}"/>
                </a:ext>
              </a:extLst>
            </p:cNvPr>
            <p:cNvSpPr/>
            <p:nvPr/>
          </p:nvSpPr>
          <p:spPr>
            <a:xfrm>
              <a:off x="7519642" y="7831210"/>
              <a:ext cx="3357499" cy="4383678"/>
            </a:xfrm>
            <a:custGeom>
              <a:avLst/>
              <a:gdLst>
                <a:gd name="connsiteX0" fmla="*/ 3575246 w 3788688"/>
                <a:gd name="connsiteY0" fmla="*/ 4946659 h 4946658"/>
                <a:gd name="connsiteX1" fmla="*/ 213443 w 3788688"/>
                <a:gd name="connsiteY1" fmla="*/ 4946659 h 4946658"/>
                <a:gd name="connsiteX2" fmla="*/ 0 w 3788688"/>
                <a:gd name="connsiteY2" fmla="*/ 4733216 h 4946658"/>
                <a:gd name="connsiteX3" fmla="*/ 0 w 3788688"/>
                <a:gd name="connsiteY3" fmla="*/ 213443 h 4946658"/>
                <a:gd name="connsiteX4" fmla="*/ 213443 w 3788688"/>
                <a:gd name="connsiteY4" fmla="*/ 0 h 4946658"/>
                <a:gd name="connsiteX5" fmla="*/ 3575246 w 3788688"/>
                <a:gd name="connsiteY5" fmla="*/ 0 h 4946658"/>
                <a:gd name="connsiteX6" fmla="*/ 3788689 w 3788688"/>
                <a:gd name="connsiteY6" fmla="*/ 213443 h 4946658"/>
                <a:gd name="connsiteX7" fmla="*/ 3788689 w 3788688"/>
                <a:gd name="connsiteY7" fmla="*/ 4733216 h 4946658"/>
                <a:gd name="connsiteX8" fmla="*/ 3575246 w 3788688"/>
                <a:gd name="connsiteY8" fmla="*/ 4946659 h 494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8688" h="4946658">
                  <a:moveTo>
                    <a:pt x="3575246" y="4946659"/>
                  </a:moveTo>
                  <a:lnTo>
                    <a:pt x="213443" y="4946659"/>
                  </a:lnTo>
                  <a:cubicBezTo>
                    <a:pt x="95548" y="4946659"/>
                    <a:pt x="0" y="4851111"/>
                    <a:pt x="0" y="4733216"/>
                  </a:cubicBezTo>
                  <a:lnTo>
                    <a:pt x="0" y="213443"/>
                  </a:lnTo>
                  <a:cubicBezTo>
                    <a:pt x="0" y="95548"/>
                    <a:pt x="95548" y="0"/>
                    <a:pt x="213443" y="0"/>
                  </a:cubicBezTo>
                  <a:lnTo>
                    <a:pt x="3575246" y="0"/>
                  </a:lnTo>
                  <a:cubicBezTo>
                    <a:pt x="3693141" y="0"/>
                    <a:pt x="3788689" y="95548"/>
                    <a:pt x="3788689" y="213443"/>
                  </a:cubicBezTo>
                  <a:lnTo>
                    <a:pt x="3788689" y="4733216"/>
                  </a:lnTo>
                  <a:cubicBezTo>
                    <a:pt x="3788689" y="4851111"/>
                    <a:pt x="3693079" y="4946659"/>
                    <a:pt x="3575246" y="4946659"/>
                  </a:cubicBezTo>
                  <a:close/>
                </a:path>
              </a:pathLst>
            </a:custGeom>
            <a:solidFill>
              <a:srgbClr val="121212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90044A5-DCA1-5BCD-E814-5C63B1199195}"/>
                </a:ext>
              </a:extLst>
            </p:cNvPr>
            <p:cNvSpPr/>
            <p:nvPr/>
          </p:nvSpPr>
          <p:spPr>
            <a:xfrm>
              <a:off x="7651424" y="7962990"/>
              <a:ext cx="3093933" cy="4120114"/>
            </a:xfrm>
            <a:custGeom>
              <a:avLst/>
              <a:gdLst>
                <a:gd name="connsiteX0" fmla="*/ 64736 w 3491275"/>
                <a:gd name="connsiteY0" fmla="*/ 4649246 h 4649245"/>
                <a:gd name="connsiteX1" fmla="*/ 0 w 3491275"/>
                <a:gd name="connsiteY1" fmla="*/ 4584509 h 4649245"/>
                <a:gd name="connsiteX2" fmla="*/ 0 w 3491275"/>
                <a:gd name="connsiteY2" fmla="*/ 64736 h 4649245"/>
                <a:gd name="connsiteX3" fmla="*/ 64736 w 3491275"/>
                <a:gd name="connsiteY3" fmla="*/ 0 h 4649245"/>
                <a:gd name="connsiteX4" fmla="*/ 3426540 w 3491275"/>
                <a:gd name="connsiteY4" fmla="*/ 0 h 4649245"/>
                <a:gd name="connsiteX5" fmla="*/ 3491276 w 3491275"/>
                <a:gd name="connsiteY5" fmla="*/ 64736 h 4649245"/>
                <a:gd name="connsiteX6" fmla="*/ 3491276 w 3491275"/>
                <a:gd name="connsiteY6" fmla="*/ 4584509 h 4649245"/>
                <a:gd name="connsiteX7" fmla="*/ 3426540 w 3491275"/>
                <a:gd name="connsiteY7" fmla="*/ 4649246 h 4649245"/>
                <a:gd name="connsiteX8" fmla="*/ 64736 w 3491275"/>
                <a:gd name="connsiteY8" fmla="*/ 4649246 h 464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91275" h="4649245">
                  <a:moveTo>
                    <a:pt x="64736" y="4649246"/>
                  </a:moveTo>
                  <a:cubicBezTo>
                    <a:pt x="29069" y="4649246"/>
                    <a:pt x="0" y="4620239"/>
                    <a:pt x="0" y="4584509"/>
                  </a:cubicBezTo>
                  <a:lnTo>
                    <a:pt x="0" y="64736"/>
                  </a:lnTo>
                  <a:cubicBezTo>
                    <a:pt x="0" y="29069"/>
                    <a:pt x="29007" y="0"/>
                    <a:pt x="64736" y="0"/>
                  </a:cubicBezTo>
                  <a:lnTo>
                    <a:pt x="3426540" y="0"/>
                  </a:lnTo>
                  <a:cubicBezTo>
                    <a:pt x="3462207" y="0"/>
                    <a:pt x="3491276" y="29007"/>
                    <a:pt x="3491276" y="64736"/>
                  </a:cubicBezTo>
                  <a:lnTo>
                    <a:pt x="3491276" y="4584509"/>
                  </a:lnTo>
                  <a:cubicBezTo>
                    <a:pt x="3491276" y="4620177"/>
                    <a:pt x="3462269" y="4649246"/>
                    <a:pt x="3426540" y="4649246"/>
                  </a:cubicBezTo>
                  <a:lnTo>
                    <a:pt x="64736" y="4649246"/>
                  </a:lnTo>
                  <a:close/>
                </a:path>
              </a:pathLst>
            </a:custGeom>
            <a:solidFill>
              <a:srgbClr val="2B2B2B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55C402-0232-53AD-1494-9FF71B1586B9}"/>
                </a:ext>
              </a:extLst>
            </p:cNvPr>
            <p:cNvSpPr/>
            <p:nvPr/>
          </p:nvSpPr>
          <p:spPr>
            <a:xfrm>
              <a:off x="10491944" y="7815929"/>
              <a:ext cx="191688" cy="12577"/>
            </a:xfrm>
            <a:custGeom>
              <a:avLst/>
              <a:gdLst>
                <a:gd name="connsiteX0" fmla="*/ 202238 w 216306"/>
                <a:gd name="connsiteY0" fmla="*/ 0 h 14192"/>
                <a:gd name="connsiteX1" fmla="*/ 14067 w 216306"/>
                <a:gd name="connsiteY1" fmla="*/ 0 h 14192"/>
                <a:gd name="connsiteX2" fmla="*/ 0 w 216306"/>
                <a:gd name="connsiteY2" fmla="*/ 14068 h 14192"/>
                <a:gd name="connsiteX3" fmla="*/ 0 w 216306"/>
                <a:gd name="connsiteY3" fmla="*/ 14192 h 14192"/>
                <a:gd name="connsiteX4" fmla="*/ 216306 w 216306"/>
                <a:gd name="connsiteY4" fmla="*/ 14192 h 14192"/>
                <a:gd name="connsiteX5" fmla="*/ 216306 w 216306"/>
                <a:gd name="connsiteY5" fmla="*/ 14068 h 14192"/>
                <a:gd name="connsiteX6" fmla="*/ 202238 w 216306"/>
                <a:gd name="connsiteY6" fmla="*/ 0 h 1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306" h="14192">
                  <a:moveTo>
                    <a:pt x="202238" y="0"/>
                  </a:moveTo>
                  <a:lnTo>
                    <a:pt x="14067" y="0"/>
                  </a:lnTo>
                  <a:cubicBezTo>
                    <a:pt x="6287" y="0"/>
                    <a:pt x="0" y="6287"/>
                    <a:pt x="0" y="14068"/>
                  </a:cubicBezTo>
                  <a:lnTo>
                    <a:pt x="0" y="14192"/>
                  </a:lnTo>
                  <a:lnTo>
                    <a:pt x="216306" y="14192"/>
                  </a:lnTo>
                  <a:lnTo>
                    <a:pt x="216306" y="14068"/>
                  </a:lnTo>
                  <a:cubicBezTo>
                    <a:pt x="216306" y="6287"/>
                    <a:pt x="210019" y="0"/>
                    <a:pt x="202238" y="0"/>
                  </a:cubicBezTo>
                  <a:close/>
                </a:path>
              </a:pathLst>
            </a:custGeom>
            <a:gradFill>
              <a:gsLst>
                <a:gs pos="0">
                  <a:srgbClr val="7D7D7D"/>
                </a:gs>
                <a:gs pos="1440">
                  <a:srgbClr val="8A8A8A"/>
                </a:gs>
                <a:gs pos="4900">
                  <a:srgbClr val="A5A5A5"/>
                </a:gs>
                <a:gs pos="8880">
                  <a:srgbClr val="BBBBBB"/>
                </a:gs>
                <a:gs pos="13530">
                  <a:srgbClr val="CCCCCC"/>
                </a:gs>
                <a:gs pos="19280">
                  <a:srgbClr val="D8D8D8"/>
                </a:gs>
                <a:gs pos="27350">
                  <a:srgbClr val="DFDFDF"/>
                </a:gs>
                <a:gs pos="49750">
                  <a:srgbClr val="E0E0E0"/>
                </a:gs>
                <a:gs pos="71940">
                  <a:srgbClr val="DFDFDF"/>
                </a:gs>
                <a:gs pos="79930">
                  <a:srgbClr val="D8D8D8"/>
                </a:gs>
                <a:gs pos="85620">
                  <a:srgbClr val="CCCCCC"/>
                </a:gs>
                <a:gs pos="90230">
                  <a:srgbClr val="BBBBBB"/>
                </a:gs>
                <a:gs pos="94170">
                  <a:srgbClr val="A5A5A5"/>
                </a:gs>
                <a:gs pos="97600">
                  <a:srgbClr val="8A8A8A"/>
                </a:gs>
                <a:gs pos="100000">
                  <a:srgbClr val="737373"/>
                </a:gs>
              </a:gsLst>
              <a:lin ang="0" scaled="1"/>
            </a:gra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77F998-6FB7-3849-2770-8048F7E48664}"/>
                </a:ext>
              </a:extLst>
            </p:cNvPr>
            <p:cNvSpPr/>
            <p:nvPr/>
          </p:nvSpPr>
          <p:spPr>
            <a:xfrm>
              <a:off x="10879899" y="8131622"/>
              <a:ext cx="12466" cy="156274"/>
            </a:xfrm>
            <a:custGeom>
              <a:avLst/>
              <a:gdLst>
                <a:gd name="connsiteX0" fmla="*/ 125 w 14067"/>
                <a:gd name="connsiteY0" fmla="*/ 176344 h 176344"/>
                <a:gd name="connsiteX1" fmla="*/ 0 w 14067"/>
                <a:gd name="connsiteY1" fmla="*/ 176344 h 176344"/>
                <a:gd name="connsiteX2" fmla="*/ 0 w 14067"/>
                <a:gd name="connsiteY2" fmla="*/ 0 h 176344"/>
                <a:gd name="connsiteX3" fmla="*/ 125 w 14067"/>
                <a:gd name="connsiteY3" fmla="*/ 0 h 176344"/>
                <a:gd name="connsiteX4" fmla="*/ 14068 w 14067"/>
                <a:gd name="connsiteY4" fmla="*/ 13943 h 176344"/>
                <a:gd name="connsiteX5" fmla="*/ 14068 w 14067"/>
                <a:gd name="connsiteY5" fmla="*/ 162401 h 176344"/>
                <a:gd name="connsiteX6" fmla="*/ 125 w 14067"/>
                <a:gd name="connsiteY6" fmla="*/ 176344 h 1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67" h="176344">
                  <a:moveTo>
                    <a:pt x="125" y="176344"/>
                  </a:moveTo>
                  <a:lnTo>
                    <a:pt x="0" y="176344"/>
                  </a:lnTo>
                  <a:lnTo>
                    <a:pt x="0" y="0"/>
                  </a:lnTo>
                  <a:lnTo>
                    <a:pt x="125" y="0"/>
                  </a:lnTo>
                  <a:cubicBezTo>
                    <a:pt x="7843" y="0"/>
                    <a:pt x="14068" y="6225"/>
                    <a:pt x="14068" y="13943"/>
                  </a:cubicBezTo>
                  <a:lnTo>
                    <a:pt x="14068" y="162401"/>
                  </a:lnTo>
                  <a:cubicBezTo>
                    <a:pt x="14068" y="170119"/>
                    <a:pt x="7781" y="176344"/>
                    <a:pt x="125" y="176344"/>
                  </a:cubicBezTo>
                  <a:close/>
                </a:path>
              </a:pathLst>
            </a:custGeom>
            <a:gradFill>
              <a:gsLst>
                <a:gs pos="0">
                  <a:srgbClr val="7D7D7D"/>
                </a:gs>
                <a:gs pos="1440">
                  <a:srgbClr val="8A8A8A"/>
                </a:gs>
                <a:gs pos="4900">
                  <a:srgbClr val="A5A5A5"/>
                </a:gs>
                <a:gs pos="8880">
                  <a:srgbClr val="BBBBBB"/>
                </a:gs>
                <a:gs pos="13530">
                  <a:srgbClr val="CCCCCC"/>
                </a:gs>
                <a:gs pos="19280">
                  <a:srgbClr val="D8D8D8"/>
                </a:gs>
                <a:gs pos="27350">
                  <a:srgbClr val="DFDFDF"/>
                </a:gs>
                <a:gs pos="49750">
                  <a:srgbClr val="E0E0E0"/>
                </a:gs>
                <a:gs pos="71940">
                  <a:srgbClr val="DFDFDF"/>
                </a:gs>
                <a:gs pos="79930">
                  <a:srgbClr val="D8D8D8"/>
                </a:gs>
                <a:gs pos="85620">
                  <a:srgbClr val="CCCCCC"/>
                </a:gs>
                <a:gs pos="90230">
                  <a:srgbClr val="BBBBBB"/>
                </a:gs>
                <a:gs pos="94170">
                  <a:srgbClr val="A5A5A5"/>
                </a:gs>
                <a:gs pos="97600">
                  <a:srgbClr val="8A8A8A"/>
                </a:gs>
                <a:gs pos="100000">
                  <a:srgbClr val="737373"/>
                </a:gs>
              </a:gsLst>
              <a:lin ang="5400000" scaled="1"/>
            </a:gra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8678D86-59FC-F92F-BC86-82FE50D25083}"/>
                </a:ext>
              </a:extLst>
            </p:cNvPr>
            <p:cNvSpPr/>
            <p:nvPr/>
          </p:nvSpPr>
          <p:spPr>
            <a:xfrm>
              <a:off x="10879899" y="8320386"/>
              <a:ext cx="12466" cy="156218"/>
            </a:xfrm>
            <a:custGeom>
              <a:avLst/>
              <a:gdLst>
                <a:gd name="connsiteX0" fmla="*/ 125 w 14067"/>
                <a:gd name="connsiteY0" fmla="*/ 176282 h 176281"/>
                <a:gd name="connsiteX1" fmla="*/ 0 w 14067"/>
                <a:gd name="connsiteY1" fmla="*/ 176282 h 176281"/>
                <a:gd name="connsiteX2" fmla="*/ 0 w 14067"/>
                <a:gd name="connsiteY2" fmla="*/ 0 h 176281"/>
                <a:gd name="connsiteX3" fmla="*/ 125 w 14067"/>
                <a:gd name="connsiteY3" fmla="*/ 0 h 176281"/>
                <a:gd name="connsiteX4" fmla="*/ 14068 w 14067"/>
                <a:gd name="connsiteY4" fmla="*/ 13943 h 176281"/>
                <a:gd name="connsiteX5" fmla="*/ 14068 w 14067"/>
                <a:gd name="connsiteY5" fmla="*/ 162401 h 176281"/>
                <a:gd name="connsiteX6" fmla="*/ 125 w 14067"/>
                <a:gd name="connsiteY6" fmla="*/ 176282 h 17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67" h="176281">
                  <a:moveTo>
                    <a:pt x="125" y="176282"/>
                  </a:moveTo>
                  <a:lnTo>
                    <a:pt x="0" y="176282"/>
                  </a:lnTo>
                  <a:lnTo>
                    <a:pt x="0" y="0"/>
                  </a:lnTo>
                  <a:lnTo>
                    <a:pt x="125" y="0"/>
                  </a:lnTo>
                  <a:cubicBezTo>
                    <a:pt x="7843" y="0"/>
                    <a:pt x="14068" y="6225"/>
                    <a:pt x="14068" y="13943"/>
                  </a:cubicBezTo>
                  <a:lnTo>
                    <a:pt x="14068" y="162401"/>
                  </a:lnTo>
                  <a:cubicBezTo>
                    <a:pt x="14068" y="170057"/>
                    <a:pt x="7781" y="176282"/>
                    <a:pt x="125" y="176282"/>
                  </a:cubicBezTo>
                  <a:close/>
                </a:path>
              </a:pathLst>
            </a:custGeom>
            <a:gradFill>
              <a:gsLst>
                <a:gs pos="0">
                  <a:srgbClr val="7D7D7D"/>
                </a:gs>
                <a:gs pos="1440">
                  <a:srgbClr val="8A8A8A"/>
                </a:gs>
                <a:gs pos="4900">
                  <a:srgbClr val="A5A5A5"/>
                </a:gs>
                <a:gs pos="8880">
                  <a:srgbClr val="BBBBBB"/>
                </a:gs>
                <a:gs pos="13530">
                  <a:srgbClr val="CCCCCC"/>
                </a:gs>
                <a:gs pos="19280">
                  <a:srgbClr val="D8D8D8"/>
                </a:gs>
                <a:gs pos="27350">
                  <a:srgbClr val="DFDFDF"/>
                </a:gs>
                <a:gs pos="49750">
                  <a:srgbClr val="E0E0E0"/>
                </a:gs>
                <a:gs pos="71940">
                  <a:srgbClr val="DFDFDF"/>
                </a:gs>
                <a:gs pos="79930">
                  <a:srgbClr val="D8D8D8"/>
                </a:gs>
                <a:gs pos="85620">
                  <a:srgbClr val="CCCCCC"/>
                </a:gs>
                <a:gs pos="90230">
                  <a:srgbClr val="BBBBBB"/>
                </a:gs>
                <a:gs pos="94170">
                  <a:srgbClr val="A5A5A5"/>
                </a:gs>
                <a:gs pos="97600">
                  <a:srgbClr val="8A8A8A"/>
                </a:gs>
                <a:gs pos="100000">
                  <a:srgbClr val="737373"/>
                </a:gs>
              </a:gsLst>
              <a:lin ang="5400000" scaled="1"/>
            </a:gra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876DB1-7479-8309-7B5B-0B901B3BFB3D}"/>
                </a:ext>
              </a:extLst>
            </p:cNvPr>
            <p:cNvSpPr/>
            <p:nvPr/>
          </p:nvSpPr>
          <p:spPr>
            <a:xfrm>
              <a:off x="9292498" y="7885984"/>
              <a:ext cx="16548" cy="16549"/>
            </a:xfrm>
            <a:custGeom>
              <a:avLst/>
              <a:gdLst>
                <a:gd name="connsiteX0" fmla="*/ 18674 w 18673"/>
                <a:gd name="connsiteY0" fmla="*/ 9338 h 18674"/>
                <a:gd name="connsiteX1" fmla="*/ 9337 w 18673"/>
                <a:gd name="connsiteY1" fmla="*/ 18675 h 18674"/>
                <a:gd name="connsiteX2" fmla="*/ 0 w 18673"/>
                <a:gd name="connsiteY2" fmla="*/ 9338 h 18674"/>
                <a:gd name="connsiteX3" fmla="*/ 9337 w 18673"/>
                <a:gd name="connsiteY3" fmla="*/ 1 h 18674"/>
                <a:gd name="connsiteX4" fmla="*/ 18674 w 18673"/>
                <a:gd name="connsiteY4" fmla="*/ 9338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73" h="18674">
                  <a:moveTo>
                    <a:pt x="18674" y="9338"/>
                  </a:moveTo>
                  <a:cubicBezTo>
                    <a:pt x="18674" y="14504"/>
                    <a:pt x="14504" y="18675"/>
                    <a:pt x="9337" y="18675"/>
                  </a:cubicBezTo>
                  <a:cubicBezTo>
                    <a:pt x="4171" y="18675"/>
                    <a:pt x="0" y="14504"/>
                    <a:pt x="0" y="9338"/>
                  </a:cubicBezTo>
                  <a:cubicBezTo>
                    <a:pt x="0" y="4171"/>
                    <a:pt x="4171" y="1"/>
                    <a:pt x="9337" y="1"/>
                  </a:cubicBezTo>
                  <a:cubicBezTo>
                    <a:pt x="14441" y="-62"/>
                    <a:pt x="18674" y="4171"/>
                    <a:pt x="18674" y="9338"/>
                  </a:cubicBezTo>
                  <a:close/>
                </a:path>
              </a:pathLst>
            </a:custGeom>
            <a:solidFill>
              <a:srgbClr val="000000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0D7EF41-AD4E-58B6-CA06-D6C2F5781417}"/>
                </a:ext>
              </a:extLst>
            </p:cNvPr>
            <p:cNvSpPr/>
            <p:nvPr/>
          </p:nvSpPr>
          <p:spPr>
            <a:xfrm>
              <a:off x="9377172" y="7864030"/>
              <a:ext cx="60457" cy="60458"/>
            </a:xfrm>
            <a:custGeom>
              <a:avLst/>
              <a:gdLst>
                <a:gd name="connsiteX0" fmla="*/ 68222 w 68221"/>
                <a:gd name="connsiteY0" fmla="*/ 34111 h 68222"/>
                <a:gd name="connsiteX1" fmla="*/ 34111 w 68221"/>
                <a:gd name="connsiteY1" fmla="*/ 68222 h 68222"/>
                <a:gd name="connsiteX2" fmla="*/ 0 w 68221"/>
                <a:gd name="connsiteY2" fmla="*/ 34111 h 68222"/>
                <a:gd name="connsiteX3" fmla="*/ 34111 w 68221"/>
                <a:gd name="connsiteY3" fmla="*/ 0 h 68222"/>
                <a:gd name="connsiteX4" fmla="*/ 68222 w 68221"/>
                <a:gd name="connsiteY4" fmla="*/ 34111 h 6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21" h="68222">
                  <a:moveTo>
                    <a:pt x="68222" y="34111"/>
                  </a:moveTo>
                  <a:cubicBezTo>
                    <a:pt x="68222" y="52909"/>
                    <a:pt x="52972" y="68222"/>
                    <a:pt x="34111" y="68222"/>
                  </a:cubicBezTo>
                  <a:cubicBezTo>
                    <a:pt x="15313" y="68222"/>
                    <a:pt x="0" y="52972"/>
                    <a:pt x="0" y="34111"/>
                  </a:cubicBezTo>
                  <a:cubicBezTo>
                    <a:pt x="0" y="15313"/>
                    <a:pt x="15250" y="0"/>
                    <a:pt x="34111" y="0"/>
                  </a:cubicBezTo>
                  <a:cubicBezTo>
                    <a:pt x="52972" y="0"/>
                    <a:pt x="68222" y="15250"/>
                    <a:pt x="68222" y="34111"/>
                  </a:cubicBezTo>
                  <a:close/>
                </a:path>
              </a:pathLst>
            </a:custGeom>
            <a:solidFill>
              <a:srgbClr val="000000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6985EA-B57D-89BF-ED1D-D8CF039EE204}"/>
                </a:ext>
              </a:extLst>
            </p:cNvPr>
            <p:cNvSpPr/>
            <p:nvPr/>
          </p:nvSpPr>
          <p:spPr>
            <a:xfrm>
              <a:off x="9058832" y="7862044"/>
              <a:ext cx="64429" cy="64429"/>
            </a:xfrm>
            <a:custGeom>
              <a:avLst/>
              <a:gdLst>
                <a:gd name="connsiteX0" fmla="*/ 72704 w 72703"/>
                <a:gd name="connsiteY0" fmla="*/ 36352 h 72703"/>
                <a:gd name="connsiteX1" fmla="*/ 36352 w 72703"/>
                <a:gd name="connsiteY1" fmla="*/ 72704 h 72703"/>
                <a:gd name="connsiteX2" fmla="*/ 0 w 72703"/>
                <a:gd name="connsiteY2" fmla="*/ 36352 h 72703"/>
                <a:gd name="connsiteX3" fmla="*/ 36352 w 72703"/>
                <a:gd name="connsiteY3" fmla="*/ 0 h 72703"/>
                <a:gd name="connsiteX4" fmla="*/ 72704 w 72703"/>
                <a:gd name="connsiteY4" fmla="*/ 36352 h 7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03" h="72703">
                  <a:moveTo>
                    <a:pt x="72704" y="36352"/>
                  </a:moveTo>
                  <a:cubicBezTo>
                    <a:pt x="72704" y="56395"/>
                    <a:pt x="56458" y="72704"/>
                    <a:pt x="36352" y="72704"/>
                  </a:cubicBezTo>
                  <a:cubicBezTo>
                    <a:pt x="16246" y="72704"/>
                    <a:pt x="0" y="56457"/>
                    <a:pt x="0" y="36352"/>
                  </a:cubicBezTo>
                  <a:cubicBezTo>
                    <a:pt x="0" y="16246"/>
                    <a:pt x="16246" y="0"/>
                    <a:pt x="36352" y="0"/>
                  </a:cubicBezTo>
                  <a:cubicBezTo>
                    <a:pt x="56458" y="0"/>
                    <a:pt x="72704" y="16246"/>
                    <a:pt x="72704" y="36352"/>
                  </a:cubicBezTo>
                  <a:close/>
                </a:path>
              </a:pathLst>
            </a:custGeom>
            <a:solidFill>
              <a:srgbClr val="000000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E9C56A4-B6EC-FB30-CAFD-B5E3947E7353}"/>
                </a:ext>
              </a:extLst>
            </p:cNvPr>
            <p:cNvSpPr/>
            <p:nvPr/>
          </p:nvSpPr>
          <p:spPr>
            <a:xfrm>
              <a:off x="8962353" y="7870649"/>
              <a:ext cx="47218" cy="47218"/>
            </a:xfrm>
            <a:custGeom>
              <a:avLst/>
              <a:gdLst>
                <a:gd name="connsiteX0" fmla="*/ 53283 w 53282"/>
                <a:gd name="connsiteY0" fmla="*/ 26641 h 53282"/>
                <a:gd name="connsiteX1" fmla="*/ 26641 w 53282"/>
                <a:gd name="connsiteY1" fmla="*/ 53283 h 53282"/>
                <a:gd name="connsiteX2" fmla="*/ 0 w 53282"/>
                <a:gd name="connsiteY2" fmla="*/ 26641 h 53282"/>
                <a:gd name="connsiteX3" fmla="*/ 26641 w 53282"/>
                <a:gd name="connsiteY3" fmla="*/ 0 h 53282"/>
                <a:gd name="connsiteX4" fmla="*/ 53283 w 53282"/>
                <a:gd name="connsiteY4" fmla="*/ 26641 h 5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82" h="53282">
                  <a:moveTo>
                    <a:pt x="53283" y="26641"/>
                  </a:moveTo>
                  <a:cubicBezTo>
                    <a:pt x="53283" y="41332"/>
                    <a:pt x="41394" y="53283"/>
                    <a:pt x="26641" y="53283"/>
                  </a:cubicBezTo>
                  <a:cubicBezTo>
                    <a:pt x="11951" y="53283"/>
                    <a:pt x="0" y="41394"/>
                    <a:pt x="0" y="26641"/>
                  </a:cubicBezTo>
                  <a:cubicBezTo>
                    <a:pt x="0" y="11951"/>
                    <a:pt x="11889" y="0"/>
                    <a:pt x="26641" y="0"/>
                  </a:cubicBezTo>
                  <a:cubicBezTo>
                    <a:pt x="41394" y="0"/>
                    <a:pt x="53283" y="11951"/>
                    <a:pt x="53283" y="26641"/>
                  </a:cubicBezTo>
                  <a:close/>
                </a:path>
              </a:pathLst>
            </a:custGeom>
            <a:solidFill>
              <a:srgbClr val="000000"/>
            </a:solidFill>
            <a:ln w="6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24" name="Graphic 87">
              <a:extLst>
                <a:ext uri="{FF2B5EF4-FFF2-40B4-BE49-F238E27FC236}">
                  <a16:creationId xmlns:a16="http://schemas.microsoft.com/office/drawing/2014/main" id="{F1D4C4EF-0809-38AF-8939-8266CCC4F95A}"/>
                </a:ext>
              </a:extLst>
            </p:cNvPr>
            <p:cNvGrpSpPr/>
            <p:nvPr/>
          </p:nvGrpSpPr>
          <p:grpSpPr>
            <a:xfrm>
              <a:off x="9178423" y="7874290"/>
              <a:ext cx="39937" cy="39937"/>
              <a:chOff x="6529668" y="802016"/>
              <a:chExt cx="45066" cy="45066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8350483-D544-9CF0-7B9B-5D5714E4F935}"/>
                  </a:ext>
                </a:extLst>
              </p:cNvPr>
              <p:cNvSpPr/>
              <p:nvPr/>
            </p:nvSpPr>
            <p:spPr>
              <a:xfrm>
                <a:off x="6529668" y="802016"/>
                <a:ext cx="45066" cy="45066"/>
              </a:xfrm>
              <a:custGeom>
                <a:avLst/>
                <a:gdLst>
                  <a:gd name="connsiteX0" fmla="*/ 45066 w 45066"/>
                  <a:gd name="connsiteY0" fmla="*/ 22533 h 45066"/>
                  <a:gd name="connsiteX1" fmla="*/ 22533 w 45066"/>
                  <a:gd name="connsiteY1" fmla="*/ 45066 h 45066"/>
                  <a:gd name="connsiteX2" fmla="*/ 0 w 45066"/>
                  <a:gd name="connsiteY2" fmla="*/ 22533 h 45066"/>
                  <a:gd name="connsiteX3" fmla="*/ 22533 w 45066"/>
                  <a:gd name="connsiteY3" fmla="*/ 0 h 45066"/>
                  <a:gd name="connsiteX4" fmla="*/ 45066 w 45066"/>
                  <a:gd name="connsiteY4" fmla="*/ 22533 h 4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66" h="45066">
                    <a:moveTo>
                      <a:pt x="45066" y="22533"/>
                    </a:moveTo>
                    <a:cubicBezTo>
                      <a:pt x="45066" y="34982"/>
                      <a:pt x="34982" y="45066"/>
                      <a:pt x="22533" y="45066"/>
                    </a:cubicBezTo>
                    <a:cubicBezTo>
                      <a:pt x="10084" y="45066"/>
                      <a:pt x="0" y="34982"/>
                      <a:pt x="0" y="22533"/>
                    </a:cubicBezTo>
                    <a:cubicBezTo>
                      <a:pt x="0" y="10084"/>
                      <a:pt x="10084" y="0"/>
                      <a:pt x="22533" y="0"/>
                    </a:cubicBezTo>
                    <a:cubicBezTo>
                      <a:pt x="34982" y="0"/>
                      <a:pt x="45066" y="10084"/>
                      <a:pt x="45066" y="22533"/>
                    </a:cubicBezTo>
                    <a:close/>
                  </a:path>
                </a:pathLst>
              </a:custGeom>
              <a:solidFill>
                <a:srgbClr val="181818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5627CF0-8058-31EB-C5F8-43987386C8BA}"/>
                  </a:ext>
                </a:extLst>
              </p:cNvPr>
              <p:cNvSpPr/>
              <p:nvPr/>
            </p:nvSpPr>
            <p:spPr>
              <a:xfrm>
                <a:off x="6535644" y="807930"/>
                <a:ext cx="33052" cy="33115"/>
              </a:xfrm>
              <a:custGeom>
                <a:avLst/>
                <a:gdLst>
                  <a:gd name="connsiteX0" fmla="*/ 33053 w 33052"/>
                  <a:gd name="connsiteY0" fmla="*/ 16558 h 33115"/>
                  <a:gd name="connsiteX1" fmla="*/ 16495 w 33052"/>
                  <a:gd name="connsiteY1" fmla="*/ 33115 h 33115"/>
                  <a:gd name="connsiteX2" fmla="*/ 0 w 33052"/>
                  <a:gd name="connsiteY2" fmla="*/ 16558 h 33115"/>
                  <a:gd name="connsiteX3" fmla="*/ 5478 w 33052"/>
                  <a:gd name="connsiteY3" fmla="*/ 4295 h 33115"/>
                  <a:gd name="connsiteX4" fmla="*/ 9835 w 33052"/>
                  <a:gd name="connsiteY4" fmla="*/ 1432 h 33115"/>
                  <a:gd name="connsiteX5" fmla="*/ 10831 w 33052"/>
                  <a:gd name="connsiteY5" fmla="*/ 1058 h 33115"/>
                  <a:gd name="connsiteX6" fmla="*/ 12947 w 33052"/>
                  <a:gd name="connsiteY6" fmla="*/ 373 h 33115"/>
                  <a:gd name="connsiteX7" fmla="*/ 16433 w 33052"/>
                  <a:gd name="connsiteY7" fmla="*/ 0 h 33115"/>
                  <a:gd name="connsiteX8" fmla="*/ 19981 w 33052"/>
                  <a:gd name="connsiteY8" fmla="*/ 436 h 33115"/>
                  <a:gd name="connsiteX9" fmla="*/ 23156 w 33052"/>
                  <a:gd name="connsiteY9" fmla="*/ 1432 h 33115"/>
                  <a:gd name="connsiteX10" fmla="*/ 33053 w 33052"/>
                  <a:gd name="connsiteY10" fmla="*/ 16558 h 3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052" h="33115">
                    <a:moveTo>
                      <a:pt x="33053" y="16558"/>
                    </a:moveTo>
                    <a:cubicBezTo>
                      <a:pt x="33053" y="25708"/>
                      <a:pt x="25646" y="33115"/>
                      <a:pt x="16495" y="33115"/>
                    </a:cubicBezTo>
                    <a:cubicBezTo>
                      <a:pt x="7407" y="33115"/>
                      <a:pt x="0" y="25708"/>
                      <a:pt x="0" y="16558"/>
                    </a:cubicBezTo>
                    <a:cubicBezTo>
                      <a:pt x="0" y="11702"/>
                      <a:pt x="2117" y="7283"/>
                      <a:pt x="5478" y="4295"/>
                    </a:cubicBezTo>
                    <a:cubicBezTo>
                      <a:pt x="6785" y="3112"/>
                      <a:pt x="8279" y="2116"/>
                      <a:pt x="9835" y="1432"/>
                    </a:cubicBezTo>
                    <a:cubicBezTo>
                      <a:pt x="10146" y="1245"/>
                      <a:pt x="10520" y="1120"/>
                      <a:pt x="10831" y="1058"/>
                    </a:cubicBezTo>
                    <a:cubicBezTo>
                      <a:pt x="11516" y="747"/>
                      <a:pt x="12263" y="560"/>
                      <a:pt x="12947" y="373"/>
                    </a:cubicBezTo>
                    <a:cubicBezTo>
                      <a:pt x="14068" y="124"/>
                      <a:pt x="15250" y="0"/>
                      <a:pt x="16433" y="0"/>
                    </a:cubicBezTo>
                    <a:cubicBezTo>
                      <a:pt x="17678" y="0"/>
                      <a:pt x="18861" y="124"/>
                      <a:pt x="19981" y="436"/>
                    </a:cubicBezTo>
                    <a:cubicBezTo>
                      <a:pt x="21102" y="622"/>
                      <a:pt x="22160" y="996"/>
                      <a:pt x="23156" y="1432"/>
                    </a:cubicBezTo>
                    <a:cubicBezTo>
                      <a:pt x="29007" y="4046"/>
                      <a:pt x="33053" y="9835"/>
                      <a:pt x="33053" y="16558"/>
                    </a:cubicBezTo>
                    <a:close/>
                  </a:path>
                </a:pathLst>
              </a:custGeom>
              <a:solidFill>
                <a:srgbClr val="173463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0A8045-E864-259D-2133-4EA9FDAD4805}"/>
                  </a:ext>
                </a:extLst>
              </p:cNvPr>
              <p:cNvSpPr/>
              <p:nvPr/>
            </p:nvSpPr>
            <p:spPr>
              <a:xfrm>
                <a:off x="6541121" y="809050"/>
                <a:ext cx="12262" cy="16246"/>
              </a:xfrm>
              <a:custGeom>
                <a:avLst/>
                <a:gdLst>
                  <a:gd name="connsiteX0" fmla="*/ 12263 w 12262"/>
                  <a:gd name="connsiteY0" fmla="*/ 14752 h 16246"/>
                  <a:gd name="connsiteX1" fmla="*/ 9835 w 12262"/>
                  <a:gd name="connsiteY1" fmla="*/ 16246 h 16246"/>
                  <a:gd name="connsiteX2" fmla="*/ 0 w 12262"/>
                  <a:gd name="connsiteY2" fmla="*/ 3237 h 16246"/>
                  <a:gd name="connsiteX3" fmla="*/ 4357 w 12262"/>
                  <a:gd name="connsiteY3" fmla="*/ 373 h 16246"/>
                  <a:gd name="connsiteX4" fmla="*/ 5353 w 12262"/>
                  <a:gd name="connsiteY4" fmla="*/ 0 h 16246"/>
                  <a:gd name="connsiteX5" fmla="*/ 12263 w 12262"/>
                  <a:gd name="connsiteY5" fmla="*/ 14752 h 16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62" h="16246">
                    <a:moveTo>
                      <a:pt x="12263" y="14752"/>
                    </a:moveTo>
                    <a:lnTo>
                      <a:pt x="9835" y="16246"/>
                    </a:lnTo>
                    <a:lnTo>
                      <a:pt x="0" y="3237"/>
                    </a:lnTo>
                    <a:cubicBezTo>
                      <a:pt x="1307" y="2054"/>
                      <a:pt x="2801" y="1058"/>
                      <a:pt x="4357" y="373"/>
                    </a:cubicBezTo>
                    <a:cubicBezTo>
                      <a:pt x="4668" y="187"/>
                      <a:pt x="5042" y="62"/>
                      <a:pt x="5353" y="0"/>
                    </a:cubicBezTo>
                    <a:lnTo>
                      <a:pt x="12263" y="14752"/>
                    </a:lnTo>
                    <a:close/>
                  </a:path>
                </a:pathLst>
              </a:custGeom>
              <a:solidFill>
                <a:srgbClr val="231F2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495A4CD-79EC-DE39-4DA7-3E6EA29A522C}"/>
                  </a:ext>
                </a:extLst>
              </p:cNvPr>
              <p:cNvSpPr/>
              <p:nvPr/>
            </p:nvSpPr>
            <p:spPr>
              <a:xfrm>
                <a:off x="6546786" y="819134"/>
                <a:ext cx="10830" cy="10830"/>
              </a:xfrm>
              <a:custGeom>
                <a:avLst/>
                <a:gdLst>
                  <a:gd name="connsiteX0" fmla="*/ 10831 w 10830"/>
                  <a:gd name="connsiteY0" fmla="*/ 5415 h 10830"/>
                  <a:gd name="connsiteX1" fmla="*/ 5415 w 10830"/>
                  <a:gd name="connsiteY1" fmla="*/ 10831 h 10830"/>
                  <a:gd name="connsiteX2" fmla="*/ 0 w 10830"/>
                  <a:gd name="connsiteY2" fmla="*/ 5415 h 10830"/>
                  <a:gd name="connsiteX3" fmla="*/ 5415 w 10830"/>
                  <a:gd name="connsiteY3" fmla="*/ 0 h 10830"/>
                  <a:gd name="connsiteX4" fmla="*/ 10831 w 10830"/>
                  <a:gd name="connsiteY4" fmla="*/ 5415 h 1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0" h="10830">
                    <a:moveTo>
                      <a:pt x="10831" y="5415"/>
                    </a:moveTo>
                    <a:cubicBezTo>
                      <a:pt x="10831" y="8403"/>
                      <a:pt x="8403" y="10831"/>
                      <a:pt x="5415" y="10831"/>
                    </a:cubicBezTo>
                    <a:cubicBezTo>
                      <a:pt x="2428" y="10831"/>
                      <a:pt x="0" y="8403"/>
                      <a:pt x="0" y="5415"/>
                    </a:cubicBezTo>
                    <a:cubicBezTo>
                      <a:pt x="0" y="2428"/>
                      <a:pt x="2428" y="0"/>
                      <a:pt x="5415" y="0"/>
                    </a:cubicBezTo>
                    <a:cubicBezTo>
                      <a:pt x="8403" y="0"/>
                      <a:pt x="10831" y="2428"/>
                      <a:pt x="10831" y="5415"/>
                    </a:cubicBezTo>
                    <a:close/>
                  </a:path>
                </a:pathLst>
              </a:custGeom>
              <a:solidFill>
                <a:srgbClr val="000001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30" name="Google Shape;322;p2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9DE2D84-8E34-A1FE-737E-AED2BE8023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949" t="4528" r="7038" b="-436"/>
          <a:stretch/>
        </p:blipFill>
        <p:spPr>
          <a:xfrm>
            <a:off x="6459936" y="1339783"/>
            <a:ext cx="2954612" cy="4853919"/>
          </a:xfrm>
          <a:prstGeom prst="roundRect">
            <a:avLst>
              <a:gd name="adj" fmla="val 3615"/>
            </a:avLst>
          </a:prstGeom>
          <a:noFill/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33" name="Google Shape;320;p26">
            <a:extLst>
              <a:ext uri="{FF2B5EF4-FFF2-40B4-BE49-F238E27FC236}">
                <a16:creationId xmlns:a16="http://schemas.microsoft.com/office/drawing/2014/main" id="{0A996451-2A37-FD87-EC5D-29834EE81709}"/>
              </a:ext>
            </a:extLst>
          </p:cNvPr>
          <p:cNvSpPr txBox="1"/>
          <p:nvPr/>
        </p:nvSpPr>
        <p:spPr>
          <a:xfrm>
            <a:off x="648934" y="3564777"/>
            <a:ext cx="1757946" cy="374526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a typeface="Roboto"/>
                <a:cs typeface="Roboto"/>
                <a:sym typeface="Roboto"/>
              </a:rPr>
              <a:t>Text Messages</a:t>
            </a:r>
            <a:endParaRPr sz="1600" b="1" dirty="0">
              <a:solidFill>
                <a:schemeClr val="bg1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4" name="Google Shape;320;p26">
            <a:extLst>
              <a:ext uri="{FF2B5EF4-FFF2-40B4-BE49-F238E27FC236}">
                <a16:creationId xmlns:a16="http://schemas.microsoft.com/office/drawing/2014/main" id="{D6CBEC7C-34C8-27F5-433B-497829524640}"/>
              </a:ext>
            </a:extLst>
          </p:cNvPr>
          <p:cNvSpPr txBox="1"/>
          <p:nvPr/>
        </p:nvSpPr>
        <p:spPr>
          <a:xfrm>
            <a:off x="9785121" y="3564777"/>
            <a:ext cx="1757946" cy="374526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a typeface="Roboto"/>
                <a:cs typeface="Roboto"/>
                <a:sym typeface="Roboto"/>
              </a:rPr>
              <a:t>Newsletters</a:t>
            </a:r>
          </a:p>
        </p:txBody>
      </p:sp>
    </p:spTree>
    <p:extLst>
      <p:ext uri="{BB962C8B-B14F-4D97-AF65-F5344CB8AC3E}">
        <p14:creationId xmlns:p14="http://schemas.microsoft.com/office/powerpoint/2010/main" val="126780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AC988-C769-E970-8CA7-FA30664B0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/>
          <a:lstStyle/>
          <a:p>
            <a:r>
              <a:rPr lang="en-IN" dirty="0"/>
              <a:t>Our Integration Options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557D06-EC02-7A0A-FA05-F1E1E8E5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15</a:t>
            </a:fld>
            <a:endParaRPr lang="en-IN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96921F-89E1-3FDE-9698-E2E165D7D05A}"/>
              </a:ext>
            </a:extLst>
          </p:cNvPr>
          <p:cNvGrpSpPr/>
          <p:nvPr/>
        </p:nvGrpSpPr>
        <p:grpSpPr>
          <a:xfrm>
            <a:off x="1145383" y="1283092"/>
            <a:ext cx="4508656" cy="5206608"/>
            <a:chOff x="849487" y="1144314"/>
            <a:chExt cx="4896833" cy="56548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BA40ED-41E9-C9CF-64D5-F4726E1F3C16}"/>
                </a:ext>
              </a:extLst>
            </p:cNvPr>
            <p:cNvGrpSpPr/>
            <p:nvPr/>
          </p:nvGrpSpPr>
          <p:grpSpPr>
            <a:xfrm>
              <a:off x="849487" y="3867063"/>
              <a:ext cx="4896833" cy="2932126"/>
              <a:chOff x="475693" y="3144183"/>
              <a:chExt cx="5224077" cy="3678651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11A755B-60E1-7ABC-C44D-3C1B4534533C}"/>
                  </a:ext>
                </a:extLst>
              </p:cNvPr>
              <p:cNvSpPr/>
              <p:nvPr/>
            </p:nvSpPr>
            <p:spPr>
              <a:xfrm>
                <a:off x="475693" y="3394541"/>
                <a:ext cx="5224077" cy="3428293"/>
              </a:xfrm>
              <a:prstGeom prst="roundRect">
                <a:avLst>
                  <a:gd name="adj" fmla="val 1896"/>
                </a:avLst>
              </a:prstGeom>
              <a:solidFill>
                <a:schemeClr val="bg1"/>
              </a:solidFill>
              <a:ln w="635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360000" rIns="90000" rtlCol="0" anchor="t"/>
              <a:lstStyle/>
              <a:p>
                <a:pPr marR="0" lvl="0" algn="ctr" rtl="0">
                  <a:spcBef>
                    <a:spcPts val="0"/>
                  </a:spcBef>
                  <a:spcAft>
                    <a:spcPts val="2400"/>
                  </a:spcAft>
                  <a:buClr>
                    <a:schemeClr val="lt1"/>
                  </a:buClr>
                  <a:buSzPts val="1800"/>
                </a:pPr>
                <a:r>
                  <a:rPr lang="en-US" dirty="0">
                    <a:solidFill>
                      <a:schemeClr val="tx1"/>
                    </a:solidFill>
                    <a:ea typeface="Roboto"/>
                    <a:cs typeface="Roboto"/>
                    <a:sym typeface="Roboto"/>
                  </a:rPr>
                  <a:t>JS Tags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R="0" lvl="0" algn="ctr" rtl="0">
                  <a:spcBef>
                    <a:spcPts val="0"/>
                  </a:spcBef>
                  <a:spcAft>
                    <a:spcPts val="2400"/>
                  </a:spcAft>
                  <a:buClr>
                    <a:schemeClr val="lt1"/>
                  </a:buClr>
                  <a:buSzPts val="1800"/>
                </a:pPr>
                <a:r>
                  <a:rPr lang="en-US" dirty="0">
                    <a:solidFill>
                      <a:schemeClr val="tx1"/>
                    </a:solidFill>
                    <a:ea typeface="Roboto"/>
                    <a:cs typeface="Roboto"/>
                    <a:sym typeface="Roboto"/>
                  </a:rPr>
                  <a:t>Header Bidding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R="0" lvl="0" algn="ctr" rtl="0">
                  <a:spcBef>
                    <a:spcPts val="0"/>
                  </a:spcBef>
                  <a:spcAft>
                    <a:spcPts val="2400"/>
                  </a:spcAft>
                  <a:buClr>
                    <a:schemeClr val="lt1"/>
                  </a:buClr>
                  <a:buSzPts val="1800"/>
                </a:pPr>
                <a:r>
                  <a:rPr lang="en-US" dirty="0">
                    <a:solidFill>
                      <a:schemeClr val="tx1"/>
                    </a:solidFill>
                    <a:ea typeface="Roboto"/>
                    <a:cs typeface="Roboto"/>
                    <a:sym typeface="Roboto"/>
                  </a:rPr>
                  <a:t>Video-VAST Tags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R="0" lvl="0" algn="ctr" rtl="0">
                  <a:spcBef>
                    <a:spcPts val="0"/>
                  </a:spcBef>
                  <a:spcAft>
                    <a:spcPts val="2400"/>
                  </a:spcAft>
                  <a:buClr>
                    <a:schemeClr val="lt1"/>
                  </a:buClr>
                  <a:buSzPts val="1800"/>
                </a:pPr>
                <a:r>
                  <a:rPr lang="en-US" dirty="0">
                    <a:solidFill>
                      <a:schemeClr val="tx1"/>
                    </a:solidFill>
                    <a:ea typeface="Roboto"/>
                    <a:cs typeface="Roboto"/>
                    <a:sym typeface="Roboto"/>
                  </a:rPr>
                  <a:t>Open RTB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Google Shape;131;p15">
                <a:extLst>
                  <a:ext uri="{FF2B5EF4-FFF2-40B4-BE49-F238E27FC236}">
                    <a16:creationId xmlns:a16="http://schemas.microsoft.com/office/drawing/2014/main" id="{936BDB3E-84C7-9943-3708-8BCE33CD66F3}"/>
                  </a:ext>
                </a:extLst>
              </p:cNvPr>
              <p:cNvSpPr txBox="1"/>
              <p:nvPr/>
            </p:nvSpPr>
            <p:spPr>
              <a:xfrm>
                <a:off x="937340" y="3144183"/>
                <a:ext cx="4300780" cy="500717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solidFill>
                      <a:schemeClr val="bg1"/>
                    </a:solidFill>
                    <a:ea typeface="Roboto"/>
                    <a:cs typeface="Roboto"/>
                    <a:sym typeface="Roboto"/>
                  </a:rPr>
                  <a:t>Programmatic Monetization</a:t>
                </a:r>
              </a:p>
            </p:txBody>
          </p:sp>
        </p:grp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96452DA-6131-A829-0B56-5A37BA44C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7806" y="1144314"/>
              <a:ext cx="3980193" cy="258944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4F535F-2A65-46F6-FF26-351368BC6FFA}"/>
              </a:ext>
            </a:extLst>
          </p:cNvPr>
          <p:cNvGrpSpPr/>
          <p:nvPr/>
        </p:nvGrpSpPr>
        <p:grpSpPr>
          <a:xfrm>
            <a:off x="6537961" y="1101858"/>
            <a:ext cx="4508656" cy="5387842"/>
            <a:chOff x="6445684" y="947476"/>
            <a:chExt cx="4896833" cy="58517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CF7FC8D-2F19-DF16-2A85-AF7D36333401}"/>
                </a:ext>
              </a:extLst>
            </p:cNvPr>
            <p:cNvGrpSpPr/>
            <p:nvPr/>
          </p:nvGrpSpPr>
          <p:grpSpPr>
            <a:xfrm>
              <a:off x="6445684" y="3867063"/>
              <a:ext cx="4896833" cy="2932126"/>
              <a:chOff x="475693" y="3144183"/>
              <a:chExt cx="5224077" cy="3678651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BF7DACC-4EBC-BBAA-35A2-FF5F3D97C386}"/>
                  </a:ext>
                </a:extLst>
              </p:cNvPr>
              <p:cNvSpPr/>
              <p:nvPr/>
            </p:nvSpPr>
            <p:spPr>
              <a:xfrm>
                <a:off x="475693" y="3394542"/>
                <a:ext cx="5224077" cy="3428292"/>
              </a:xfrm>
              <a:prstGeom prst="roundRect">
                <a:avLst>
                  <a:gd name="adj" fmla="val 1896"/>
                </a:avLst>
              </a:prstGeom>
              <a:solidFill>
                <a:schemeClr val="bg1"/>
              </a:solidFill>
              <a:ln w="635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360000" rIns="90000" rtlCol="0" anchor="t"/>
              <a:lstStyle/>
              <a:p>
                <a:pPr marR="0" lvl="0" algn="ctr" rtl="0">
                  <a:spcBef>
                    <a:spcPts val="0"/>
                  </a:spcBef>
                  <a:spcAft>
                    <a:spcPts val="2400"/>
                  </a:spcAft>
                  <a:buClr>
                    <a:schemeClr val="lt1"/>
                  </a:buClr>
                  <a:buSzPts val="1800"/>
                </a:pPr>
                <a:r>
                  <a:rPr lang="en-US" dirty="0">
                    <a:solidFill>
                      <a:schemeClr val="tx1"/>
                    </a:solidFill>
                    <a:ea typeface="Roboto"/>
                    <a:cs typeface="Roboto"/>
                    <a:sym typeface="Roboto"/>
                  </a:rPr>
                  <a:t>Publisher Served – </a:t>
                </a:r>
                <a:br>
                  <a:rPr lang="en-US" dirty="0">
                    <a:solidFill>
                      <a:schemeClr val="tx1"/>
                    </a:solidFill>
                    <a:ea typeface="Roboto"/>
                    <a:cs typeface="Roboto"/>
                    <a:sym typeface="Roboto"/>
                  </a:rPr>
                </a:br>
                <a:r>
                  <a:rPr lang="en-US" dirty="0">
                    <a:solidFill>
                      <a:schemeClr val="tx1"/>
                    </a:solidFill>
                    <a:ea typeface="Roboto"/>
                    <a:cs typeface="Roboto"/>
                    <a:sym typeface="Roboto"/>
                  </a:rPr>
                  <a:t>Custom Creative / Content</a:t>
                </a:r>
              </a:p>
            </p:txBody>
          </p:sp>
          <p:sp>
            <p:nvSpPr>
              <p:cNvPr id="9" name="Google Shape;131;p15">
                <a:extLst>
                  <a:ext uri="{FF2B5EF4-FFF2-40B4-BE49-F238E27FC236}">
                    <a16:creationId xmlns:a16="http://schemas.microsoft.com/office/drawing/2014/main" id="{853D12C5-8EC3-48A9-508C-B32C9A161C81}"/>
                  </a:ext>
                </a:extLst>
              </p:cNvPr>
              <p:cNvSpPr txBox="1"/>
              <p:nvPr/>
            </p:nvSpPr>
            <p:spPr>
              <a:xfrm>
                <a:off x="937340" y="3144183"/>
                <a:ext cx="4300780" cy="500717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 dirty="0">
                    <a:solidFill>
                      <a:schemeClr val="bg1"/>
                    </a:solidFill>
                    <a:ea typeface="Roboto"/>
                    <a:cs typeface="Roboto"/>
                    <a:sym typeface="Roboto"/>
                  </a:rPr>
                  <a:t>Brands Solutions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D38E23-B835-18B2-1C7F-D7771E6FD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3" t="2377" r="3863" b="5354"/>
            <a:stretch/>
          </p:blipFill>
          <p:spPr>
            <a:xfrm>
              <a:off x="7109812" y="947476"/>
              <a:ext cx="3568574" cy="2854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2451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49115-A68E-AC15-DAD3-3F4A8F728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Proprietary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4167F-50B8-DF89-74F0-647BCB73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16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1A299C-98F1-0CAE-7430-0147981094BA}"/>
              </a:ext>
            </a:extLst>
          </p:cNvPr>
          <p:cNvGrpSpPr/>
          <p:nvPr/>
        </p:nvGrpSpPr>
        <p:grpSpPr>
          <a:xfrm>
            <a:off x="1760611" y="1098024"/>
            <a:ext cx="8670778" cy="5391676"/>
            <a:chOff x="7218432" y="2728630"/>
            <a:chExt cx="4499220" cy="27977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B673DA-8061-A16D-4917-D17809FC6E1A}"/>
                </a:ext>
              </a:extLst>
            </p:cNvPr>
            <p:cNvGrpSpPr/>
            <p:nvPr/>
          </p:nvGrpSpPr>
          <p:grpSpPr>
            <a:xfrm rot="5400000">
              <a:off x="8069186" y="1877876"/>
              <a:ext cx="2797712" cy="4499220"/>
              <a:chOff x="7510452" y="7815929"/>
              <a:chExt cx="3381913" cy="440807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E4BD043-1056-5ABE-9102-3AB196CD0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10452" y="7822068"/>
                <a:ext cx="3375922" cy="4401937"/>
              </a:xfrm>
              <a:custGeom>
                <a:avLst/>
                <a:gdLst>
                  <a:gd name="connsiteX0" fmla="*/ -969 w 3809479"/>
                  <a:gd name="connsiteY0" fmla="*/ -1262 h 4967262"/>
                  <a:gd name="connsiteX1" fmla="*/ 3808510 w 3809479"/>
                  <a:gd name="connsiteY1" fmla="*/ -1262 h 4967262"/>
                  <a:gd name="connsiteX2" fmla="*/ 3808510 w 3809479"/>
                  <a:gd name="connsiteY2" fmla="*/ 4966000 h 4967262"/>
                  <a:gd name="connsiteX3" fmla="*/ -969 w 3809479"/>
                  <a:gd name="connsiteY3" fmla="*/ 4966000 h 496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479" h="4967262">
                    <a:moveTo>
                      <a:pt x="-969" y="-1262"/>
                    </a:moveTo>
                    <a:lnTo>
                      <a:pt x="3808510" y="-1262"/>
                    </a:lnTo>
                    <a:lnTo>
                      <a:pt x="3808510" y="4966000"/>
                    </a:lnTo>
                    <a:lnTo>
                      <a:pt x="-969" y="4966000"/>
                    </a:lnTo>
                    <a:close/>
                  </a:path>
                </a:pathLst>
              </a:custGeom>
            </p:spPr>
          </p:pic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CFF0FE3-E601-DD06-F356-0F0E828024B5}"/>
                  </a:ext>
                </a:extLst>
              </p:cNvPr>
              <p:cNvSpPr/>
              <p:nvPr/>
            </p:nvSpPr>
            <p:spPr>
              <a:xfrm>
                <a:off x="7519642" y="7831210"/>
                <a:ext cx="3357499" cy="4383678"/>
              </a:xfrm>
              <a:custGeom>
                <a:avLst/>
                <a:gdLst>
                  <a:gd name="connsiteX0" fmla="*/ 3575246 w 3788688"/>
                  <a:gd name="connsiteY0" fmla="*/ 4946659 h 4946658"/>
                  <a:gd name="connsiteX1" fmla="*/ 213443 w 3788688"/>
                  <a:gd name="connsiteY1" fmla="*/ 4946659 h 4946658"/>
                  <a:gd name="connsiteX2" fmla="*/ 0 w 3788688"/>
                  <a:gd name="connsiteY2" fmla="*/ 4733216 h 4946658"/>
                  <a:gd name="connsiteX3" fmla="*/ 0 w 3788688"/>
                  <a:gd name="connsiteY3" fmla="*/ 213443 h 4946658"/>
                  <a:gd name="connsiteX4" fmla="*/ 213443 w 3788688"/>
                  <a:gd name="connsiteY4" fmla="*/ 0 h 4946658"/>
                  <a:gd name="connsiteX5" fmla="*/ 3575246 w 3788688"/>
                  <a:gd name="connsiteY5" fmla="*/ 0 h 4946658"/>
                  <a:gd name="connsiteX6" fmla="*/ 3788689 w 3788688"/>
                  <a:gd name="connsiteY6" fmla="*/ 213443 h 4946658"/>
                  <a:gd name="connsiteX7" fmla="*/ 3788689 w 3788688"/>
                  <a:gd name="connsiteY7" fmla="*/ 4733216 h 4946658"/>
                  <a:gd name="connsiteX8" fmla="*/ 3575246 w 3788688"/>
                  <a:gd name="connsiteY8" fmla="*/ 4946659 h 494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8688" h="4946658">
                    <a:moveTo>
                      <a:pt x="3575246" y="4946659"/>
                    </a:moveTo>
                    <a:lnTo>
                      <a:pt x="213443" y="4946659"/>
                    </a:lnTo>
                    <a:cubicBezTo>
                      <a:pt x="95548" y="4946659"/>
                      <a:pt x="0" y="4851111"/>
                      <a:pt x="0" y="4733216"/>
                    </a:cubicBezTo>
                    <a:lnTo>
                      <a:pt x="0" y="213443"/>
                    </a:lnTo>
                    <a:cubicBezTo>
                      <a:pt x="0" y="95548"/>
                      <a:pt x="95548" y="0"/>
                      <a:pt x="213443" y="0"/>
                    </a:cubicBezTo>
                    <a:lnTo>
                      <a:pt x="3575246" y="0"/>
                    </a:lnTo>
                    <a:cubicBezTo>
                      <a:pt x="3693141" y="0"/>
                      <a:pt x="3788689" y="95548"/>
                      <a:pt x="3788689" y="213443"/>
                    </a:cubicBezTo>
                    <a:lnTo>
                      <a:pt x="3788689" y="4733216"/>
                    </a:lnTo>
                    <a:cubicBezTo>
                      <a:pt x="3788689" y="4851111"/>
                      <a:pt x="3693079" y="4946659"/>
                      <a:pt x="3575246" y="4946659"/>
                    </a:cubicBezTo>
                    <a:close/>
                  </a:path>
                </a:pathLst>
              </a:custGeom>
              <a:solidFill>
                <a:srgbClr val="121212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D13B300-ACAC-7C67-67A5-B61CCBB9FE16}"/>
                  </a:ext>
                </a:extLst>
              </p:cNvPr>
              <p:cNvSpPr/>
              <p:nvPr/>
            </p:nvSpPr>
            <p:spPr>
              <a:xfrm>
                <a:off x="7651424" y="7962990"/>
                <a:ext cx="3093933" cy="4120114"/>
              </a:xfrm>
              <a:custGeom>
                <a:avLst/>
                <a:gdLst>
                  <a:gd name="connsiteX0" fmla="*/ 64736 w 3491275"/>
                  <a:gd name="connsiteY0" fmla="*/ 4649246 h 4649245"/>
                  <a:gd name="connsiteX1" fmla="*/ 0 w 3491275"/>
                  <a:gd name="connsiteY1" fmla="*/ 4584509 h 4649245"/>
                  <a:gd name="connsiteX2" fmla="*/ 0 w 3491275"/>
                  <a:gd name="connsiteY2" fmla="*/ 64736 h 4649245"/>
                  <a:gd name="connsiteX3" fmla="*/ 64736 w 3491275"/>
                  <a:gd name="connsiteY3" fmla="*/ 0 h 4649245"/>
                  <a:gd name="connsiteX4" fmla="*/ 3426540 w 3491275"/>
                  <a:gd name="connsiteY4" fmla="*/ 0 h 4649245"/>
                  <a:gd name="connsiteX5" fmla="*/ 3491276 w 3491275"/>
                  <a:gd name="connsiteY5" fmla="*/ 64736 h 4649245"/>
                  <a:gd name="connsiteX6" fmla="*/ 3491276 w 3491275"/>
                  <a:gd name="connsiteY6" fmla="*/ 4584509 h 4649245"/>
                  <a:gd name="connsiteX7" fmla="*/ 3426540 w 3491275"/>
                  <a:gd name="connsiteY7" fmla="*/ 4649246 h 4649245"/>
                  <a:gd name="connsiteX8" fmla="*/ 64736 w 3491275"/>
                  <a:gd name="connsiteY8" fmla="*/ 4649246 h 464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91275" h="4649245">
                    <a:moveTo>
                      <a:pt x="64736" y="4649246"/>
                    </a:moveTo>
                    <a:cubicBezTo>
                      <a:pt x="29069" y="4649246"/>
                      <a:pt x="0" y="4620239"/>
                      <a:pt x="0" y="4584509"/>
                    </a:cubicBezTo>
                    <a:lnTo>
                      <a:pt x="0" y="64736"/>
                    </a:lnTo>
                    <a:cubicBezTo>
                      <a:pt x="0" y="29069"/>
                      <a:pt x="29007" y="0"/>
                      <a:pt x="64736" y="0"/>
                    </a:cubicBezTo>
                    <a:lnTo>
                      <a:pt x="3426540" y="0"/>
                    </a:lnTo>
                    <a:cubicBezTo>
                      <a:pt x="3462207" y="0"/>
                      <a:pt x="3491276" y="29007"/>
                      <a:pt x="3491276" y="64736"/>
                    </a:cubicBezTo>
                    <a:lnTo>
                      <a:pt x="3491276" y="4584509"/>
                    </a:lnTo>
                    <a:cubicBezTo>
                      <a:pt x="3491276" y="4620177"/>
                      <a:pt x="3462269" y="4649246"/>
                      <a:pt x="3426540" y="4649246"/>
                    </a:cubicBezTo>
                    <a:lnTo>
                      <a:pt x="64736" y="4649246"/>
                    </a:lnTo>
                    <a:close/>
                  </a:path>
                </a:pathLst>
              </a:custGeom>
              <a:solidFill>
                <a:srgbClr val="2B2B2B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78826B1-3940-81CC-ED40-D925BDD88526}"/>
                  </a:ext>
                </a:extLst>
              </p:cNvPr>
              <p:cNvSpPr/>
              <p:nvPr/>
            </p:nvSpPr>
            <p:spPr>
              <a:xfrm>
                <a:off x="10491944" y="7815929"/>
                <a:ext cx="191688" cy="12577"/>
              </a:xfrm>
              <a:custGeom>
                <a:avLst/>
                <a:gdLst>
                  <a:gd name="connsiteX0" fmla="*/ 202238 w 216306"/>
                  <a:gd name="connsiteY0" fmla="*/ 0 h 14192"/>
                  <a:gd name="connsiteX1" fmla="*/ 14067 w 216306"/>
                  <a:gd name="connsiteY1" fmla="*/ 0 h 14192"/>
                  <a:gd name="connsiteX2" fmla="*/ 0 w 216306"/>
                  <a:gd name="connsiteY2" fmla="*/ 14068 h 14192"/>
                  <a:gd name="connsiteX3" fmla="*/ 0 w 216306"/>
                  <a:gd name="connsiteY3" fmla="*/ 14192 h 14192"/>
                  <a:gd name="connsiteX4" fmla="*/ 216306 w 216306"/>
                  <a:gd name="connsiteY4" fmla="*/ 14192 h 14192"/>
                  <a:gd name="connsiteX5" fmla="*/ 216306 w 216306"/>
                  <a:gd name="connsiteY5" fmla="*/ 14068 h 14192"/>
                  <a:gd name="connsiteX6" fmla="*/ 202238 w 216306"/>
                  <a:gd name="connsiteY6" fmla="*/ 0 h 14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306" h="14192">
                    <a:moveTo>
                      <a:pt x="202238" y="0"/>
                    </a:moveTo>
                    <a:lnTo>
                      <a:pt x="14067" y="0"/>
                    </a:lnTo>
                    <a:cubicBezTo>
                      <a:pt x="6287" y="0"/>
                      <a:pt x="0" y="6287"/>
                      <a:pt x="0" y="14068"/>
                    </a:cubicBezTo>
                    <a:lnTo>
                      <a:pt x="0" y="14192"/>
                    </a:lnTo>
                    <a:lnTo>
                      <a:pt x="216306" y="14192"/>
                    </a:lnTo>
                    <a:lnTo>
                      <a:pt x="216306" y="14068"/>
                    </a:lnTo>
                    <a:cubicBezTo>
                      <a:pt x="216306" y="6287"/>
                      <a:pt x="210019" y="0"/>
                      <a:pt x="20223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7D7D"/>
                  </a:gs>
                  <a:gs pos="1440">
                    <a:srgbClr val="8A8A8A"/>
                  </a:gs>
                  <a:gs pos="4900">
                    <a:srgbClr val="A5A5A5"/>
                  </a:gs>
                  <a:gs pos="8880">
                    <a:srgbClr val="BBBBBB"/>
                  </a:gs>
                  <a:gs pos="13530">
                    <a:srgbClr val="CCCCCC"/>
                  </a:gs>
                  <a:gs pos="19280">
                    <a:srgbClr val="D8D8D8"/>
                  </a:gs>
                  <a:gs pos="27350">
                    <a:srgbClr val="DFDFDF"/>
                  </a:gs>
                  <a:gs pos="49750">
                    <a:srgbClr val="E0E0E0"/>
                  </a:gs>
                  <a:gs pos="71940">
                    <a:srgbClr val="DFDFDF"/>
                  </a:gs>
                  <a:gs pos="79930">
                    <a:srgbClr val="D8D8D8"/>
                  </a:gs>
                  <a:gs pos="85620">
                    <a:srgbClr val="CCCCCC"/>
                  </a:gs>
                  <a:gs pos="90230">
                    <a:srgbClr val="BBBBBB"/>
                  </a:gs>
                  <a:gs pos="94170">
                    <a:srgbClr val="A5A5A5"/>
                  </a:gs>
                  <a:gs pos="97600">
                    <a:srgbClr val="8A8A8A"/>
                  </a:gs>
                  <a:gs pos="100000">
                    <a:srgbClr val="737373"/>
                  </a:gs>
                </a:gsLst>
                <a:lin ang="0" scaled="1"/>
              </a:gra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F386BCF-ABB6-1E5C-1992-736756B772BD}"/>
                  </a:ext>
                </a:extLst>
              </p:cNvPr>
              <p:cNvSpPr/>
              <p:nvPr/>
            </p:nvSpPr>
            <p:spPr>
              <a:xfrm>
                <a:off x="10879899" y="8131622"/>
                <a:ext cx="12466" cy="156274"/>
              </a:xfrm>
              <a:custGeom>
                <a:avLst/>
                <a:gdLst>
                  <a:gd name="connsiteX0" fmla="*/ 125 w 14067"/>
                  <a:gd name="connsiteY0" fmla="*/ 176344 h 176344"/>
                  <a:gd name="connsiteX1" fmla="*/ 0 w 14067"/>
                  <a:gd name="connsiteY1" fmla="*/ 176344 h 176344"/>
                  <a:gd name="connsiteX2" fmla="*/ 0 w 14067"/>
                  <a:gd name="connsiteY2" fmla="*/ 0 h 176344"/>
                  <a:gd name="connsiteX3" fmla="*/ 125 w 14067"/>
                  <a:gd name="connsiteY3" fmla="*/ 0 h 176344"/>
                  <a:gd name="connsiteX4" fmla="*/ 14068 w 14067"/>
                  <a:gd name="connsiteY4" fmla="*/ 13943 h 176344"/>
                  <a:gd name="connsiteX5" fmla="*/ 14068 w 14067"/>
                  <a:gd name="connsiteY5" fmla="*/ 162401 h 176344"/>
                  <a:gd name="connsiteX6" fmla="*/ 125 w 14067"/>
                  <a:gd name="connsiteY6" fmla="*/ 176344 h 1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67" h="176344">
                    <a:moveTo>
                      <a:pt x="125" y="176344"/>
                    </a:moveTo>
                    <a:lnTo>
                      <a:pt x="0" y="176344"/>
                    </a:lnTo>
                    <a:lnTo>
                      <a:pt x="0" y="0"/>
                    </a:lnTo>
                    <a:lnTo>
                      <a:pt x="125" y="0"/>
                    </a:lnTo>
                    <a:cubicBezTo>
                      <a:pt x="7843" y="0"/>
                      <a:pt x="14068" y="6225"/>
                      <a:pt x="14068" y="13943"/>
                    </a:cubicBezTo>
                    <a:lnTo>
                      <a:pt x="14068" y="162401"/>
                    </a:lnTo>
                    <a:cubicBezTo>
                      <a:pt x="14068" y="170119"/>
                      <a:pt x="7781" y="176344"/>
                      <a:pt x="125" y="176344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7D7D"/>
                  </a:gs>
                  <a:gs pos="1440">
                    <a:srgbClr val="8A8A8A"/>
                  </a:gs>
                  <a:gs pos="4900">
                    <a:srgbClr val="A5A5A5"/>
                  </a:gs>
                  <a:gs pos="8880">
                    <a:srgbClr val="BBBBBB"/>
                  </a:gs>
                  <a:gs pos="13530">
                    <a:srgbClr val="CCCCCC"/>
                  </a:gs>
                  <a:gs pos="19280">
                    <a:srgbClr val="D8D8D8"/>
                  </a:gs>
                  <a:gs pos="27350">
                    <a:srgbClr val="DFDFDF"/>
                  </a:gs>
                  <a:gs pos="49750">
                    <a:srgbClr val="E0E0E0"/>
                  </a:gs>
                  <a:gs pos="71940">
                    <a:srgbClr val="DFDFDF"/>
                  </a:gs>
                  <a:gs pos="79930">
                    <a:srgbClr val="D8D8D8"/>
                  </a:gs>
                  <a:gs pos="85620">
                    <a:srgbClr val="CCCCCC"/>
                  </a:gs>
                  <a:gs pos="90230">
                    <a:srgbClr val="BBBBBB"/>
                  </a:gs>
                  <a:gs pos="94170">
                    <a:srgbClr val="A5A5A5"/>
                  </a:gs>
                  <a:gs pos="97600">
                    <a:srgbClr val="8A8A8A"/>
                  </a:gs>
                  <a:gs pos="100000">
                    <a:srgbClr val="737373"/>
                  </a:gs>
                </a:gsLst>
                <a:lin ang="5400000" scaled="1"/>
              </a:gra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D0403D31-DBC4-996F-AFE2-55F48679E01A}"/>
                  </a:ext>
                </a:extLst>
              </p:cNvPr>
              <p:cNvSpPr/>
              <p:nvPr/>
            </p:nvSpPr>
            <p:spPr>
              <a:xfrm>
                <a:off x="10879899" y="8320386"/>
                <a:ext cx="12466" cy="156218"/>
              </a:xfrm>
              <a:custGeom>
                <a:avLst/>
                <a:gdLst>
                  <a:gd name="connsiteX0" fmla="*/ 125 w 14067"/>
                  <a:gd name="connsiteY0" fmla="*/ 176282 h 176281"/>
                  <a:gd name="connsiteX1" fmla="*/ 0 w 14067"/>
                  <a:gd name="connsiteY1" fmla="*/ 176282 h 176281"/>
                  <a:gd name="connsiteX2" fmla="*/ 0 w 14067"/>
                  <a:gd name="connsiteY2" fmla="*/ 0 h 176281"/>
                  <a:gd name="connsiteX3" fmla="*/ 125 w 14067"/>
                  <a:gd name="connsiteY3" fmla="*/ 0 h 176281"/>
                  <a:gd name="connsiteX4" fmla="*/ 14068 w 14067"/>
                  <a:gd name="connsiteY4" fmla="*/ 13943 h 176281"/>
                  <a:gd name="connsiteX5" fmla="*/ 14068 w 14067"/>
                  <a:gd name="connsiteY5" fmla="*/ 162401 h 176281"/>
                  <a:gd name="connsiteX6" fmla="*/ 125 w 14067"/>
                  <a:gd name="connsiteY6" fmla="*/ 176282 h 176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67" h="176281">
                    <a:moveTo>
                      <a:pt x="125" y="176282"/>
                    </a:moveTo>
                    <a:lnTo>
                      <a:pt x="0" y="176282"/>
                    </a:lnTo>
                    <a:lnTo>
                      <a:pt x="0" y="0"/>
                    </a:lnTo>
                    <a:lnTo>
                      <a:pt x="125" y="0"/>
                    </a:lnTo>
                    <a:cubicBezTo>
                      <a:pt x="7843" y="0"/>
                      <a:pt x="14068" y="6225"/>
                      <a:pt x="14068" y="13943"/>
                    </a:cubicBezTo>
                    <a:lnTo>
                      <a:pt x="14068" y="162401"/>
                    </a:lnTo>
                    <a:cubicBezTo>
                      <a:pt x="14068" y="170057"/>
                      <a:pt x="7781" y="176282"/>
                      <a:pt x="125" y="1762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7D7D"/>
                  </a:gs>
                  <a:gs pos="1440">
                    <a:srgbClr val="8A8A8A"/>
                  </a:gs>
                  <a:gs pos="4900">
                    <a:srgbClr val="A5A5A5"/>
                  </a:gs>
                  <a:gs pos="8880">
                    <a:srgbClr val="BBBBBB"/>
                  </a:gs>
                  <a:gs pos="13530">
                    <a:srgbClr val="CCCCCC"/>
                  </a:gs>
                  <a:gs pos="19280">
                    <a:srgbClr val="D8D8D8"/>
                  </a:gs>
                  <a:gs pos="27350">
                    <a:srgbClr val="DFDFDF"/>
                  </a:gs>
                  <a:gs pos="49750">
                    <a:srgbClr val="E0E0E0"/>
                  </a:gs>
                  <a:gs pos="71940">
                    <a:srgbClr val="DFDFDF"/>
                  </a:gs>
                  <a:gs pos="79930">
                    <a:srgbClr val="D8D8D8"/>
                  </a:gs>
                  <a:gs pos="85620">
                    <a:srgbClr val="CCCCCC"/>
                  </a:gs>
                  <a:gs pos="90230">
                    <a:srgbClr val="BBBBBB"/>
                  </a:gs>
                  <a:gs pos="94170">
                    <a:srgbClr val="A5A5A5"/>
                  </a:gs>
                  <a:gs pos="97600">
                    <a:srgbClr val="8A8A8A"/>
                  </a:gs>
                  <a:gs pos="100000">
                    <a:srgbClr val="737373"/>
                  </a:gs>
                </a:gsLst>
                <a:lin ang="5400000" scaled="1"/>
              </a:gra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3A694EA-8E9A-DC57-2BFD-23372BD20728}"/>
                  </a:ext>
                </a:extLst>
              </p:cNvPr>
              <p:cNvSpPr/>
              <p:nvPr/>
            </p:nvSpPr>
            <p:spPr>
              <a:xfrm>
                <a:off x="9292498" y="7885984"/>
                <a:ext cx="16548" cy="16549"/>
              </a:xfrm>
              <a:custGeom>
                <a:avLst/>
                <a:gdLst>
                  <a:gd name="connsiteX0" fmla="*/ 18674 w 18673"/>
                  <a:gd name="connsiteY0" fmla="*/ 9338 h 18674"/>
                  <a:gd name="connsiteX1" fmla="*/ 9337 w 18673"/>
                  <a:gd name="connsiteY1" fmla="*/ 18675 h 18674"/>
                  <a:gd name="connsiteX2" fmla="*/ 0 w 18673"/>
                  <a:gd name="connsiteY2" fmla="*/ 9338 h 18674"/>
                  <a:gd name="connsiteX3" fmla="*/ 9337 w 18673"/>
                  <a:gd name="connsiteY3" fmla="*/ 1 h 18674"/>
                  <a:gd name="connsiteX4" fmla="*/ 18674 w 18673"/>
                  <a:gd name="connsiteY4" fmla="*/ 9338 h 1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73" h="18674">
                    <a:moveTo>
                      <a:pt x="18674" y="9338"/>
                    </a:moveTo>
                    <a:cubicBezTo>
                      <a:pt x="18674" y="14504"/>
                      <a:pt x="14504" y="18675"/>
                      <a:pt x="9337" y="18675"/>
                    </a:cubicBezTo>
                    <a:cubicBezTo>
                      <a:pt x="4171" y="18675"/>
                      <a:pt x="0" y="14504"/>
                      <a:pt x="0" y="9338"/>
                    </a:cubicBezTo>
                    <a:cubicBezTo>
                      <a:pt x="0" y="4171"/>
                      <a:pt x="4171" y="1"/>
                      <a:pt x="9337" y="1"/>
                    </a:cubicBezTo>
                    <a:cubicBezTo>
                      <a:pt x="14441" y="-62"/>
                      <a:pt x="18674" y="4171"/>
                      <a:pt x="18674" y="93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5066412-9632-23C3-9B24-4FBBF5259A2E}"/>
                  </a:ext>
                </a:extLst>
              </p:cNvPr>
              <p:cNvSpPr/>
              <p:nvPr/>
            </p:nvSpPr>
            <p:spPr>
              <a:xfrm>
                <a:off x="9377172" y="7864030"/>
                <a:ext cx="60457" cy="60458"/>
              </a:xfrm>
              <a:custGeom>
                <a:avLst/>
                <a:gdLst>
                  <a:gd name="connsiteX0" fmla="*/ 68222 w 68221"/>
                  <a:gd name="connsiteY0" fmla="*/ 34111 h 68222"/>
                  <a:gd name="connsiteX1" fmla="*/ 34111 w 68221"/>
                  <a:gd name="connsiteY1" fmla="*/ 68222 h 68222"/>
                  <a:gd name="connsiteX2" fmla="*/ 0 w 68221"/>
                  <a:gd name="connsiteY2" fmla="*/ 34111 h 68222"/>
                  <a:gd name="connsiteX3" fmla="*/ 34111 w 68221"/>
                  <a:gd name="connsiteY3" fmla="*/ 0 h 68222"/>
                  <a:gd name="connsiteX4" fmla="*/ 68222 w 68221"/>
                  <a:gd name="connsiteY4" fmla="*/ 34111 h 6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21" h="68222">
                    <a:moveTo>
                      <a:pt x="68222" y="34111"/>
                    </a:moveTo>
                    <a:cubicBezTo>
                      <a:pt x="68222" y="52909"/>
                      <a:pt x="52972" y="68222"/>
                      <a:pt x="34111" y="68222"/>
                    </a:cubicBezTo>
                    <a:cubicBezTo>
                      <a:pt x="15313" y="68222"/>
                      <a:pt x="0" y="52972"/>
                      <a:pt x="0" y="34111"/>
                    </a:cubicBezTo>
                    <a:cubicBezTo>
                      <a:pt x="0" y="15313"/>
                      <a:pt x="15250" y="0"/>
                      <a:pt x="34111" y="0"/>
                    </a:cubicBezTo>
                    <a:cubicBezTo>
                      <a:pt x="52972" y="0"/>
                      <a:pt x="68222" y="15250"/>
                      <a:pt x="68222" y="341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B860B5D-48A0-A947-B638-492BA0249047}"/>
                  </a:ext>
                </a:extLst>
              </p:cNvPr>
              <p:cNvSpPr/>
              <p:nvPr/>
            </p:nvSpPr>
            <p:spPr>
              <a:xfrm>
                <a:off x="9058832" y="7862044"/>
                <a:ext cx="64429" cy="64429"/>
              </a:xfrm>
              <a:custGeom>
                <a:avLst/>
                <a:gdLst>
                  <a:gd name="connsiteX0" fmla="*/ 72704 w 72703"/>
                  <a:gd name="connsiteY0" fmla="*/ 36352 h 72703"/>
                  <a:gd name="connsiteX1" fmla="*/ 36352 w 72703"/>
                  <a:gd name="connsiteY1" fmla="*/ 72704 h 72703"/>
                  <a:gd name="connsiteX2" fmla="*/ 0 w 72703"/>
                  <a:gd name="connsiteY2" fmla="*/ 36352 h 72703"/>
                  <a:gd name="connsiteX3" fmla="*/ 36352 w 72703"/>
                  <a:gd name="connsiteY3" fmla="*/ 0 h 72703"/>
                  <a:gd name="connsiteX4" fmla="*/ 72704 w 72703"/>
                  <a:gd name="connsiteY4" fmla="*/ 36352 h 7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03" h="72703">
                    <a:moveTo>
                      <a:pt x="72704" y="36352"/>
                    </a:moveTo>
                    <a:cubicBezTo>
                      <a:pt x="72704" y="56395"/>
                      <a:pt x="56458" y="72704"/>
                      <a:pt x="36352" y="72704"/>
                    </a:cubicBezTo>
                    <a:cubicBezTo>
                      <a:pt x="16246" y="72704"/>
                      <a:pt x="0" y="56457"/>
                      <a:pt x="0" y="36352"/>
                    </a:cubicBezTo>
                    <a:cubicBezTo>
                      <a:pt x="0" y="16246"/>
                      <a:pt x="16246" y="0"/>
                      <a:pt x="36352" y="0"/>
                    </a:cubicBezTo>
                    <a:cubicBezTo>
                      <a:pt x="56458" y="0"/>
                      <a:pt x="72704" y="16246"/>
                      <a:pt x="72704" y="363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E18BAE0-2542-68C3-AE75-CA1BEA8DB060}"/>
                  </a:ext>
                </a:extLst>
              </p:cNvPr>
              <p:cNvSpPr/>
              <p:nvPr/>
            </p:nvSpPr>
            <p:spPr>
              <a:xfrm>
                <a:off x="8962353" y="7870649"/>
                <a:ext cx="47218" cy="47218"/>
              </a:xfrm>
              <a:custGeom>
                <a:avLst/>
                <a:gdLst>
                  <a:gd name="connsiteX0" fmla="*/ 53283 w 53282"/>
                  <a:gd name="connsiteY0" fmla="*/ 26641 h 53282"/>
                  <a:gd name="connsiteX1" fmla="*/ 26641 w 53282"/>
                  <a:gd name="connsiteY1" fmla="*/ 53283 h 53282"/>
                  <a:gd name="connsiteX2" fmla="*/ 0 w 53282"/>
                  <a:gd name="connsiteY2" fmla="*/ 26641 h 53282"/>
                  <a:gd name="connsiteX3" fmla="*/ 26641 w 53282"/>
                  <a:gd name="connsiteY3" fmla="*/ 0 h 53282"/>
                  <a:gd name="connsiteX4" fmla="*/ 53283 w 53282"/>
                  <a:gd name="connsiteY4" fmla="*/ 26641 h 5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82" h="53282">
                    <a:moveTo>
                      <a:pt x="53283" y="26641"/>
                    </a:moveTo>
                    <a:cubicBezTo>
                      <a:pt x="53283" y="41332"/>
                      <a:pt x="41394" y="53283"/>
                      <a:pt x="26641" y="53283"/>
                    </a:cubicBezTo>
                    <a:cubicBezTo>
                      <a:pt x="11951" y="53283"/>
                      <a:pt x="0" y="41394"/>
                      <a:pt x="0" y="26641"/>
                    </a:cubicBezTo>
                    <a:cubicBezTo>
                      <a:pt x="0" y="11951"/>
                      <a:pt x="11889" y="0"/>
                      <a:pt x="26641" y="0"/>
                    </a:cubicBezTo>
                    <a:cubicBezTo>
                      <a:pt x="41394" y="0"/>
                      <a:pt x="53283" y="11951"/>
                      <a:pt x="53283" y="266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7" name="Graphic 87">
                <a:extLst>
                  <a:ext uri="{FF2B5EF4-FFF2-40B4-BE49-F238E27FC236}">
                    <a16:creationId xmlns:a16="http://schemas.microsoft.com/office/drawing/2014/main" id="{EBAA2E39-13EB-2582-4EE4-43C56A5E1261}"/>
                  </a:ext>
                </a:extLst>
              </p:cNvPr>
              <p:cNvGrpSpPr/>
              <p:nvPr/>
            </p:nvGrpSpPr>
            <p:grpSpPr>
              <a:xfrm>
                <a:off x="9178423" y="7874290"/>
                <a:ext cx="39937" cy="39937"/>
                <a:chOff x="6529668" y="802016"/>
                <a:chExt cx="45066" cy="45066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30C5604-E48B-EDDC-F558-6D0214004096}"/>
                    </a:ext>
                  </a:extLst>
                </p:cNvPr>
                <p:cNvSpPr/>
                <p:nvPr/>
              </p:nvSpPr>
              <p:spPr>
                <a:xfrm>
                  <a:off x="6529668" y="802016"/>
                  <a:ext cx="45066" cy="45066"/>
                </a:xfrm>
                <a:custGeom>
                  <a:avLst/>
                  <a:gdLst>
                    <a:gd name="connsiteX0" fmla="*/ 45066 w 45066"/>
                    <a:gd name="connsiteY0" fmla="*/ 22533 h 45066"/>
                    <a:gd name="connsiteX1" fmla="*/ 22533 w 45066"/>
                    <a:gd name="connsiteY1" fmla="*/ 45066 h 45066"/>
                    <a:gd name="connsiteX2" fmla="*/ 0 w 45066"/>
                    <a:gd name="connsiteY2" fmla="*/ 22533 h 45066"/>
                    <a:gd name="connsiteX3" fmla="*/ 22533 w 45066"/>
                    <a:gd name="connsiteY3" fmla="*/ 0 h 45066"/>
                    <a:gd name="connsiteX4" fmla="*/ 45066 w 45066"/>
                    <a:gd name="connsiteY4" fmla="*/ 22533 h 45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66" h="45066">
                      <a:moveTo>
                        <a:pt x="45066" y="22533"/>
                      </a:moveTo>
                      <a:cubicBezTo>
                        <a:pt x="45066" y="34982"/>
                        <a:pt x="34982" y="45066"/>
                        <a:pt x="22533" y="45066"/>
                      </a:cubicBezTo>
                      <a:cubicBezTo>
                        <a:pt x="10084" y="45066"/>
                        <a:pt x="0" y="34982"/>
                        <a:pt x="0" y="22533"/>
                      </a:cubicBezTo>
                      <a:cubicBezTo>
                        <a:pt x="0" y="10084"/>
                        <a:pt x="10084" y="0"/>
                        <a:pt x="22533" y="0"/>
                      </a:cubicBezTo>
                      <a:cubicBezTo>
                        <a:pt x="34982" y="0"/>
                        <a:pt x="45066" y="10084"/>
                        <a:pt x="45066" y="22533"/>
                      </a:cubicBezTo>
                      <a:close/>
                    </a:path>
                  </a:pathLst>
                </a:custGeom>
                <a:solidFill>
                  <a:srgbClr val="181818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CF9A943C-89C2-DB31-9066-CF8F4EB0D13A}"/>
                    </a:ext>
                  </a:extLst>
                </p:cNvPr>
                <p:cNvSpPr/>
                <p:nvPr/>
              </p:nvSpPr>
              <p:spPr>
                <a:xfrm>
                  <a:off x="6535644" y="807930"/>
                  <a:ext cx="33052" cy="33115"/>
                </a:xfrm>
                <a:custGeom>
                  <a:avLst/>
                  <a:gdLst>
                    <a:gd name="connsiteX0" fmla="*/ 33053 w 33052"/>
                    <a:gd name="connsiteY0" fmla="*/ 16558 h 33115"/>
                    <a:gd name="connsiteX1" fmla="*/ 16495 w 33052"/>
                    <a:gd name="connsiteY1" fmla="*/ 33115 h 33115"/>
                    <a:gd name="connsiteX2" fmla="*/ 0 w 33052"/>
                    <a:gd name="connsiteY2" fmla="*/ 16558 h 33115"/>
                    <a:gd name="connsiteX3" fmla="*/ 5478 w 33052"/>
                    <a:gd name="connsiteY3" fmla="*/ 4295 h 33115"/>
                    <a:gd name="connsiteX4" fmla="*/ 9835 w 33052"/>
                    <a:gd name="connsiteY4" fmla="*/ 1432 h 33115"/>
                    <a:gd name="connsiteX5" fmla="*/ 10831 w 33052"/>
                    <a:gd name="connsiteY5" fmla="*/ 1058 h 33115"/>
                    <a:gd name="connsiteX6" fmla="*/ 12947 w 33052"/>
                    <a:gd name="connsiteY6" fmla="*/ 373 h 33115"/>
                    <a:gd name="connsiteX7" fmla="*/ 16433 w 33052"/>
                    <a:gd name="connsiteY7" fmla="*/ 0 h 33115"/>
                    <a:gd name="connsiteX8" fmla="*/ 19981 w 33052"/>
                    <a:gd name="connsiteY8" fmla="*/ 436 h 33115"/>
                    <a:gd name="connsiteX9" fmla="*/ 23156 w 33052"/>
                    <a:gd name="connsiteY9" fmla="*/ 1432 h 33115"/>
                    <a:gd name="connsiteX10" fmla="*/ 33053 w 33052"/>
                    <a:gd name="connsiteY10" fmla="*/ 16558 h 3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052" h="33115">
                      <a:moveTo>
                        <a:pt x="33053" y="16558"/>
                      </a:moveTo>
                      <a:cubicBezTo>
                        <a:pt x="33053" y="25708"/>
                        <a:pt x="25646" y="33115"/>
                        <a:pt x="16495" y="33115"/>
                      </a:cubicBezTo>
                      <a:cubicBezTo>
                        <a:pt x="7407" y="33115"/>
                        <a:pt x="0" y="25708"/>
                        <a:pt x="0" y="16558"/>
                      </a:cubicBezTo>
                      <a:cubicBezTo>
                        <a:pt x="0" y="11702"/>
                        <a:pt x="2117" y="7283"/>
                        <a:pt x="5478" y="4295"/>
                      </a:cubicBezTo>
                      <a:cubicBezTo>
                        <a:pt x="6785" y="3112"/>
                        <a:pt x="8279" y="2116"/>
                        <a:pt x="9835" y="1432"/>
                      </a:cubicBezTo>
                      <a:cubicBezTo>
                        <a:pt x="10146" y="1245"/>
                        <a:pt x="10520" y="1120"/>
                        <a:pt x="10831" y="1058"/>
                      </a:cubicBezTo>
                      <a:cubicBezTo>
                        <a:pt x="11516" y="747"/>
                        <a:pt x="12263" y="560"/>
                        <a:pt x="12947" y="373"/>
                      </a:cubicBezTo>
                      <a:cubicBezTo>
                        <a:pt x="14068" y="124"/>
                        <a:pt x="15250" y="0"/>
                        <a:pt x="16433" y="0"/>
                      </a:cubicBezTo>
                      <a:cubicBezTo>
                        <a:pt x="17678" y="0"/>
                        <a:pt x="18861" y="124"/>
                        <a:pt x="19981" y="436"/>
                      </a:cubicBezTo>
                      <a:cubicBezTo>
                        <a:pt x="21102" y="622"/>
                        <a:pt x="22160" y="996"/>
                        <a:pt x="23156" y="1432"/>
                      </a:cubicBezTo>
                      <a:cubicBezTo>
                        <a:pt x="29007" y="4046"/>
                        <a:pt x="33053" y="9835"/>
                        <a:pt x="33053" y="16558"/>
                      </a:cubicBezTo>
                      <a:close/>
                    </a:path>
                  </a:pathLst>
                </a:custGeom>
                <a:solidFill>
                  <a:srgbClr val="173463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E90ADE7C-5F9F-AE48-8E36-E2E91714CA82}"/>
                    </a:ext>
                  </a:extLst>
                </p:cNvPr>
                <p:cNvSpPr/>
                <p:nvPr/>
              </p:nvSpPr>
              <p:spPr>
                <a:xfrm>
                  <a:off x="6541121" y="809050"/>
                  <a:ext cx="12262" cy="16246"/>
                </a:xfrm>
                <a:custGeom>
                  <a:avLst/>
                  <a:gdLst>
                    <a:gd name="connsiteX0" fmla="*/ 12263 w 12262"/>
                    <a:gd name="connsiteY0" fmla="*/ 14752 h 16246"/>
                    <a:gd name="connsiteX1" fmla="*/ 9835 w 12262"/>
                    <a:gd name="connsiteY1" fmla="*/ 16246 h 16246"/>
                    <a:gd name="connsiteX2" fmla="*/ 0 w 12262"/>
                    <a:gd name="connsiteY2" fmla="*/ 3237 h 16246"/>
                    <a:gd name="connsiteX3" fmla="*/ 4357 w 12262"/>
                    <a:gd name="connsiteY3" fmla="*/ 373 h 16246"/>
                    <a:gd name="connsiteX4" fmla="*/ 5353 w 12262"/>
                    <a:gd name="connsiteY4" fmla="*/ 0 h 16246"/>
                    <a:gd name="connsiteX5" fmla="*/ 12263 w 12262"/>
                    <a:gd name="connsiteY5" fmla="*/ 14752 h 16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62" h="16246">
                      <a:moveTo>
                        <a:pt x="12263" y="14752"/>
                      </a:moveTo>
                      <a:lnTo>
                        <a:pt x="9835" y="16246"/>
                      </a:lnTo>
                      <a:lnTo>
                        <a:pt x="0" y="3237"/>
                      </a:lnTo>
                      <a:cubicBezTo>
                        <a:pt x="1307" y="2054"/>
                        <a:pt x="2801" y="1058"/>
                        <a:pt x="4357" y="373"/>
                      </a:cubicBezTo>
                      <a:cubicBezTo>
                        <a:pt x="4668" y="187"/>
                        <a:pt x="5042" y="62"/>
                        <a:pt x="5353" y="0"/>
                      </a:cubicBezTo>
                      <a:lnTo>
                        <a:pt x="12263" y="1475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D50976B4-1261-307E-6650-31F932D43B07}"/>
                    </a:ext>
                  </a:extLst>
                </p:cNvPr>
                <p:cNvSpPr/>
                <p:nvPr/>
              </p:nvSpPr>
              <p:spPr>
                <a:xfrm>
                  <a:off x="6546786" y="819134"/>
                  <a:ext cx="10830" cy="10830"/>
                </a:xfrm>
                <a:custGeom>
                  <a:avLst/>
                  <a:gdLst>
                    <a:gd name="connsiteX0" fmla="*/ 10831 w 10830"/>
                    <a:gd name="connsiteY0" fmla="*/ 5415 h 10830"/>
                    <a:gd name="connsiteX1" fmla="*/ 5415 w 10830"/>
                    <a:gd name="connsiteY1" fmla="*/ 10831 h 10830"/>
                    <a:gd name="connsiteX2" fmla="*/ 0 w 10830"/>
                    <a:gd name="connsiteY2" fmla="*/ 5415 h 10830"/>
                    <a:gd name="connsiteX3" fmla="*/ 5415 w 10830"/>
                    <a:gd name="connsiteY3" fmla="*/ 0 h 10830"/>
                    <a:gd name="connsiteX4" fmla="*/ 10831 w 10830"/>
                    <a:gd name="connsiteY4" fmla="*/ 5415 h 10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30" h="10830">
                      <a:moveTo>
                        <a:pt x="10831" y="5415"/>
                      </a:moveTo>
                      <a:cubicBezTo>
                        <a:pt x="10831" y="8403"/>
                        <a:pt x="8403" y="10831"/>
                        <a:pt x="5415" y="10831"/>
                      </a:cubicBezTo>
                      <a:cubicBezTo>
                        <a:pt x="2428" y="10831"/>
                        <a:pt x="0" y="8403"/>
                        <a:pt x="0" y="5415"/>
                      </a:cubicBezTo>
                      <a:cubicBezTo>
                        <a:pt x="0" y="2428"/>
                        <a:pt x="2428" y="0"/>
                        <a:pt x="5415" y="0"/>
                      </a:cubicBezTo>
                      <a:cubicBezTo>
                        <a:pt x="8403" y="0"/>
                        <a:pt x="10831" y="2428"/>
                        <a:pt x="10831" y="5415"/>
                      </a:cubicBezTo>
                      <a:close/>
                    </a:path>
                  </a:pathLst>
                </a:custGeom>
                <a:solidFill>
                  <a:srgbClr val="000001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15F3CE-9D7C-6B9B-8FEC-29724A048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1074" r="1055" b="1074"/>
            <a:stretch/>
          </p:blipFill>
          <p:spPr>
            <a:xfrm>
              <a:off x="7346106" y="2877864"/>
              <a:ext cx="4227732" cy="2494514"/>
            </a:xfrm>
            <a:prstGeom prst="roundRect">
              <a:avLst>
                <a:gd name="adj" fmla="val 1223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564532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5E8EF-C1F4-9C53-BF76-AB3C015C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Our Console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7900CA-FAB2-85A3-4967-D5D3C12F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17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4D188-2585-33A9-D6A8-EEADFCA405D5}"/>
              </a:ext>
            </a:extLst>
          </p:cNvPr>
          <p:cNvGrpSpPr/>
          <p:nvPr/>
        </p:nvGrpSpPr>
        <p:grpSpPr>
          <a:xfrm>
            <a:off x="348230" y="2071810"/>
            <a:ext cx="6440852" cy="3731254"/>
            <a:chOff x="3649947" y="1925561"/>
            <a:chExt cx="3848876" cy="21694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DDE15C-4FCF-9C69-188D-825CC2F32741}"/>
                </a:ext>
              </a:extLst>
            </p:cNvPr>
            <p:cNvGrpSpPr/>
            <p:nvPr/>
          </p:nvGrpSpPr>
          <p:grpSpPr>
            <a:xfrm>
              <a:off x="3649947" y="1925561"/>
              <a:ext cx="3848876" cy="2169401"/>
              <a:chOff x="3649947" y="1925561"/>
              <a:chExt cx="3848876" cy="2169401"/>
            </a:xfrm>
          </p:grpSpPr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id="{6A9D7B23-57FF-48CA-F1F2-2CED246B1DF5}"/>
                  </a:ext>
                </a:extLst>
              </p:cNvPr>
              <p:cNvGrpSpPr/>
              <p:nvPr/>
            </p:nvGrpSpPr>
            <p:grpSpPr>
              <a:xfrm>
                <a:off x="3913386" y="1925561"/>
                <a:ext cx="3315919" cy="2167965"/>
                <a:chOff x="1864945" y="512115"/>
                <a:chExt cx="8448676" cy="5819775"/>
              </a:xfrm>
              <a:solidFill>
                <a:srgbClr val="0C0C0C"/>
              </a:solidFill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8568CF6-8284-8815-A0A1-5B366F2444F4}"/>
                    </a:ext>
                  </a:extLst>
                </p:cNvPr>
                <p:cNvSpPr/>
                <p:nvPr/>
              </p:nvSpPr>
              <p:spPr>
                <a:xfrm>
                  <a:off x="1879186" y="530446"/>
                  <a:ext cx="8422767" cy="5788056"/>
                </a:xfrm>
                <a:custGeom>
                  <a:avLst/>
                  <a:gdLst>
                    <a:gd name="connsiteX0" fmla="*/ 0 w 8422767"/>
                    <a:gd name="connsiteY0" fmla="*/ 5535264 h 5788056"/>
                    <a:gd name="connsiteX1" fmla="*/ 0 w 8422767"/>
                    <a:gd name="connsiteY1" fmla="*/ 252698 h 5788056"/>
                    <a:gd name="connsiteX2" fmla="*/ 252698 w 8422767"/>
                    <a:gd name="connsiteY2" fmla="*/ 0 h 5788056"/>
                    <a:gd name="connsiteX3" fmla="*/ 8170069 w 8422767"/>
                    <a:gd name="connsiteY3" fmla="*/ 0 h 5788056"/>
                    <a:gd name="connsiteX4" fmla="*/ 8422767 w 8422767"/>
                    <a:gd name="connsiteY4" fmla="*/ 252698 h 5788056"/>
                    <a:gd name="connsiteX5" fmla="*/ 8422767 w 8422767"/>
                    <a:gd name="connsiteY5" fmla="*/ 5535359 h 5788056"/>
                    <a:gd name="connsiteX6" fmla="*/ 8170069 w 8422767"/>
                    <a:gd name="connsiteY6" fmla="*/ 5788057 h 5788056"/>
                    <a:gd name="connsiteX7" fmla="*/ 252698 w 8422767"/>
                    <a:gd name="connsiteY7" fmla="*/ 5788057 h 5788056"/>
                    <a:gd name="connsiteX8" fmla="*/ 0 w 8422767"/>
                    <a:gd name="connsiteY8" fmla="*/ 5535264 h 5788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22767" h="5788056">
                      <a:moveTo>
                        <a:pt x="0" y="5535264"/>
                      </a:moveTo>
                      <a:lnTo>
                        <a:pt x="0" y="252698"/>
                      </a:lnTo>
                      <a:cubicBezTo>
                        <a:pt x="0" y="113157"/>
                        <a:pt x="113157" y="0"/>
                        <a:pt x="252698" y="0"/>
                      </a:cubicBezTo>
                      <a:lnTo>
                        <a:pt x="8170069" y="0"/>
                      </a:lnTo>
                      <a:cubicBezTo>
                        <a:pt x="8309610" y="0"/>
                        <a:pt x="8422767" y="113157"/>
                        <a:pt x="8422767" y="252698"/>
                      </a:cubicBezTo>
                      <a:lnTo>
                        <a:pt x="8422767" y="5535359"/>
                      </a:lnTo>
                      <a:cubicBezTo>
                        <a:pt x="8422767" y="5674900"/>
                        <a:pt x="8309610" y="5788057"/>
                        <a:pt x="8170069" y="5788057"/>
                      </a:cubicBezTo>
                      <a:lnTo>
                        <a:pt x="252698" y="5788057"/>
                      </a:lnTo>
                      <a:cubicBezTo>
                        <a:pt x="113157" y="5788057"/>
                        <a:pt x="0" y="5674900"/>
                        <a:pt x="0" y="5535264"/>
                      </a:cubicBezTo>
                      <a:close/>
                    </a:path>
                  </a:pathLst>
                </a:custGeom>
                <a:solidFill>
                  <a:srgbClr val="0C0C0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735678F9-9D03-07B6-58D1-2FE5056A00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64945" y="512115"/>
                  <a:ext cx="8448676" cy="5819775"/>
                </a:xfrm>
                <a:custGeom>
                  <a:avLst/>
                  <a:gdLst>
                    <a:gd name="connsiteX0" fmla="*/ 103 w 8448675"/>
                    <a:gd name="connsiteY0" fmla="*/ -1 h 5819775"/>
                    <a:gd name="connsiteX1" fmla="*/ 8448778 w 8448675"/>
                    <a:gd name="connsiteY1" fmla="*/ -1 h 5819775"/>
                    <a:gd name="connsiteX2" fmla="*/ 8448778 w 8448675"/>
                    <a:gd name="connsiteY2" fmla="*/ 5819775 h 5819775"/>
                    <a:gd name="connsiteX3" fmla="*/ 103 w 8448675"/>
                    <a:gd name="connsiteY3" fmla="*/ 5819775 h 5819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48675" h="5819775">
                      <a:moveTo>
                        <a:pt x="103" y="-1"/>
                      </a:moveTo>
                      <a:lnTo>
                        <a:pt x="8448778" y="-1"/>
                      </a:lnTo>
                      <a:lnTo>
                        <a:pt x="8448778" y="5819775"/>
                      </a:lnTo>
                      <a:lnTo>
                        <a:pt x="103" y="5819775"/>
                      </a:lnTo>
                      <a:close/>
                    </a:path>
                  </a:pathLst>
                </a:custGeom>
              </p:spPr>
            </p:pic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F77FD2B7-E5E3-23D9-3E0C-98D0CD985602}"/>
                  </a:ext>
                </a:extLst>
              </p:cNvPr>
              <p:cNvSpPr/>
              <p:nvPr/>
            </p:nvSpPr>
            <p:spPr>
              <a:xfrm>
                <a:off x="3923355" y="1937252"/>
                <a:ext cx="3296927" cy="2147102"/>
              </a:xfrm>
              <a:custGeom>
                <a:avLst/>
                <a:gdLst>
                  <a:gd name="connsiteX0" fmla="*/ 8160449 w 8400288"/>
                  <a:gd name="connsiteY0" fmla="*/ 15811 h 5763767"/>
                  <a:gd name="connsiteX1" fmla="*/ 8384381 w 8400288"/>
                  <a:gd name="connsiteY1" fmla="*/ 239744 h 5763767"/>
                  <a:gd name="connsiteX2" fmla="*/ 8384381 w 8400288"/>
                  <a:gd name="connsiteY2" fmla="*/ 5523929 h 5763767"/>
                  <a:gd name="connsiteX3" fmla="*/ 8160449 w 8400288"/>
                  <a:gd name="connsiteY3" fmla="*/ 5747862 h 5763767"/>
                  <a:gd name="connsiteX4" fmla="*/ 239839 w 8400288"/>
                  <a:gd name="connsiteY4" fmla="*/ 5747862 h 5763767"/>
                  <a:gd name="connsiteX5" fmla="*/ 15907 w 8400288"/>
                  <a:gd name="connsiteY5" fmla="*/ 5523929 h 5763767"/>
                  <a:gd name="connsiteX6" fmla="*/ 15907 w 8400288"/>
                  <a:gd name="connsiteY6" fmla="*/ 239840 h 5763767"/>
                  <a:gd name="connsiteX7" fmla="*/ 239839 w 8400288"/>
                  <a:gd name="connsiteY7" fmla="*/ 15907 h 5763767"/>
                  <a:gd name="connsiteX8" fmla="*/ 8160449 w 8400288"/>
                  <a:gd name="connsiteY8" fmla="*/ 15907 h 5763767"/>
                  <a:gd name="connsiteX9" fmla="*/ 8160449 w 8400288"/>
                  <a:gd name="connsiteY9" fmla="*/ 0 h 5763767"/>
                  <a:gd name="connsiteX10" fmla="*/ 239839 w 8400288"/>
                  <a:gd name="connsiteY10" fmla="*/ 0 h 5763767"/>
                  <a:gd name="connsiteX11" fmla="*/ 0 w 8400288"/>
                  <a:gd name="connsiteY11" fmla="*/ 239840 h 5763767"/>
                  <a:gd name="connsiteX12" fmla="*/ 0 w 8400288"/>
                  <a:gd name="connsiteY12" fmla="*/ 5523929 h 5763767"/>
                  <a:gd name="connsiteX13" fmla="*/ 239839 w 8400288"/>
                  <a:gd name="connsiteY13" fmla="*/ 5763768 h 5763767"/>
                  <a:gd name="connsiteX14" fmla="*/ 8160449 w 8400288"/>
                  <a:gd name="connsiteY14" fmla="*/ 5763768 h 5763767"/>
                  <a:gd name="connsiteX15" fmla="*/ 8400288 w 8400288"/>
                  <a:gd name="connsiteY15" fmla="*/ 5523929 h 5763767"/>
                  <a:gd name="connsiteX16" fmla="*/ 8400288 w 8400288"/>
                  <a:gd name="connsiteY16" fmla="*/ 239840 h 5763767"/>
                  <a:gd name="connsiteX17" fmla="*/ 8160449 w 8400288"/>
                  <a:gd name="connsiteY17" fmla="*/ 0 h 5763767"/>
                  <a:gd name="connsiteX18" fmla="*/ 8160449 w 8400288"/>
                  <a:gd name="connsiteY18" fmla="*/ 0 h 576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400288" h="5763767">
                    <a:moveTo>
                      <a:pt x="8160449" y="15811"/>
                    </a:moveTo>
                    <a:cubicBezTo>
                      <a:pt x="8283893" y="15811"/>
                      <a:pt x="8384381" y="116300"/>
                      <a:pt x="8384381" y="239744"/>
                    </a:cubicBezTo>
                    <a:lnTo>
                      <a:pt x="8384381" y="5523929"/>
                    </a:lnTo>
                    <a:cubicBezTo>
                      <a:pt x="8384381" y="5647373"/>
                      <a:pt x="8283893" y="5747862"/>
                      <a:pt x="8160449" y="5747862"/>
                    </a:cubicBezTo>
                    <a:lnTo>
                      <a:pt x="239839" y="5747862"/>
                    </a:lnTo>
                    <a:cubicBezTo>
                      <a:pt x="116396" y="5747862"/>
                      <a:pt x="15907" y="5647373"/>
                      <a:pt x="15907" y="5523929"/>
                    </a:cubicBezTo>
                    <a:lnTo>
                      <a:pt x="15907" y="239840"/>
                    </a:lnTo>
                    <a:cubicBezTo>
                      <a:pt x="15907" y="116396"/>
                      <a:pt x="116396" y="15907"/>
                      <a:pt x="239839" y="15907"/>
                    </a:cubicBezTo>
                    <a:lnTo>
                      <a:pt x="8160449" y="15907"/>
                    </a:lnTo>
                    <a:moveTo>
                      <a:pt x="8160449" y="0"/>
                    </a:moveTo>
                    <a:lnTo>
                      <a:pt x="239839" y="0"/>
                    </a:lnTo>
                    <a:cubicBezTo>
                      <a:pt x="107347" y="0"/>
                      <a:pt x="0" y="107347"/>
                      <a:pt x="0" y="239840"/>
                    </a:cubicBezTo>
                    <a:lnTo>
                      <a:pt x="0" y="5523929"/>
                    </a:lnTo>
                    <a:cubicBezTo>
                      <a:pt x="0" y="5656421"/>
                      <a:pt x="107347" y="5763768"/>
                      <a:pt x="239839" y="5763768"/>
                    </a:cubicBezTo>
                    <a:lnTo>
                      <a:pt x="8160449" y="5763768"/>
                    </a:lnTo>
                    <a:cubicBezTo>
                      <a:pt x="8292941" y="5763768"/>
                      <a:pt x="8400288" y="5656421"/>
                      <a:pt x="8400288" y="5523929"/>
                    </a:cubicBezTo>
                    <a:lnTo>
                      <a:pt x="8400288" y="239840"/>
                    </a:lnTo>
                    <a:cubicBezTo>
                      <a:pt x="8400288" y="107347"/>
                      <a:pt x="8292941" y="0"/>
                      <a:pt x="8160449" y="0"/>
                    </a:cubicBezTo>
                    <a:lnTo>
                      <a:pt x="8160449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F81338D-29BE-0694-5126-00C75217D4D9}"/>
                  </a:ext>
                </a:extLst>
              </p:cNvPr>
              <p:cNvSpPr/>
              <p:nvPr/>
            </p:nvSpPr>
            <p:spPr>
              <a:xfrm>
                <a:off x="3965486" y="1976529"/>
                <a:ext cx="3212666" cy="1969086"/>
              </a:xfrm>
              <a:prstGeom prst="roundRect">
                <a:avLst>
                  <a:gd name="adj" fmla="val 2952"/>
                </a:avLst>
              </a:prstGeom>
              <a:gradFill>
                <a:gsLst>
                  <a:gs pos="0">
                    <a:srgbClr val="C6C6C6"/>
                  </a:gs>
                  <a:gs pos="65210">
                    <a:srgbClr val="DCDCDC"/>
                  </a:gs>
                </a:gsLst>
                <a:lin ang="54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EA599AC-65C6-D939-3D93-D3DD5F3E3CB6}"/>
                  </a:ext>
                </a:extLst>
              </p:cNvPr>
              <p:cNvSpPr/>
              <p:nvPr/>
            </p:nvSpPr>
            <p:spPr>
              <a:xfrm>
                <a:off x="3929585" y="3985394"/>
                <a:ext cx="3283730" cy="98961"/>
              </a:xfrm>
              <a:custGeom>
                <a:avLst/>
                <a:gdLst>
                  <a:gd name="connsiteX0" fmla="*/ 8121110 w 8366665"/>
                  <a:gd name="connsiteY0" fmla="*/ 265652 h 265652"/>
                  <a:gd name="connsiteX1" fmla="*/ 245650 w 8366665"/>
                  <a:gd name="connsiteY1" fmla="*/ 265652 h 265652"/>
                  <a:gd name="connsiteX2" fmla="*/ 0 w 8366665"/>
                  <a:gd name="connsiteY2" fmla="*/ 20003 h 265652"/>
                  <a:gd name="connsiteX3" fmla="*/ 0 w 8366665"/>
                  <a:gd name="connsiteY3" fmla="*/ 0 h 265652"/>
                  <a:gd name="connsiteX4" fmla="*/ 8366665 w 8366665"/>
                  <a:gd name="connsiteY4" fmla="*/ 0 h 265652"/>
                  <a:gd name="connsiteX5" fmla="*/ 8366665 w 8366665"/>
                  <a:gd name="connsiteY5" fmla="*/ 20003 h 265652"/>
                  <a:gd name="connsiteX6" fmla="*/ 8121110 w 8366665"/>
                  <a:gd name="connsiteY6" fmla="*/ 265652 h 26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66665" h="265652">
                    <a:moveTo>
                      <a:pt x="8121110" y="265652"/>
                    </a:moveTo>
                    <a:lnTo>
                      <a:pt x="245650" y="265652"/>
                    </a:lnTo>
                    <a:cubicBezTo>
                      <a:pt x="110014" y="265652"/>
                      <a:pt x="0" y="155734"/>
                      <a:pt x="0" y="20003"/>
                    </a:cubicBezTo>
                    <a:lnTo>
                      <a:pt x="0" y="0"/>
                    </a:lnTo>
                    <a:lnTo>
                      <a:pt x="8366665" y="0"/>
                    </a:lnTo>
                    <a:lnTo>
                      <a:pt x="8366665" y="20003"/>
                    </a:lnTo>
                    <a:cubicBezTo>
                      <a:pt x="8366761" y="155639"/>
                      <a:pt x="8256746" y="265652"/>
                      <a:pt x="8121110" y="265652"/>
                    </a:cubicBezTo>
                    <a:close/>
                  </a:path>
                </a:pathLst>
              </a:custGeom>
              <a:solidFill>
                <a:srgbClr val="1B1B1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27CCD5C4-F7CC-6834-EE35-FCBBCDCD4AD0}"/>
                  </a:ext>
                </a:extLst>
              </p:cNvPr>
              <p:cNvGrpSpPr/>
              <p:nvPr/>
            </p:nvGrpSpPr>
            <p:grpSpPr>
              <a:xfrm>
                <a:off x="5561752" y="1950399"/>
                <a:ext cx="29729" cy="21289"/>
                <a:chOff x="6074996" y="578790"/>
                <a:chExt cx="57150" cy="57149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28906F3D-FB2C-C140-CDA7-025A7E43C8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4996" y="578790"/>
                  <a:ext cx="57150" cy="57150"/>
                </a:xfrm>
                <a:custGeom>
                  <a:avLst/>
                  <a:gdLst>
                    <a:gd name="connsiteX0" fmla="*/ 545 w 57150"/>
                    <a:gd name="connsiteY0" fmla="*/ 6 h 57150"/>
                    <a:gd name="connsiteX1" fmla="*/ 57695 w 57150"/>
                    <a:gd name="connsiteY1" fmla="*/ 6 h 57150"/>
                    <a:gd name="connsiteX2" fmla="*/ 57695 w 57150"/>
                    <a:gd name="connsiteY2" fmla="*/ 57156 h 57150"/>
                    <a:gd name="connsiteX3" fmla="*/ 545 w 57150"/>
                    <a:gd name="connsiteY3" fmla="*/ 57156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57150">
                      <a:moveTo>
                        <a:pt x="545" y="6"/>
                      </a:moveTo>
                      <a:lnTo>
                        <a:pt x="57695" y="6"/>
                      </a:lnTo>
                      <a:lnTo>
                        <a:pt x="57695" y="57156"/>
                      </a:lnTo>
                      <a:lnTo>
                        <a:pt x="545" y="57156"/>
                      </a:lnTo>
                      <a:close/>
                    </a:path>
                  </a:pathLst>
                </a:custGeom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2FB76CB-EEE6-313F-CED3-651A8D82A880}"/>
                    </a:ext>
                  </a:extLst>
                </p:cNvPr>
                <p:cNvSpPr/>
                <p:nvPr/>
              </p:nvSpPr>
              <p:spPr>
                <a:xfrm>
                  <a:off x="6089236" y="591882"/>
                  <a:ext cx="33528" cy="33527"/>
                </a:xfrm>
                <a:custGeom>
                  <a:avLst/>
                  <a:gdLst>
                    <a:gd name="connsiteX0" fmla="*/ 16764 w 33528"/>
                    <a:gd name="connsiteY0" fmla="*/ 33528 h 33527"/>
                    <a:gd name="connsiteX1" fmla="*/ 0 w 33528"/>
                    <a:gd name="connsiteY1" fmla="*/ 16764 h 33527"/>
                    <a:gd name="connsiteX2" fmla="*/ 16764 w 33528"/>
                    <a:gd name="connsiteY2" fmla="*/ 0 h 33527"/>
                    <a:gd name="connsiteX3" fmla="*/ 33528 w 33528"/>
                    <a:gd name="connsiteY3" fmla="*/ 16764 h 33527"/>
                    <a:gd name="connsiteX4" fmla="*/ 16764 w 33528"/>
                    <a:gd name="connsiteY4" fmla="*/ 33528 h 33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28" h="33527">
                      <a:moveTo>
                        <a:pt x="16764" y="33528"/>
                      </a:moveTo>
                      <a:cubicBezTo>
                        <a:pt x="7525" y="33528"/>
                        <a:pt x="0" y="26003"/>
                        <a:pt x="0" y="16764"/>
                      </a:cubicBezTo>
                      <a:cubicBezTo>
                        <a:pt x="0" y="7525"/>
                        <a:pt x="7525" y="0"/>
                        <a:pt x="16764" y="0"/>
                      </a:cubicBezTo>
                      <a:cubicBezTo>
                        <a:pt x="26004" y="0"/>
                        <a:pt x="33528" y="7525"/>
                        <a:pt x="33528" y="16764"/>
                      </a:cubicBezTo>
                      <a:cubicBezTo>
                        <a:pt x="33528" y="26003"/>
                        <a:pt x="26004" y="33528"/>
                        <a:pt x="16764" y="33528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grpSp>
              <p:nvGrpSpPr>
                <p:cNvPr id="32" name="Graphic 4">
                  <a:extLst>
                    <a:ext uri="{FF2B5EF4-FFF2-40B4-BE49-F238E27FC236}">
                      <a16:creationId xmlns:a16="http://schemas.microsoft.com/office/drawing/2014/main" id="{BA67DC99-B93A-19D8-5191-888DD2D89C39}"/>
                    </a:ext>
                  </a:extLst>
                </p:cNvPr>
                <p:cNvGrpSpPr/>
                <p:nvPr/>
              </p:nvGrpSpPr>
              <p:grpSpPr>
                <a:xfrm>
                  <a:off x="6090498" y="599765"/>
                  <a:ext cx="18721" cy="23102"/>
                  <a:chOff x="6090498" y="599765"/>
                  <a:chExt cx="18721" cy="23102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CBB2BE3B-C40E-1518-A45A-889AF07A0557}"/>
                      </a:ext>
                    </a:extLst>
                  </p:cNvPr>
                  <p:cNvSpPr/>
                  <p:nvPr/>
                </p:nvSpPr>
                <p:spPr>
                  <a:xfrm>
                    <a:off x="6090498" y="599765"/>
                    <a:ext cx="18721" cy="23102"/>
                  </a:xfrm>
                  <a:custGeom>
                    <a:avLst/>
                    <a:gdLst>
                      <a:gd name="connsiteX0" fmla="*/ 12644 w 18721"/>
                      <a:gd name="connsiteY0" fmla="*/ 9930 h 23102"/>
                      <a:gd name="connsiteX1" fmla="*/ 5405 w 18721"/>
                      <a:gd name="connsiteY1" fmla="*/ 309 h 23102"/>
                      <a:gd name="connsiteX2" fmla="*/ 2167 w 18721"/>
                      <a:gd name="connsiteY2" fmla="*/ 16978 h 23102"/>
                      <a:gd name="connsiteX3" fmla="*/ 17883 w 18721"/>
                      <a:gd name="connsiteY3" fmla="*/ 20598 h 23102"/>
                      <a:gd name="connsiteX4" fmla="*/ 12644 w 18721"/>
                      <a:gd name="connsiteY4" fmla="*/ 9930 h 23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21" h="23102">
                        <a:moveTo>
                          <a:pt x="12644" y="9930"/>
                        </a:moveTo>
                        <a:cubicBezTo>
                          <a:pt x="9406" y="4310"/>
                          <a:pt x="10263" y="-1405"/>
                          <a:pt x="5405" y="309"/>
                        </a:cubicBezTo>
                        <a:cubicBezTo>
                          <a:pt x="834" y="1929"/>
                          <a:pt x="-2310" y="9263"/>
                          <a:pt x="2167" y="16978"/>
                        </a:cubicBezTo>
                        <a:cubicBezTo>
                          <a:pt x="6548" y="24503"/>
                          <a:pt x="14835" y="24312"/>
                          <a:pt x="17883" y="20598"/>
                        </a:cubicBezTo>
                        <a:cubicBezTo>
                          <a:pt x="20646" y="17169"/>
                          <a:pt x="15978" y="15645"/>
                          <a:pt x="12644" y="9930"/>
                        </a:cubicBezTo>
                        <a:close/>
                      </a:path>
                    </a:pathLst>
                  </a:custGeom>
                  <a:solidFill>
                    <a:srgbClr val="2F2F2F">
                      <a:alpha val="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878A3971-92F0-CB7C-09B7-ED921D7ED213}"/>
                      </a:ext>
                    </a:extLst>
                  </p:cNvPr>
                  <p:cNvSpPr/>
                  <p:nvPr/>
                </p:nvSpPr>
                <p:spPr>
                  <a:xfrm>
                    <a:off x="6090834" y="600381"/>
                    <a:ext cx="17875" cy="22144"/>
                  </a:xfrm>
                  <a:custGeom>
                    <a:avLst/>
                    <a:gdLst>
                      <a:gd name="connsiteX0" fmla="*/ 12118 w 17875"/>
                      <a:gd name="connsiteY0" fmla="*/ 9503 h 22144"/>
                      <a:gd name="connsiteX1" fmla="*/ 5165 w 17875"/>
                      <a:gd name="connsiteY1" fmla="*/ 264 h 22144"/>
                      <a:gd name="connsiteX2" fmla="*/ 2022 w 17875"/>
                      <a:gd name="connsiteY2" fmla="*/ 16266 h 22144"/>
                      <a:gd name="connsiteX3" fmla="*/ 17072 w 17875"/>
                      <a:gd name="connsiteY3" fmla="*/ 19695 h 22144"/>
                      <a:gd name="connsiteX4" fmla="*/ 12118 w 17875"/>
                      <a:gd name="connsiteY4" fmla="*/ 9503 h 2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75" h="22144">
                        <a:moveTo>
                          <a:pt x="12118" y="9503"/>
                        </a:moveTo>
                        <a:cubicBezTo>
                          <a:pt x="8976" y="4074"/>
                          <a:pt x="9833" y="-1260"/>
                          <a:pt x="5165" y="264"/>
                        </a:cubicBezTo>
                        <a:cubicBezTo>
                          <a:pt x="784" y="1788"/>
                          <a:pt x="-2169" y="8837"/>
                          <a:pt x="2022" y="16266"/>
                        </a:cubicBezTo>
                        <a:cubicBezTo>
                          <a:pt x="6213" y="23505"/>
                          <a:pt x="14119" y="23315"/>
                          <a:pt x="17072" y="19695"/>
                        </a:cubicBezTo>
                        <a:cubicBezTo>
                          <a:pt x="19739" y="16361"/>
                          <a:pt x="15167" y="14933"/>
                          <a:pt x="12118" y="9503"/>
                        </a:cubicBezTo>
                        <a:close/>
                      </a:path>
                    </a:pathLst>
                  </a:custGeom>
                  <a:solidFill>
                    <a:srgbClr val="333333">
                      <a:alpha val="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9AFFE91B-E2D5-1622-89A0-A822F74CC8D3}"/>
                      </a:ext>
                    </a:extLst>
                  </p:cNvPr>
                  <p:cNvSpPr/>
                  <p:nvPr/>
                </p:nvSpPr>
                <p:spPr>
                  <a:xfrm>
                    <a:off x="6091154" y="601040"/>
                    <a:ext cx="17099" cy="21075"/>
                  </a:xfrm>
                  <a:custGeom>
                    <a:avLst/>
                    <a:gdLst>
                      <a:gd name="connsiteX0" fmla="*/ 11512 w 17099"/>
                      <a:gd name="connsiteY0" fmla="*/ 9035 h 21075"/>
                      <a:gd name="connsiteX1" fmla="*/ 4940 w 17099"/>
                      <a:gd name="connsiteY1" fmla="*/ 272 h 21075"/>
                      <a:gd name="connsiteX2" fmla="*/ 1987 w 17099"/>
                      <a:gd name="connsiteY2" fmla="*/ 15512 h 21075"/>
                      <a:gd name="connsiteX3" fmla="*/ 16370 w 17099"/>
                      <a:gd name="connsiteY3" fmla="*/ 18751 h 21075"/>
                      <a:gd name="connsiteX4" fmla="*/ 11512 w 17099"/>
                      <a:gd name="connsiteY4" fmla="*/ 9035 h 2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99" h="21075">
                        <a:moveTo>
                          <a:pt x="11512" y="9035"/>
                        </a:moveTo>
                        <a:cubicBezTo>
                          <a:pt x="8559" y="3892"/>
                          <a:pt x="9321" y="-1252"/>
                          <a:pt x="4940" y="272"/>
                        </a:cubicBezTo>
                        <a:cubicBezTo>
                          <a:pt x="749" y="1701"/>
                          <a:pt x="-2108" y="8464"/>
                          <a:pt x="1987" y="15512"/>
                        </a:cubicBezTo>
                        <a:cubicBezTo>
                          <a:pt x="5988" y="22370"/>
                          <a:pt x="13512" y="22180"/>
                          <a:pt x="16370" y="18751"/>
                        </a:cubicBezTo>
                        <a:cubicBezTo>
                          <a:pt x="18846" y="15607"/>
                          <a:pt x="14465" y="14179"/>
                          <a:pt x="11512" y="9035"/>
                        </a:cubicBezTo>
                        <a:close/>
                      </a:path>
                    </a:pathLst>
                  </a:custGeom>
                  <a:solidFill>
                    <a:srgbClr val="373737">
                      <a:alpha val="1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BAE8650F-E01D-0A58-BAA2-A738016062F6}"/>
                      </a:ext>
                    </a:extLst>
                  </p:cNvPr>
                  <p:cNvSpPr/>
                  <p:nvPr/>
                </p:nvSpPr>
                <p:spPr>
                  <a:xfrm>
                    <a:off x="6091395" y="601634"/>
                    <a:ext cx="16226" cy="20063"/>
                  </a:xfrm>
                  <a:custGeom>
                    <a:avLst/>
                    <a:gdLst>
                      <a:gd name="connsiteX0" fmla="*/ 10986 w 16226"/>
                      <a:gd name="connsiteY0" fmla="*/ 8632 h 20063"/>
                      <a:gd name="connsiteX1" fmla="*/ 4700 w 16226"/>
                      <a:gd name="connsiteY1" fmla="*/ 250 h 20063"/>
                      <a:gd name="connsiteX2" fmla="*/ 1842 w 16226"/>
                      <a:gd name="connsiteY2" fmla="*/ 14728 h 20063"/>
                      <a:gd name="connsiteX3" fmla="*/ 15463 w 16226"/>
                      <a:gd name="connsiteY3" fmla="*/ 17871 h 20063"/>
                      <a:gd name="connsiteX4" fmla="*/ 10986 w 16226"/>
                      <a:gd name="connsiteY4" fmla="*/ 8632 h 20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26" h="20063">
                        <a:moveTo>
                          <a:pt x="10986" y="8632"/>
                        </a:moveTo>
                        <a:cubicBezTo>
                          <a:pt x="8128" y="3774"/>
                          <a:pt x="8891" y="-1179"/>
                          <a:pt x="4700" y="250"/>
                        </a:cubicBezTo>
                        <a:cubicBezTo>
                          <a:pt x="699" y="1583"/>
                          <a:pt x="-1968" y="8060"/>
                          <a:pt x="1842" y="14728"/>
                        </a:cubicBezTo>
                        <a:cubicBezTo>
                          <a:pt x="5652" y="21300"/>
                          <a:pt x="12796" y="21110"/>
                          <a:pt x="15463" y="17871"/>
                        </a:cubicBezTo>
                        <a:cubicBezTo>
                          <a:pt x="17940" y="14918"/>
                          <a:pt x="13843" y="13585"/>
                          <a:pt x="10986" y="8632"/>
                        </a:cubicBezTo>
                        <a:close/>
                      </a:path>
                    </a:pathLst>
                  </a:custGeom>
                  <a:solidFill>
                    <a:srgbClr val="3C3C3C">
                      <a:alpha val="1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4DDAC91B-B507-9FAE-B0C9-3D75E9E69048}"/>
                      </a:ext>
                    </a:extLst>
                  </p:cNvPr>
                  <p:cNvSpPr/>
                  <p:nvPr/>
                </p:nvSpPr>
                <p:spPr>
                  <a:xfrm>
                    <a:off x="6091715" y="602224"/>
                    <a:ext cx="15451" cy="19132"/>
                  </a:xfrm>
                  <a:custGeom>
                    <a:avLst/>
                    <a:gdLst>
                      <a:gd name="connsiteX0" fmla="*/ 10476 w 15451"/>
                      <a:gd name="connsiteY0" fmla="*/ 8232 h 19132"/>
                      <a:gd name="connsiteX1" fmla="*/ 4475 w 15451"/>
                      <a:gd name="connsiteY1" fmla="*/ 231 h 19132"/>
                      <a:gd name="connsiteX2" fmla="*/ 1807 w 15451"/>
                      <a:gd name="connsiteY2" fmla="*/ 14043 h 19132"/>
                      <a:gd name="connsiteX3" fmla="*/ 14761 w 15451"/>
                      <a:gd name="connsiteY3" fmla="*/ 16995 h 19132"/>
                      <a:gd name="connsiteX4" fmla="*/ 10476 w 15451"/>
                      <a:gd name="connsiteY4" fmla="*/ 8232 h 19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51" h="19132">
                        <a:moveTo>
                          <a:pt x="10476" y="8232"/>
                        </a:moveTo>
                        <a:cubicBezTo>
                          <a:pt x="7808" y="3565"/>
                          <a:pt x="8475" y="-1102"/>
                          <a:pt x="4475" y="231"/>
                        </a:cubicBezTo>
                        <a:cubicBezTo>
                          <a:pt x="664" y="1565"/>
                          <a:pt x="-1907" y="7661"/>
                          <a:pt x="1807" y="14043"/>
                        </a:cubicBezTo>
                        <a:cubicBezTo>
                          <a:pt x="5427" y="20329"/>
                          <a:pt x="12285" y="20139"/>
                          <a:pt x="14761" y="16995"/>
                        </a:cubicBezTo>
                        <a:cubicBezTo>
                          <a:pt x="17048" y="14138"/>
                          <a:pt x="13142" y="12900"/>
                          <a:pt x="10476" y="8232"/>
                        </a:cubicBezTo>
                        <a:close/>
                      </a:path>
                    </a:pathLst>
                  </a:custGeom>
                  <a:solidFill>
                    <a:srgbClr val="404040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ABD57307-CFE6-954E-A2C8-78576B78E77B}"/>
                      </a:ext>
                    </a:extLst>
                  </p:cNvPr>
                  <p:cNvSpPr/>
                  <p:nvPr/>
                </p:nvSpPr>
                <p:spPr>
                  <a:xfrm>
                    <a:off x="6091956" y="602883"/>
                    <a:ext cx="14662" cy="18081"/>
                  </a:xfrm>
                  <a:custGeom>
                    <a:avLst/>
                    <a:gdLst>
                      <a:gd name="connsiteX0" fmla="*/ 9949 w 14662"/>
                      <a:gd name="connsiteY0" fmla="*/ 7764 h 18081"/>
                      <a:gd name="connsiteX1" fmla="*/ 4234 w 14662"/>
                      <a:gd name="connsiteY1" fmla="*/ 239 h 18081"/>
                      <a:gd name="connsiteX2" fmla="*/ 1662 w 14662"/>
                      <a:gd name="connsiteY2" fmla="*/ 13289 h 18081"/>
                      <a:gd name="connsiteX3" fmla="*/ 13949 w 14662"/>
                      <a:gd name="connsiteY3" fmla="*/ 16146 h 18081"/>
                      <a:gd name="connsiteX4" fmla="*/ 9949 w 14662"/>
                      <a:gd name="connsiteY4" fmla="*/ 7764 h 18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62" h="18081">
                        <a:moveTo>
                          <a:pt x="9949" y="7764"/>
                        </a:moveTo>
                        <a:cubicBezTo>
                          <a:pt x="7377" y="3383"/>
                          <a:pt x="8044" y="-1094"/>
                          <a:pt x="4234" y="239"/>
                        </a:cubicBezTo>
                        <a:cubicBezTo>
                          <a:pt x="615" y="1478"/>
                          <a:pt x="-1767" y="7288"/>
                          <a:pt x="1662" y="13289"/>
                        </a:cubicBezTo>
                        <a:cubicBezTo>
                          <a:pt x="5091" y="19194"/>
                          <a:pt x="11568" y="19004"/>
                          <a:pt x="13949" y="16146"/>
                        </a:cubicBezTo>
                        <a:cubicBezTo>
                          <a:pt x="16236" y="13384"/>
                          <a:pt x="12521" y="12146"/>
                          <a:pt x="9949" y="7764"/>
                        </a:cubicBezTo>
                        <a:close/>
                      </a:path>
                    </a:pathLst>
                  </a:custGeom>
                  <a:solidFill>
                    <a:srgbClr val="444444">
                      <a:alpha val="3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0815C61F-845E-F8F7-2E80-79531EC18BE4}"/>
                      </a:ext>
                    </a:extLst>
                  </p:cNvPr>
                  <p:cNvSpPr/>
                  <p:nvPr/>
                </p:nvSpPr>
                <p:spPr>
                  <a:xfrm>
                    <a:off x="6092276" y="603473"/>
                    <a:ext cx="13839" cy="17149"/>
                  </a:xfrm>
                  <a:custGeom>
                    <a:avLst/>
                    <a:gdLst>
                      <a:gd name="connsiteX0" fmla="*/ 9343 w 13839"/>
                      <a:gd name="connsiteY0" fmla="*/ 7364 h 17149"/>
                      <a:gd name="connsiteX1" fmla="*/ 4009 w 13839"/>
                      <a:gd name="connsiteY1" fmla="*/ 221 h 17149"/>
                      <a:gd name="connsiteX2" fmla="*/ 1628 w 13839"/>
                      <a:gd name="connsiteY2" fmla="*/ 12603 h 17149"/>
                      <a:gd name="connsiteX3" fmla="*/ 13248 w 13839"/>
                      <a:gd name="connsiteY3" fmla="*/ 15270 h 17149"/>
                      <a:gd name="connsiteX4" fmla="*/ 9343 w 13839"/>
                      <a:gd name="connsiteY4" fmla="*/ 7364 h 17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39" h="17149">
                        <a:moveTo>
                          <a:pt x="9343" y="7364"/>
                        </a:moveTo>
                        <a:cubicBezTo>
                          <a:pt x="6962" y="3173"/>
                          <a:pt x="7533" y="-1018"/>
                          <a:pt x="4009" y="221"/>
                        </a:cubicBezTo>
                        <a:cubicBezTo>
                          <a:pt x="580" y="1364"/>
                          <a:pt x="-1706" y="6888"/>
                          <a:pt x="1628" y="12603"/>
                        </a:cubicBezTo>
                        <a:cubicBezTo>
                          <a:pt x="4866" y="18223"/>
                          <a:pt x="10962" y="18032"/>
                          <a:pt x="13248" y="15270"/>
                        </a:cubicBezTo>
                        <a:cubicBezTo>
                          <a:pt x="15249" y="12698"/>
                          <a:pt x="11724" y="11555"/>
                          <a:pt x="9343" y="7364"/>
                        </a:cubicBezTo>
                        <a:close/>
                      </a:path>
                    </a:pathLst>
                  </a:custGeom>
                  <a:solidFill>
                    <a:srgbClr val="484848">
                      <a:alpha val="3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2A8C1D24-5A19-DE47-04D9-DD30F8A62540}"/>
                      </a:ext>
                    </a:extLst>
                  </p:cNvPr>
                  <p:cNvSpPr/>
                  <p:nvPr/>
                </p:nvSpPr>
                <p:spPr>
                  <a:xfrm>
                    <a:off x="6092474" y="604067"/>
                    <a:ext cx="13092" cy="16090"/>
                  </a:xfrm>
                  <a:custGeom>
                    <a:avLst/>
                    <a:gdLst>
                      <a:gd name="connsiteX0" fmla="*/ 8859 w 13092"/>
                      <a:gd name="connsiteY0" fmla="*/ 6961 h 16090"/>
                      <a:gd name="connsiteX1" fmla="*/ 3811 w 13092"/>
                      <a:gd name="connsiteY1" fmla="*/ 198 h 16090"/>
                      <a:gd name="connsiteX2" fmla="*/ 1525 w 13092"/>
                      <a:gd name="connsiteY2" fmla="*/ 11819 h 16090"/>
                      <a:gd name="connsiteX3" fmla="*/ 12479 w 13092"/>
                      <a:gd name="connsiteY3" fmla="*/ 14295 h 16090"/>
                      <a:gd name="connsiteX4" fmla="*/ 8859 w 13092"/>
                      <a:gd name="connsiteY4" fmla="*/ 6961 h 16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2" h="16090">
                        <a:moveTo>
                          <a:pt x="8859" y="6961"/>
                        </a:moveTo>
                        <a:cubicBezTo>
                          <a:pt x="6573" y="3056"/>
                          <a:pt x="7145" y="-945"/>
                          <a:pt x="3811" y="198"/>
                        </a:cubicBezTo>
                        <a:cubicBezTo>
                          <a:pt x="572" y="1341"/>
                          <a:pt x="-1618" y="6485"/>
                          <a:pt x="1525" y="11819"/>
                        </a:cubicBezTo>
                        <a:cubicBezTo>
                          <a:pt x="4573" y="17058"/>
                          <a:pt x="10383" y="16962"/>
                          <a:pt x="12479" y="14295"/>
                        </a:cubicBezTo>
                        <a:cubicBezTo>
                          <a:pt x="14479" y="11914"/>
                          <a:pt x="11145" y="10866"/>
                          <a:pt x="8859" y="6961"/>
                        </a:cubicBezTo>
                        <a:close/>
                      </a:path>
                    </a:pathLst>
                  </a:custGeom>
                  <a:solidFill>
                    <a:srgbClr val="4C4C4C">
                      <a:alpha val="4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EF31CC7-C287-2A12-C8A8-C685C7C393DC}"/>
                      </a:ext>
                    </a:extLst>
                  </p:cNvPr>
                  <p:cNvSpPr/>
                  <p:nvPr/>
                </p:nvSpPr>
                <p:spPr>
                  <a:xfrm>
                    <a:off x="6092809" y="604721"/>
                    <a:ext cx="12256" cy="15167"/>
                  </a:xfrm>
                  <a:custGeom>
                    <a:avLst/>
                    <a:gdLst>
                      <a:gd name="connsiteX0" fmla="*/ 8333 w 12256"/>
                      <a:gd name="connsiteY0" fmla="*/ 6497 h 15167"/>
                      <a:gd name="connsiteX1" fmla="*/ 3570 w 12256"/>
                      <a:gd name="connsiteY1" fmla="*/ 210 h 15167"/>
                      <a:gd name="connsiteX2" fmla="*/ 1380 w 12256"/>
                      <a:gd name="connsiteY2" fmla="*/ 11164 h 15167"/>
                      <a:gd name="connsiteX3" fmla="*/ 11667 w 12256"/>
                      <a:gd name="connsiteY3" fmla="*/ 13545 h 15167"/>
                      <a:gd name="connsiteX4" fmla="*/ 8333 w 12256"/>
                      <a:gd name="connsiteY4" fmla="*/ 6497 h 15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256" h="15167">
                        <a:moveTo>
                          <a:pt x="8333" y="6497"/>
                        </a:moveTo>
                        <a:cubicBezTo>
                          <a:pt x="6238" y="2782"/>
                          <a:pt x="6809" y="-933"/>
                          <a:pt x="3570" y="210"/>
                        </a:cubicBezTo>
                        <a:cubicBezTo>
                          <a:pt x="522" y="1258"/>
                          <a:pt x="-1478" y="6116"/>
                          <a:pt x="1380" y="11164"/>
                        </a:cubicBezTo>
                        <a:cubicBezTo>
                          <a:pt x="4237" y="16117"/>
                          <a:pt x="9666" y="15927"/>
                          <a:pt x="11667" y="13545"/>
                        </a:cubicBezTo>
                        <a:cubicBezTo>
                          <a:pt x="13572" y="11164"/>
                          <a:pt x="10429" y="10116"/>
                          <a:pt x="8333" y="6497"/>
                        </a:cubicBezTo>
                        <a:close/>
                      </a:path>
                    </a:pathLst>
                  </a:custGeom>
                  <a:solidFill>
                    <a:srgbClr val="515151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E007F6F6-E7AB-70EF-6189-74C97A5DA172}"/>
                      </a:ext>
                    </a:extLst>
                  </p:cNvPr>
                  <p:cNvSpPr/>
                  <p:nvPr/>
                </p:nvSpPr>
                <p:spPr>
                  <a:xfrm>
                    <a:off x="6093035" y="605315"/>
                    <a:ext cx="11491" cy="14107"/>
                  </a:xfrm>
                  <a:custGeom>
                    <a:avLst/>
                    <a:gdLst>
                      <a:gd name="connsiteX0" fmla="*/ 7822 w 11491"/>
                      <a:gd name="connsiteY0" fmla="*/ 6093 h 14107"/>
                      <a:gd name="connsiteX1" fmla="*/ 3345 w 11491"/>
                      <a:gd name="connsiteY1" fmla="*/ 188 h 14107"/>
                      <a:gd name="connsiteX2" fmla="*/ 1345 w 11491"/>
                      <a:gd name="connsiteY2" fmla="*/ 10380 h 14107"/>
                      <a:gd name="connsiteX3" fmla="*/ 10966 w 11491"/>
                      <a:gd name="connsiteY3" fmla="*/ 12570 h 14107"/>
                      <a:gd name="connsiteX4" fmla="*/ 7822 w 11491"/>
                      <a:gd name="connsiteY4" fmla="*/ 6093 h 1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1" h="14107">
                        <a:moveTo>
                          <a:pt x="7822" y="6093"/>
                        </a:moveTo>
                        <a:cubicBezTo>
                          <a:pt x="5822" y="2664"/>
                          <a:pt x="6393" y="-860"/>
                          <a:pt x="3345" y="188"/>
                        </a:cubicBezTo>
                        <a:cubicBezTo>
                          <a:pt x="488" y="1140"/>
                          <a:pt x="-1417" y="5712"/>
                          <a:pt x="1345" y="10380"/>
                        </a:cubicBezTo>
                        <a:cubicBezTo>
                          <a:pt x="4012" y="14952"/>
                          <a:pt x="9060" y="14856"/>
                          <a:pt x="10966" y="12570"/>
                        </a:cubicBezTo>
                        <a:cubicBezTo>
                          <a:pt x="12680" y="10475"/>
                          <a:pt x="9822" y="9522"/>
                          <a:pt x="7822" y="6093"/>
                        </a:cubicBezTo>
                        <a:close/>
                      </a:path>
                    </a:pathLst>
                  </a:custGeom>
                  <a:solidFill>
                    <a:srgbClr val="555555">
                      <a:alpha val="5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77CDB96C-98D9-20AD-82E3-448A9461DF56}"/>
                      </a:ext>
                    </a:extLst>
                  </p:cNvPr>
                  <p:cNvSpPr/>
                  <p:nvPr/>
                </p:nvSpPr>
                <p:spPr>
                  <a:xfrm>
                    <a:off x="6093392" y="605906"/>
                    <a:ext cx="10631" cy="13176"/>
                  </a:xfrm>
                  <a:custGeom>
                    <a:avLst/>
                    <a:gdLst>
                      <a:gd name="connsiteX0" fmla="*/ 7179 w 10631"/>
                      <a:gd name="connsiteY0" fmla="*/ 5694 h 13176"/>
                      <a:gd name="connsiteX1" fmla="*/ 3083 w 10631"/>
                      <a:gd name="connsiteY1" fmla="*/ 169 h 13176"/>
                      <a:gd name="connsiteX2" fmla="*/ 1178 w 10631"/>
                      <a:gd name="connsiteY2" fmla="*/ 9694 h 13176"/>
                      <a:gd name="connsiteX3" fmla="*/ 10131 w 10631"/>
                      <a:gd name="connsiteY3" fmla="*/ 11694 h 13176"/>
                      <a:gd name="connsiteX4" fmla="*/ 7179 w 10631"/>
                      <a:gd name="connsiteY4" fmla="*/ 5694 h 13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31" h="13176">
                        <a:moveTo>
                          <a:pt x="7179" y="5694"/>
                        </a:moveTo>
                        <a:cubicBezTo>
                          <a:pt x="5369" y="2455"/>
                          <a:pt x="5846" y="-783"/>
                          <a:pt x="3083" y="169"/>
                        </a:cubicBezTo>
                        <a:cubicBezTo>
                          <a:pt x="512" y="1026"/>
                          <a:pt x="-1298" y="5313"/>
                          <a:pt x="1178" y="9694"/>
                        </a:cubicBezTo>
                        <a:cubicBezTo>
                          <a:pt x="3655" y="13980"/>
                          <a:pt x="8322" y="13885"/>
                          <a:pt x="10131" y="11694"/>
                        </a:cubicBezTo>
                        <a:cubicBezTo>
                          <a:pt x="11751" y="9694"/>
                          <a:pt x="9084" y="8837"/>
                          <a:pt x="7179" y="5694"/>
                        </a:cubicBezTo>
                        <a:close/>
                      </a:path>
                    </a:pathLst>
                  </a:custGeom>
                  <a:solidFill>
                    <a:srgbClr val="595959">
                      <a:alpha val="6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EA67537C-47D7-2240-16C1-DB27CB710754}"/>
                      </a:ext>
                    </a:extLst>
                  </p:cNvPr>
                  <p:cNvSpPr/>
                  <p:nvPr/>
                </p:nvSpPr>
                <p:spPr>
                  <a:xfrm>
                    <a:off x="6093713" y="606496"/>
                    <a:ext cx="9856" cy="12168"/>
                  </a:xfrm>
                  <a:custGeom>
                    <a:avLst/>
                    <a:gdLst>
                      <a:gd name="connsiteX0" fmla="*/ 6668 w 9856"/>
                      <a:gd name="connsiteY0" fmla="*/ 5199 h 12168"/>
                      <a:gd name="connsiteX1" fmla="*/ 2858 w 9856"/>
                      <a:gd name="connsiteY1" fmla="*/ 151 h 12168"/>
                      <a:gd name="connsiteX2" fmla="*/ 1143 w 9856"/>
                      <a:gd name="connsiteY2" fmla="*/ 8914 h 12168"/>
                      <a:gd name="connsiteX3" fmla="*/ 9430 w 9856"/>
                      <a:gd name="connsiteY3" fmla="*/ 10819 h 12168"/>
                      <a:gd name="connsiteX4" fmla="*/ 6668 w 9856"/>
                      <a:gd name="connsiteY4" fmla="*/ 5199 h 121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56" h="12168">
                        <a:moveTo>
                          <a:pt x="6668" y="5199"/>
                        </a:moveTo>
                        <a:cubicBezTo>
                          <a:pt x="4954" y="2246"/>
                          <a:pt x="5430" y="-707"/>
                          <a:pt x="2858" y="151"/>
                        </a:cubicBezTo>
                        <a:cubicBezTo>
                          <a:pt x="476" y="1008"/>
                          <a:pt x="-1238" y="4913"/>
                          <a:pt x="1143" y="8914"/>
                        </a:cubicBezTo>
                        <a:cubicBezTo>
                          <a:pt x="3429" y="12914"/>
                          <a:pt x="7811" y="12819"/>
                          <a:pt x="9430" y="10819"/>
                        </a:cubicBezTo>
                        <a:cubicBezTo>
                          <a:pt x="10859" y="9009"/>
                          <a:pt x="8382" y="8247"/>
                          <a:pt x="6668" y="5199"/>
                        </a:cubicBezTo>
                        <a:close/>
                      </a:path>
                    </a:pathLst>
                  </a:custGeom>
                  <a:solidFill>
                    <a:srgbClr val="5D5D5D">
                      <a:alpha val="6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853B03B2-5873-A0E2-6391-69CF3FC21CF7}"/>
                      </a:ext>
                    </a:extLst>
                  </p:cNvPr>
                  <p:cNvSpPr/>
                  <p:nvPr/>
                </p:nvSpPr>
                <p:spPr>
                  <a:xfrm>
                    <a:off x="6093953" y="607086"/>
                    <a:ext cx="9020" cy="11167"/>
                  </a:xfrm>
                  <a:custGeom>
                    <a:avLst/>
                    <a:gdLst>
                      <a:gd name="connsiteX0" fmla="*/ 6142 w 9020"/>
                      <a:gd name="connsiteY0" fmla="*/ 4799 h 11167"/>
                      <a:gd name="connsiteX1" fmla="*/ 2618 w 9020"/>
                      <a:gd name="connsiteY1" fmla="*/ 132 h 11167"/>
                      <a:gd name="connsiteX2" fmla="*/ 999 w 9020"/>
                      <a:gd name="connsiteY2" fmla="*/ 8228 h 11167"/>
                      <a:gd name="connsiteX3" fmla="*/ 8618 w 9020"/>
                      <a:gd name="connsiteY3" fmla="*/ 9943 h 11167"/>
                      <a:gd name="connsiteX4" fmla="*/ 6142 w 9020"/>
                      <a:gd name="connsiteY4" fmla="*/ 4799 h 11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20" h="11167">
                        <a:moveTo>
                          <a:pt x="6142" y="4799"/>
                        </a:moveTo>
                        <a:cubicBezTo>
                          <a:pt x="4618" y="2037"/>
                          <a:pt x="4999" y="-630"/>
                          <a:pt x="2618" y="132"/>
                        </a:cubicBezTo>
                        <a:cubicBezTo>
                          <a:pt x="427" y="894"/>
                          <a:pt x="-1097" y="4513"/>
                          <a:pt x="999" y="8228"/>
                        </a:cubicBezTo>
                        <a:cubicBezTo>
                          <a:pt x="3094" y="11848"/>
                          <a:pt x="7095" y="11752"/>
                          <a:pt x="8618" y="9943"/>
                        </a:cubicBezTo>
                        <a:cubicBezTo>
                          <a:pt x="9952" y="8323"/>
                          <a:pt x="7666" y="7561"/>
                          <a:pt x="6142" y="4799"/>
                        </a:cubicBezTo>
                        <a:close/>
                      </a:path>
                    </a:pathLst>
                  </a:custGeom>
                  <a:solidFill>
                    <a:srgbClr val="626262">
                      <a:alpha val="7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2E494897-94D9-BB11-F728-6BFB117A1523}"/>
                      </a:ext>
                    </a:extLst>
                  </p:cNvPr>
                  <p:cNvSpPr/>
                  <p:nvPr/>
                </p:nvSpPr>
                <p:spPr>
                  <a:xfrm>
                    <a:off x="6094274" y="607679"/>
                    <a:ext cx="8245" cy="10156"/>
                  </a:xfrm>
                  <a:custGeom>
                    <a:avLst/>
                    <a:gdLst>
                      <a:gd name="connsiteX0" fmla="*/ 5536 w 8245"/>
                      <a:gd name="connsiteY0" fmla="*/ 4396 h 10156"/>
                      <a:gd name="connsiteX1" fmla="*/ 2392 w 8245"/>
                      <a:gd name="connsiteY1" fmla="*/ 110 h 10156"/>
                      <a:gd name="connsiteX2" fmla="*/ 963 w 8245"/>
                      <a:gd name="connsiteY2" fmla="*/ 7444 h 10156"/>
                      <a:gd name="connsiteX3" fmla="*/ 7917 w 8245"/>
                      <a:gd name="connsiteY3" fmla="*/ 9064 h 10156"/>
                      <a:gd name="connsiteX4" fmla="*/ 5536 w 8245"/>
                      <a:gd name="connsiteY4" fmla="*/ 4396 h 10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5" h="10156">
                        <a:moveTo>
                          <a:pt x="5536" y="4396"/>
                        </a:moveTo>
                        <a:cubicBezTo>
                          <a:pt x="4107" y="1920"/>
                          <a:pt x="4487" y="-557"/>
                          <a:pt x="2392" y="110"/>
                        </a:cubicBezTo>
                        <a:cubicBezTo>
                          <a:pt x="392" y="777"/>
                          <a:pt x="-1037" y="4111"/>
                          <a:pt x="963" y="7444"/>
                        </a:cubicBezTo>
                        <a:cubicBezTo>
                          <a:pt x="2868" y="10778"/>
                          <a:pt x="6488" y="10683"/>
                          <a:pt x="7917" y="9064"/>
                        </a:cubicBezTo>
                        <a:cubicBezTo>
                          <a:pt x="9060" y="7540"/>
                          <a:pt x="6964" y="6873"/>
                          <a:pt x="5536" y="4396"/>
                        </a:cubicBezTo>
                        <a:close/>
                      </a:path>
                    </a:pathLst>
                  </a:custGeom>
                  <a:solidFill>
                    <a:srgbClr val="666666">
                      <a:alpha val="8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F4643E48-0A2E-107B-8D67-52949CCEE2BD}"/>
                      </a:ext>
                    </a:extLst>
                  </p:cNvPr>
                  <p:cNvSpPr/>
                  <p:nvPr/>
                </p:nvSpPr>
                <p:spPr>
                  <a:xfrm>
                    <a:off x="6094514" y="608338"/>
                    <a:ext cx="7410" cy="9221"/>
                  </a:xfrm>
                  <a:custGeom>
                    <a:avLst/>
                    <a:gdLst>
                      <a:gd name="connsiteX0" fmla="*/ 5009 w 7410"/>
                      <a:gd name="connsiteY0" fmla="*/ 3928 h 9221"/>
                      <a:gd name="connsiteX1" fmla="*/ 2152 w 7410"/>
                      <a:gd name="connsiteY1" fmla="*/ 118 h 9221"/>
                      <a:gd name="connsiteX2" fmla="*/ 818 w 7410"/>
                      <a:gd name="connsiteY2" fmla="*/ 6785 h 9221"/>
                      <a:gd name="connsiteX3" fmla="*/ 7010 w 7410"/>
                      <a:gd name="connsiteY3" fmla="*/ 8214 h 9221"/>
                      <a:gd name="connsiteX4" fmla="*/ 5009 w 7410"/>
                      <a:gd name="connsiteY4" fmla="*/ 3928 h 9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10" h="9221">
                        <a:moveTo>
                          <a:pt x="5009" y="3928"/>
                        </a:moveTo>
                        <a:cubicBezTo>
                          <a:pt x="3676" y="1737"/>
                          <a:pt x="4057" y="-549"/>
                          <a:pt x="2152" y="118"/>
                        </a:cubicBezTo>
                        <a:cubicBezTo>
                          <a:pt x="342" y="784"/>
                          <a:pt x="-896" y="3737"/>
                          <a:pt x="818" y="6785"/>
                        </a:cubicBezTo>
                        <a:cubicBezTo>
                          <a:pt x="2533" y="9738"/>
                          <a:pt x="5867" y="9738"/>
                          <a:pt x="7010" y="8214"/>
                        </a:cubicBezTo>
                        <a:cubicBezTo>
                          <a:pt x="8248" y="6785"/>
                          <a:pt x="6343" y="6214"/>
                          <a:pt x="5009" y="3928"/>
                        </a:cubicBezTo>
                        <a:close/>
                      </a:path>
                    </a:pathLst>
                  </a:custGeom>
                  <a:solidFill>
                    <a:srgbClr val="6A6A6A">
                      <a:alpha val="8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86F83BCE-C878-2460-4433-43F979D37081}"/>
                      </a:ext>
                    </a:extLst>
                  </p:cNvPr>
                  <p:cNvSpPr/>
                  <p:nvPr/>
                </p:nvSpPr>
                <p:spPr>
                  <a:xfrm>
                    <a:off x="6094834" y="608928"/>
                    <a:ext cx="6596" cy="8155"/>
                  </a:xfrm>
                  <a:custGeom>
                    <a:avLst/>
                    <a:gdLst>
                      <a:gd name="connsiteX0" fmla="*/ 4498 w 6596"/>
                      <a:gd name="connsiteY0" fmla="*/ 3528 h 8155"/>
                      <a:gd name="connsiteX1" fmla="*/ 1927 w 6596"/>
                      <a:gd name="connsiteY1" fmla="*/ 99 h 8155"/>
                      <a:gd name="connsiteX2" fmla="*/ 784 w 6596"/>
                      <a:gd name="connsiteY2" fmla="*/ 6005 h 8155"/>
                      <a:gd name="connsiteX3" fmla="*/ 6308 w 6596"/>
                      <a:gd name="connsiteY3" fmla="*/ 7243 h 8155"/>
                      <a:gd name="connsiteX4" fmla="*/ 4498 w 6596"/>
                      <a:gd name="connsiteY4" fmla="*/ 3528 h 8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96" h="8155">
                        <a:moveTo>
                          <a:pt x="4498" y="3528"/>
                        </a:moveTo>
                        <a:cubicBezTo>
                          <a:pt x="3355" y="1528"/>
                          <a:pt x="3641" y="-472"/>
                          <a:pt x="1927" y="99"/>
                        </a:cubicBezTo>
                        <a:cubicBezTo>
                          <a:pt x="307" y="671"/>
                          <a:pt x="-836" y="3242"/>
                          <a:pt x="784" y="6005"/>
                        </a:cubicBezTo>
                        <a:cubicBezTo>
                          <a:pt x="2308" y="8672"/>
                          <a:pt x="5260" y="8576"/>
                          <a:pt x="6308" y="7243"/>
                        </a:cubicBezTo>
                        <a:cubicBezTo>
                          <a:pt x="7261" y="6100"/>
                          <a:pt x="5641" y="5528"/>
                          <a:pt x="4498" y="3528"/>
                        </a:cubicBezTo>
                        <a:close/>
                      </a:path>
                    </a:pathLst>
                  </a:custGeom>
                  <a:solidFill>
                    <a:srgbClr val="6E6E6E">
                      <a:alpha val="9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12B9D7B0-19FC-5484-CC53-45B0328E08E9}"/>
                      </a:ext>
                    </a:extLst>
                  </p:cNvPr>
                  <p:cNvSpPr/>
                  <p:nvPr/>
                </p:nvSpPr>
                <p:spPr>
                  <a:xfrm>
                    <a:off x="6095075" y="609587"/>
                    <a:ext cx="5809" cy="7269"/>
                  </a:xfrm>
                  <a:custGeom>
                    <a:avLst/>
                    <a:gdLst>
                      <a:gd name="connsiteX0" fmla="*/ 3972 w 5809"/>
                      <a:gd name="connsiteY0" fmla="*/ 3060 h 7269"/>
                      <a:gd name="connsiteX1" fmla="*/ 1687 w 5809"/>
                      <a:gd name="connsiteY1" fmla="*/ 108 h 7269"/>
                      <a:gd name="connsiteX2" fmla="*/ 638 w 5809"/>
                      <a:gd name="connsiteY2" fmla="*/ 5346 h 7269"/>
                      <a:gd name="connsiteX3" fmla="*/ 5496 w 5809"/>
                      <a:gd name="connsiteY3" fmla="*/ 6489 h 7269"/>
                      <a:gd name="connsiteX4" fmla="*/ 3972 w 5809"/>
                      <a:gd name="connsiteY4" fmla="*/ 3060 h 7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09" h="7269">
                        <a:moveTo>
                          <a:pt x="3972" y="3060"/>
                        </a:moveTo>
                        <a:cubicBezTo>
                          <a:pt x="2925" y="1346"/>
                          <a:pt x="3210" y="-464"/>
                          <a:pt x="1687" y="108"/>
                        </a:cubicBezTo>
                        <a:cubicBezTo>
                          <a:pt x="258" y="584"/>
                          <a:pt x="-695" y="2870"/>
                          <a:pt x="638" y="5346"/>
                        </a:cubicBezTo>
                        <a:cubicBezTo>
                          <a:pt x="1972" y="7728"/>
                          <a:pt x="4544" y="7632"/>
                          <a:pt x="5496" y="6489"/>
                        </a:cubicBezTo>
                        <a:cubicBezTo>
                          <a:pt x="6449" y="5251"/>
                          <a:pt x="5020" y="4775"/>
                          <a:pt x="3972" y="3060"/>
                        </a:cubicBezTo>
                        <a:close/>
                      </a:path>
                    </a:pathLst>
                  </a:custGeom>
                  <a:solidFill>
                    <a:srgbClr val="7272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3" name="Graphic 4">
                  <a:extLst>
                    <a:ext uri="{FF2B5EF4-FFF2-40B4-BE49-F238E27FC236}">
                      <a16:creationId xmlns:a16="http://schemas.microsoft.com/office/drawing/2014/main" id="{72DF598A-DE85-29B5-EFED-E660417E7CB1}"/>
                    </a:ext>
                  </a:extLst>
                </p:cNvPr>
                <p:cNvGrpSpPr/>
                <p:nvPr/>
              </p:nvGrpSpPr>
              <p:grpSpPr>
                <a:xfrm>
                  <a:off x="6108006" y="596370"/>
                  <a:ext cx="12822" cy="15610"/>
                  <a:chOff x="6108006" y="596370"/>
                  <a:chExt cx="12822" cy="1561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DDBC6611-B1D6-F8E6-0F7B-5902DF05F1F4}"/>
                      </a:ext>
                    </a:extLst>
                  </p:cNvPr>
                  <p:cNvSpPr/>
                  <p:nvPr/>
                </p:nvSpPr>
                <p:spPr>
                  <a:xfrm>
                    <a:off x="6108006" y="596370"/>
                    <a:ext cx="12822" cy="15610"/>
                  </a:xfrm>
                  <a:custGeom>
                    <a:avLst/>
                    <a:gdLst>
                      <a:gd name="connsiteX0" fmla="*/ 10663 w 12822"/>
                      <a:gd name="connsiteY0" fmla="*/ 4371 h 15610"/>
                      <a:gd name="connsiteX1" fmla="*/ 757 w 12822"/>
                      <a:gd name="connsiteY1" fmla="*/ 1799 h 15610"/>
                      <a:gd name="connsiteX2" fmla="*/ 3328 w 12822"/>
                      <a:gd name="connsiteY2" fmla="*/ 9705 h 15610"/>
                      <a:gd name="connsiteX3" fmla="*/ 9901 w 12822"/>
                      <a:gd name="connsiteY3" fmla="*/ 15325 h 15610"/>
                      <a:gd name="connsiteX4" fmla="*/ 10663 w 12822"/>
                      <a:gd name="connsiteY4" fmla="*/ 4371 h 15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2" h="15610">
                        <a:moveTo>
                          <a:pt x="10663" y="4371"/>
                        </a:moveTo>
                        <a:cubicBezTo>
                          <a:pt x="7329" y="-868"/>
                          <a:pt x="2852" y="-963"/>
                          <a:pt x="757" y="1799"/>
                        </a:cubicBezTo>
                        <a:cubicBezTo>
                          <a:pt x="-1148" y="4371"/>
                          <a:pt x="852" y="5704"/>
                          <a:pt x="3328" y="9705"/>
                        </a:cubicBezTo>
                        <a:cubicBezTo>
                          <a:pt x="5805" y="13610"/>
                          <a:pt x="6472" y="16563"/>
                          <a:pt x="9901" y="15325"/>
                        </a:cubicBezTo>
                        <a:cubicBezTo>
                          <a:pt x="13140" y="13991"/>
                          <a:pt x="14092" y="9705"/>
                          <a:pt x="10663" y="4371"/>
                        </a:cubicBezTo>
                        <a:close/>
                      </a:path>
                    </a:pathLst>
                  </a:custGeom>
                  <a:solidFill>
                    <a:srgbClr val="2F2F2F">
                      <a:alpha val="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F3CDC9B9-5395-FDFC-CF7A-9309C4EC438E}"/>
                      </a:ext>
                    </a:extLst>
                  </p:cNvPr>
                  <p:cNvSpPr/>
                  <p:nvPr/>
                </p:nvSpPr>
                <p:spPr>
                  <a:xfrm>
                    <a:off x="6108424" y="596623"/>
                    <a:ext cx="12199" cy="14983"/>
                  </a:xfrm>
                  <a:custGeom>
                    <a:avLst/>
                    <a:gdLst>
                      <a:gd name="connsiteX0" fmla="*/ 10149 w 12199"/>
                      <a:gd name="connsiteY0" fmla="*/ 4213 h 14983"/>
                      <a:gd name="connsiteX1" fmla="*/ 720 w 12199"/>
                      <a:gd name="connsiteY1" fmla="*/ 1737 h 14983"/>
                      <a:gd name="connsiteX2" fmla="*/ 3101 w 12199"/>
                      <a:gd name="connsiteY2" fmla="*/ 9261 h 14983"/>
                      <a:gd name="connsiteX3" fmla="*/ 9387 w 12199"/>
                      <a:gd name="connsiteY3" fmla="*/ 14691 h 14983"/>
                      <a:gd name="connsiteX4" fmla="*/ 10149 w 12199"/>
                      <a:gd name="connsiteY4" fmla="*/ 4213 h 14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9" h="14983">
                        <a:moveTo>
                          <a:pt x="10149" y="4213"/>
                        </a:moveTo>
                        <a:cubicBezTo>
                          <a:pt x="7006" y="-835"/>
                          <a:pt x="2720" y="-930"/>
                          <a:pt x="720" y="1737"/>
                        </a:cubicBezTo>
                        <a:cubicBezTo>
                          <a:pt x="-1090" y="4213"/>
                          <a:pt x="815" y="5547"/>
                          <a:pt x="3101" y="9261"/>
                        </a:cubicBezTo>
                        <a:cubicBezTo>
                          <a:pt x="5482" y="13071"/>
                          <a:pt x="6149" y="15929"/>
                          <a:pt x="9387" y="14691"/>
                        </a:cubicBezTo>
                        <a:cubicBezTo>
                          <a:pt x="12531" y="13452"/>
                          <a:pt x="13388" y="9357"/>
                          <a:pt x="10149" y="4213"/>
                        </a:cubicBezTo>
                        <a:close/>
                      </a:path>
                    </a:pathLst>
                  </a:custGeom>
                  <a:solidFill>
                    <a:srgbClr val="333333">
                      <a:alpha val="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2F2EB03C-0F8A-2432-A9AB-F6CF5000154A}"/>
                      </a:ext>
                    </a:extLst>
                  </p:cNvPr>
                  <p:cNvSpPr/>
                  <p:nvPr/>
                </p:nvSpPr>
                <p:spPr>
                  <a:xfrm>
                    <a:off x="6108612" y="596876"/>
                    <a:ext cx="11758" cy="14413"/>
                  </a:xfrm>
                  <a:custGeom>
                    <a:avLst/>
                    <a:gdLst>
                      <a:gd name="connsiteX0" fmla="*/ 9770 w 11758"/>
                      <a:gd name="connsiteY0" fmla="*/ 4055 h 14413"/>
                      <a:gd name="connsiteX1" fmla="*/ 722 w 11758"/>
                      <a:gd name="connsiteY1" fmla="*/ 1674 h 14413"/>
                      <a:gd name="connsiteX2" fmla="*/ 3008 w 11758"/>
                      <a:gd name="connsiteY2" fmla="*/ 8913 h 14413"/>
                      <a:gd name="connsiteX3" fmla="*/ 9104 w 11758"/>
                      <a:gd name="connsiteY3" fmla="*/ 14152 h 14413"/>
                      <a:gd name="connsiteX4" fmla="*/ 9770 w 11758"/>
                      <a:gd name="connsiteY4" fmla="*/ 4055 h 14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58" h="14413">
                        <a:moveTo>
                          <a:pt x="9770" y="4055"/>
                        </a:moveTo>
                        <a:cubicBezTo>
                          <a:pt x="6723" y="-802"/>
                          <a:pt x="2626" y="-898"/>
                          <a:pt x="722" y="1674"/>
                        </a:cubicBezTo>
                        <a:cubicBezTo>
                          <a:pt x="-1088" y="3960"/>
                          <a:pt x="817" y="5294"/>
                          <a:pt x="3008" y="8913"/>
                        </a:cubicBezTo>
                        <a:cubicBezTo>
                          <a:pt x="5294" y="12533"/>
                          <a:pt x="5960" y="15295"/>
                          <a:pt x="9104" y="14152"/>
                        </a:cubicBezTo>
                        <a:cubicBezTo>
                          <a:pt x="12057" y="13009"/>
                          <a:pt x="12914" y="9008"/>
                          <a:pt x="9770" y="4055"/>
                        </a:cubicBezTo>
                        <a:close/>
                      </a:path>
                    </a:pathLst>
                  </a:custGeom>
                  <a:solidFill>
                    <a:srgbClr val="373737">
                      <a:alpha val="1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F44E84EF-5970-4416-4803-1CE390A34003}"/>
                      </a:ext>
                    </a:extLst>
                  </p:cNvPr>
                  <p:cNvSpPr/>
                  <p:nvPr/>
                </p:nvSpPr>
                <p:spPr>
                  <a:xfrm>
                    <a:off x="6108937" y="597129"/>
                    <a:ext cx="11228" cy="13875"/>
                  </a:xfrm>
                  <a:custGeom>
                    <a:avLst/>
                    <a:gdLst>
                      <a:gd name="connsiteX0" fmla="*/ 9350 w 11228"/>
                      <a:gd name="connsiteY0" fmla="*/ 3898 h 13875"/>
                      <a:gd name="connsiteX1" fmla="*/ 682 w 11228"/>
                      <a:gd name="connsiteY1" fmla="*/ 1612 h 13875"/>
                      <a:gd name="connsiteX2" fmla="*/ 2873 w 11228"/>
                      <a:gd name="connsiteY2" fmla="*/ 8565 h 13875"/>
                      <a:gd name="connsiteX3" fmla="*/ 8684 w 11228"/>
                      <a:gd name="connsiteY3" fmla="*/ 13613 h 13875"/>
                      <a:gd name="connsiteX4" fmla="*/ 9350 w 11228"/>
                      <a:gd name="connsiteY4" fmla="*/ 3898 h 13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8" h="13875">
                        <a:moveTo>
                          <a:pt x="9350" y="3898"/>
                        </a:moveTo>
                        <a:cubicBezTo>
                          <a:pt x="6492" y="-770"/>
                          <a:pt x="2492" y="-865"/>
                          <a:pt x="682" y="1612"/>
                        </a:cubicBezTo>
                        <a:cubicBezTo>
                          <a:pt x="-1032" y="3802"/>
                          <a:pt x="778" y="5136"/>
                          <a:pt x="2873" y="8565"/>
                        </a:cubicBezTo>
                        <a:cubicBezTo>
                          <a:pt x="5064" y="11994"/>
                          <a:pt x="5731" y="14756"/>
                          <a:pt x="8684" y="13613"/>
                        </a:cubicBezTo>
                        <a:cubicBezTo>
                          <a:pt x="11541" y="12470"/>
                          <a:pt x="12303" y="8660"/>
                          <a:pt x="9350" y="3898"/>
                        </a:cubicBezTo>
                        <a:close/>
                      </a:path>
                    </a:pathLst>
                  </a:custGeom>
                  <a:solidFill>
                    <a:srgbClr val="3C3C3C">
                      <a:alpha val="1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4E68419B-B10E-67C1-F0BC-0743B2E56291}"/>
                      </a:ext>
                    </a:extLst>
                  </p:cNvPr>
                  <p:cNvSpPr/>
                  <p:nvPr/>
                </p:nvSpPr>
                <p:spPr>
                  <a:xfrm>
                    <a:off x="6109167" y="597477"/>
                    <a:ext cx="10737" cy="13311"/>
                  </a:xfrm>
                  <a:custGeom>
                    <a:avLst/>
                    <a:gdLst>
                      <a:gd name="connsiteX0" fmla="*/ 8930 w 10737"/>
                      <a:gd name="connsiteY0" fmla="*/ 3740 h 13311"/>
                      <a:gd name="connsiteX1" fmla="*/ 643 w 10737"/>
                      <a:gd name="connsiteY1" fmla="*/ 1549 h 13311"/>
                      <a:gd name="connsiteX2" fmla="*/ 2738 w 10737"/>
                      <a:gd name="connsiteY2" fmla="*/ 8216 h 13311"/>
                      <a:gd name="connsiteX3" fmla="*/ 8358 w 10737"/>
                      <a:gd name="connsiteY3" fmla="*/ 13074 h 13311"/>
                      <a:gd name="connsiteX4" fmla="*/ 8930 w 10737"/>
                      <a:gd name="connsiteY4" fmla="*/ 3740 h 13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37" h="13311">
                        <a:moveTo>
                          <a:pt x="8930" y="3740"/>
                        </a:moveTo>
                        <a:cubicBezTo>
                          <a:pt x="6168" y="-737"/>
                          <a:pt x="2453" y="-832"/>
                          <a:pt x="643" y="1549"/>
                        </a:cubicBezTo>
                        <a:cubicBezTo>
                          <a:pt x="-976" y="3644"/>
                          <a:pt x="738" y="4883"/>
                          <a:pt x="2738" y="8216"/>
                        </a:cubicBezTo>
                        <a:cubicBezTo>
                          <a:pt x="4834" y="11550"/>
                          <a:pt x="5501" y="14122"/>
                          <a:pt x="8358" y="13074"/>
                        </a:cubicBezTo>
                        <a:cubicBezTo>
                          <a:pt x="11120" y="11931"/>
                          <a:pt x="11692" y="8216"/>
                          <a:pt x="8930" y="3740"/>
                        </a:cubicBezTo>
                        <a:close/>
                      </a:path>
                    </a:pathLst>
                  </a:custGeom>
                  <a:solidFill>
                    <a:srgbClr val="404040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E00EC665-496E-A04B-A22E-96FE0B67CFB9}"/>
                      </a:ext>
                    </a:extLst>
                  </p:cNvPr>
                  <p:cNvSpPr/>
                  <p:nvPr/>
                </p:nvSpPr>
                <p:spPr>
                  <a:xfrm>
                    <a:off x="6109381" y="597739"/>
                    <a:ext cx="10263" cy="12637"/>
                  </a:xfrm>
                  <a:custGeom>
                    <a:avLst/>
                    <a:gdLst>
                      <a:gd name="connsiteX0" fmla="*/ 8526 w 10263"/>
                      <a:gd name="connsiteY0" fmla="*/ 3573 h 12637"/>
                      <a:gd name="connsiteX1" fmla="*/ 620 w 10263"/>
                      <a:gd name="connsiteY1" fmla="*/ 1382 h 12637"/>
                      <a:gd name="connsiteX2" fmla="*/ 2620 w 10263"/>
                      <a:gd name="connsiteY2" fmla="*/ 7764 h 12637"/>
                      <a:gd name="connsiteX3" fmla="*/ 7954 w 10263"/>
                      <a:gd name="connsiteY3" fmla="*/ 12431 h 12637"/>
                      <a:gd name="connsiteX4" fmla="*/ 8526 w 10263"/>
                      <a:gd name="connsiteY4" fmla="*/ 3573 h 1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63" h="12637">
                        <a:moveTo>
                          <a:pt x="8526" y="3573"/>
                        </a:moveTo>
                        <a:cubicBezTo>
                          <a:pt x="5859" y="-618"/>
                          <a:pt x="2335" y="-808"/>
                          <a:pt x="620" y="1382"/>
                        </a:cubicBezTo>
                        <a:cubicBezTo>
                          <a:pt x="-904" y="3383"/>
                          <a:pt x="620" y="4621"/>
                          <a:pt x="2620" y="7764"/>
                        </a:cubicBezTo>
                        <a:cubicBezTo>
                          <a:pt x="4621" y="10907"/>
                          <a:pt x="5287" y="13384"/>
                          <a:pt x="7954" y="12431"/>
                        </a:cubicBezTo>
                        <a:cubicBezTo>
                          <a:pt x="10621" y="11384"/>
                          <a:pt x="11193" y="7859"/>
                          <a:pt x="8526" y="3573"/>
                        </a:cubicBezTo>
                        <a:close/>
                      </a:path>
                    </a:pathLst>
                  </a:custGeom>
                  <a:solidFill>
                    <a:srgbClr val="444444">
                      <a:alpha val="3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998BFDE4-2862-7EC6-3B0C-DDD907539205}"/>
                      </a:ext>
                    </a:extLst>
                  </p:cNvPr>
                  <p:cNvSpPr/>
                  <p:nvPr/>
                </p:nvSpPr>
                <p:spPr>
                  <a:xfrm>
                    <a:off x="6109706" y="597992"/>
                    <a:ext cx="9741" cy="12048"/>
                  </a:xfrm>
                  <a:custGeom>
                    <a:avLst/>
                    <a:gdLst>
                      <a:gd name="connsiteX0" fmla="*/ 8105 w 9741"/>
                      <a:gd name="connsiteY0" fmla="*/ 3415 h 12048"/>
                      <a:gd name="connsiteX1" fmla="*/ 581 w 9741"/>
                      <a:gd name="connsiteY1" fmla="*/ 1320 h 12048"/>
                      <a:gd name="connsiteX2" fmla="*/ 2486 w 9741"/>
                      <a:gd name="connsiteY2" fmla="*/ 7416 h 12048"/>
                      <a:gd name="connsiteX3" fmla="*/ 7629 w 9741"/>
                      <a:gd name="connsiteY3" fmla="*/ 11797 h 12048"/>
                      <a:gd name="connsiteX4" fmla="*/ 8105 w 9741"/>
                      <a:gd name="connsiteY4" fmla="*/ 3415 h 1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41" h="12048">
                        <a:moveTo>
                          <a:pt x="8105" y="3415"/>
                        </a:moveTo>
                        <a:cubicBezTo>
                          <a:pt x="5629" y="-585"/>
                          <a:pt x="2200" y="-776"/>
                          <a:pt x="581" y="1320"/>
                        </a:cubicBezTo>
                        <a:cubicBezTo>
                          <a:pt x="-848" y="3225"/>
                          <a:pt x="581" y="4368"/>
                          <a:pt x="2486" y="7416"/>
                        </a:cubicBezTo>
                        <a:cubicBezTo>
                          <a:pt x="4391" y="10464"/>
                          <a:pt x="5057" y="12845"/>
                          <a:pt x="7629" y="11797"/>
                        </a:cubicBezTo>
                        <a:cubicBezTo>
                          <a:pt x="10106" y="10940"/>
                          <a:pt x="10582" y="7511"/>
                          <a:pt x="8105" y="3415"/>
                        </a:cubicBezTo>
                        <a:close/>
                      </a:path>
                    </a:pathLst>
                  </a:custGeom>
                  <a:solidFill>
                    <a:srgbClr val="484848">
                      <a:alpha val="3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54DCCF83-604A-A1F8-CD26-AD839B08BE01}"/>
                      </a:ext>
                    </a:extLst>
                  </p:cNvPr>
                  <p:cNvSpPr/>
                  <p:nvPr/>
                </p:nvSpPr>
                <p:spPr>
                  <a:xfrm>
                    <a:off x="6109894" y="598245"/>
                    <a:ext cx="9291" cy="11478"/>
                  </a:xfrm>
                  <a:custGeom>
                    <a:avLst/>
                    <a:gdLst>
                      <a:gd name="connsiteX0" fmla="*/ 7726 w 9291"/>
                      <a:gd name="connsiteY0" fmla="*/ 3258 h 11478"/>
                      <a:gd name="connsiteX1" fmla="*/ 583 w 9291"/>
                      <a:gd name="connsiteY1" fmla="*/ 1257 h 11478"/>
                      <a:gd name="connsiteX2" fmla="*/ 2392 w 9291"/>
                      <a:gd name="connsiteY2" fmla="*/ 7068 h 11478"/>
                      <a:gd name="connsiteX3" fmla="*/ 7250 w 9291"/>
                      <a:gd name="connsiteY3" fmla="*/ 11259 h 11478"/>
                      <a:gd name="connsiteX4" fmla="*/ 7726 w 9291"/>
                      <a:gd name="connsiteY4" fmla="*/ 3258 h 11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91" h="11478">
                        <a:moveTo>
                          <a:pt x="7726" y="3258"/>
                        </a:moveTo>
                        <a:cubicBezTo>
                          <a:pt x="5345" y="-552"/>
                          <a:pt x="2106" y="-743"/>
                          <a:pt x="583" y="1257"/>
                        </a:cubicBezTo>
                        <a:cubicBezTo>
                          <a:pt x="-846" y="3067"/>
                          <a:pt x="583" y="4210"/>
                          <a:pt x="2392" y="7068"/>
                        </a:cubicBezTo>
                        <a:cubicBezTo>
                          <a:pt x="4202" y="9925"/>
                          <a:pt x="4774" y="12211"/>
                          <a:pt x="7250" y="11259"/>
                        </a:cubicBezTo>
                        <a:cubicBezTo>
                          <a:pt x="9631" y="10401"/>
                          <a:pt x="10108" y="7163"/>
                          <a:pt x="7726" y="3258"/>
                        </a:cubicBezTo>
                        <a:close/>
                      </a:path>
                    </a:pathLst>
                  </a:custGeom>
                  <a:solidFill>
                    <a:srgbClr val="4C4C4C">
                      <a:alpha val="4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3FC61661-8735-E240-374A-8C01F2DF3678}"/>
                      </a:ext>
                    </a:extLst>
                  </p:cNvPr>
                  <p:cNvSpPr/>
                  <p:nvPr/>
                </p:nvSpPr>
                <p:spPr>
                  <a:xfrm>
                    <a:off x="6110219" y="598498"/>
                    <a:ext cx="8756" cy="10940"/>
                  </a:xfrm>
                  <a:custGeom>
                    <a:avLst/>
                    <a:gdLst>
                      <a:gd name="connsiteX0" fmla="*/ 7211 w 8756"/>
                      <a:gd name="connsiteY0" fmla="*/ 3100 h 10940"/>
                      <a:gd name="connsiteX1" fmla="*/ 543 w 8756"/>
                      <a:gd name="connsiteY1" fmla="*/ 1195 h 10940"/>
                      <a:gd name="connsiteX2" fmla="*/ 2258 w 8756"/>
                      <a:gd name="connsiteY2" fmla="*/ 6719 h 10940"/>
                      <a:gd name="connsiteX3" fmla="*/ 6925 w 8756"/>
                      <a:gd name="connsiteY3" fmla="*/ 10720 h 10940"/>
                      <a:gd name="connsiteX4" fmla="*/ 7211 w 8756"/>
                      <a:gd name="connsiteY4" fmla="*/ 3100 h 10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56" h="10940">
                        <a:moveTo>
                          <a:pt x="7211" y="3100"/>
                        </a:moveTo>
                        <a:cubicBezTo>
                          <a:pt x="4925" y="-520"/>
                          <a:pt x="1972" y="-710"/>
                          <a:pt x="543" y="1195"/>
                        </a:cubicBezTo>
                        <a:cubicBezTo>
                          <a:pt x="-790" y="2909"/>
                          <a:pt x="543" y="4052"/>
                          <a:pt x="2258" y="6719"/>
                        </a:cubicBezTo>
                        <a:cubicBezTo>
                          <a:pt x="3972" y="9386"/>
                          <a:pt x="4544" y="11672"/>
                          <a:pt x="6925" y="10720"/>
                        </a:cubicBezTo>
                        <a:cubicBezTo>
                          <a:pt x="9116" y="9958"/>
                          <a:pt x="9497" y="6815"/>
                          <a:pt x="7211" y="3100"/>
                        </a:cubicBezTo>
                        <a:close/>
                      </a:path>
                    </a:pathLst>
                  </a:custGeom>
                  <a:solidFill>
                    <a:srgbClr val="515151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F7E67F52-C66D-4CA7-45ED-3317BA9AD540}"/>
                      </a:ext>
                    </a:extLst>
                  </p:cNvPr>
                  <p:cNvSpPr/>
                  <p:nvPr/>
                </p:nvSpPr>
                <p:spPr>
                  <a:xfrm>
                    <a:off x="6110545" y="598846"/>
                    <a:ext cx="8226" cy="10376"/>
                  </a:xfrm>
                  <a:custGeom>
                    <a:avLst/>
                    <a:gdLst>
                      <a:gd name="connsiteX0" fmla="*/ 6790 w 8226"/>
                      <a:gd name="connsiteY0" fmla="*/ 2942 h 10376"/>
                      <a:gd name="connsiteX1" fmla="*/ 504 w 8226"/>
                      <a:gd name="connsiteY1" fmla="*/ 1132 h 10376"/>
                      <a:gd name="connsiteX2" fmla="*/ 2123 w 8226"/>
                      <a:gd name="connsiteY2" fmla="*/ 6371 h 10376"/>
                      <a:gd name="connsiteX3" fmla="*/ 6505 w 8226"/>
                      <a:gd name="connsiteY3" fmla="*/ 10181 h 10376"/>
                      <a:gd name="connsiteX4" fmla="*/ 6790 w 8226"/>
                      <a:gd name="connsiteY4" fmla="*/ 2942 h 10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26" h="10376">
                        <a:moveTo>
                          <a:pt x="6790" y="2942"/>
                        </a:moveTo>
                        <a:cubicBezTo>
                          <a:pt x="4695" y="-487"/>
                          <a:pt x="1837" y="-677"/>
                          <a:pt x="504" y="1132"/>
                        </a:cubicBezTo>
                        <a:cubicBezTo>
                          <a:pt x="-735" y="2752"/>
                          <a:pt x="504" y="3799"/>
                          <a:pt x="2123" y="6371"/>
                        </a:cubicBezTo>
                        <a:cubicBezTo>
                          <a:pt x="3742" y="8943"/>
                          <a:pt x="4313" y="11038"/>
                          <a:pt x="6505" y="10181"/>
                        </a:cubicBezTo>
                        <a:cubicBezTo>
                          <a:pt x="8600" y="9324"/>
                          <a:pt x="8886" y="6371"/>
                          <a:pt x="6790" y="2942"/>
                        </a:cubicBezTo>
                        <a:close/>
                      </a:path>
                    </a:pathLst>
                  </a:custGeom>
                  <a:solidFill>
                    <a:srgbClr val="555555">
                      <a:alpha val="56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1FBB74FA-FA96-99FF-95F6-08E037C9C553}"/>
                      </a:ext>
                    </a:extLst>
                  </p:cNvPr>
                  <p:cNvSpPr/>
                  <p:nvPr/>
                </p:nvSpPr>
                <p:spPr>
                  <a:xfrm>
                    <a:off x="6110774" y="599127"/>
                    <a:ext cx="7744" cy="9810"/>
                  </a:xfrm>
                  <a:custGeom>
                    <a:avLst/>
                    <a:gdLst>
                      <a:gd name="connsiteX0" fmla="*/ 6370 w 7744"/>
                      <a:gd name="connsiteY0" fmla="*/ 2757 h 9810"/>
                      <a:gd name="connsiteX1" fmla="*/ 464 w 7744"/>
                      <a:gd name="connsiteY1" fmla="*/ 1043 h 9810"/>
                      <a:gd name="connsiteX2" fmla="*/ 1989 w 7744"/>
                      <a:gd name="connsiteY2" fmla="*/ 5996 h 9810"/>
                      <a:gd name="connsiteX3" fmla="*/ 6180 w 7744"/>
                      <a:gd name="connsiteY3" fmla="*/ 9615 h 9810"/>
                      <a:gd name="connsiteX4" fmla="*/ 6370 w 7744"/>
                      <a:gd name="connsiteY4" fmla="*/ 2757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44" h="9810">
                        <a:moveTo>
                          <a:pt x="6370" y="2757"/>
                        </a:moveTo>
                        <a:cubicBezTo>
                          <a:pt x="4370" y="-386"/>
                          <a:pt x="1703" y="-672"/>
                          <a:pt x="464" y="1043"/>
                        </a:cubicBezTo>
                        <a:cubicBezTo>
                          <a:pt x="-679" y="2567"/>
                          <a:pt x="464" y="3614"/>
                          <a:pt x="1989" y="5996"/>
                        </a:cubicBezTo>
                        <a:cubicBezTo>
                          <a:pt x="3417" y="8377"/>
                          <a:pt x="4084" y="10472"/>
                          <a:pt x="6180" y="9615"/>
                        </a:cubicBezTo>
                        <a:cubicBezTo>
                          <a:pt x="8085" y="8853"/>
                          <a:pt x="8370" y="5996"/>
                          <a:pt x="6370" y="2757"/>
                        </a:cubicBezTo>
                        <a:close/>
                      </a:path>
                    </a:pathLst>
                  </a:custGeom>
                  <a:solidFill>
                    <a:srgbClr val="595959">
                      <a:alpha val="63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7459ABD8-D6E2-53F3-EDA6-40BEEA198D8C}"/>
                      </a:ext>
                    </a:extLst>
                  </p:cNvPr>
                  <p:cNvSpPr/>
                  <p:nvPr/>
                </p:nvSpPr>
                <p:spPr>
                  <a:xfrm>
                    <a:off x="6111005" y="599380"/>
                    <a:ext cx="7286" cy="9241"/>
                  </a:xfrm>
                  <a:custGeom>
                    <a:avLst/>
                    <a:gdLst>
                      <a:gd name="connsiteX0" fmla="*/ 5950 w 7286"/>
                      <a:gd name="connsiteY0" fmla="*/ 2599 h 9241"/>
                      <a:gd name="connsiteX1" fmla="*/ 425 w 7286"/>
                      <a:gd name="connsiteY1" fmla="*/ 980 h 9241"/>
                      <a:gd name="connsiteX2" fmla="*/ 1854 w 7286"/>
                      <a:gd name="connsiteY2" fmla="*/ 5647 h 9241"/>
                      <a:gd name="connsiteX3" fmla="*/ 5759 w 7286"/>
                      <a:gd name="connsiteY3" fmla="*/ 9076 h 9241"/>
                      <a:gd name="connsiteX4" fmla="*/ 5950 w 7286"/>
                      <a:gd name="connsiteY4" fmla="*/ 2599 h 9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" h="9241">
                        <a:moveTo>
                          <a:pt x="5950" y="2599"/>
                        </a:moveTo>
                        <a:cubicBezTo>
                          <a:pt x="4140" y="-353"/>
                          <a:pt x="1568" y="-639"/>
                          <a:pt x="425" y="980"/>
                        </a:cubicBezTo>
                        <a:cubicBezTo>
                          <a:pt x="-623" y="2409"/>
                          <a:pt x="425" y="3361"/>
                          <a:pt x="1854" y="5647"/>
                        </a:cubicBezTo>
                        <a:cubicBezTo>
                          <a:pt x="3187" y="7838"/>
                          <a:pt x="3854" y="9838"/>
                          <a:pt x="5759" y="9076"/>
                        </a:cubicBezTo>
                        <a:cubicBezTo>
                          <a:pt x="7664" y="8314"/>
                          <a:pt x="7855" y="5647"/>
                          <a:pt x="5950" y="2599"/>
                        </a:cubicBezTo>
                        <a:close/>
                      </a:path>
                    </a:pathLst>
                  </a:custGeom>
                  <a:solidFill>
                    <a:srgbClr val="5D5D5D">
                      <a:alpha val="6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55C90457-E972-AF42-0303-9DA0864FE863}"/>
                      </a:ext>
                    </a:extLst>
                  </p:cNvPr>
                  <p:cNvSpPr/>
                  <p:nvPr/>
                </p:nvSpPr>
                <p:spPr>
                  <a:xfrm>
                    <a:off x="6111286" y="599632"/>
                    <a:ext cx="6767" cy="8613"/>
                  </a:xfrm>
                  <a:custGeom>
                    <a:avLst/>
                    <a:gdLst>
                      <a:gd name="connsiteX0" fmla="*/ 5573 w 6767"/>
                      <a:gd name="connsiteY0" fmla="*/ 2442 h 8613"/>
                      <a:gd name="connsiteX1" fmla="*/ 430 w 6767"/>
                      <a:gd name="connsiteY1" fmla="*/ 918 h 8613"/>
                      <a:gd name="connsiteX2" fmla="*/ 1668 w 6767"/>
                      <a:gd name="connsiteY2" fmla="*/ 5204 h 8613"/>
                      <a:gd name="connsiteX3" fmla="*/ 5382 w 6767"/>
                      <a:gd name="connsiteY3" fmla="*/ 8443 h 8613"/>
                      <a:gd name="connsiteX4" fmla="*/ 5573 w 6767"/>
                      <a:gd name="connsiteY4" fmla="*/ 2442 h 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67" h="8613">
                        <a:moveTo>
                          <a:pt x="5573" y="2442"/>
                        </a:moveTo>
                        <a:cubicBezTo>
                          <a:pt x="3858" y="-320"/>
                          <a:pt x="1572" y="-606"/>
                          <a:pt x="430" y="918"/>
                        </a:cubicBezTo>
                        <a:cubicBezTo>
                          <a:pt x="-619" y="2251"/>
                          <a:pt x="430" y="3204"/>
                          <a:pt x="1668" y="5204"/>
                        </a:cubicBezTo>
                        <a:cubicBezTo>
                          <a:pt x="2906" y="7300"/>
                          <a:pt x="3572" y="9205"/>
                          <a:pt x="5382" y="8443"/>
                        </a:cubicBezTo>
                        <a:cubicBezTo>
                          <a:pt x="7097" y="7871"/>
                          <a:pt x="7287" y="5299"/>
                          <a:pt x="5573" y="2442"/>
                        </a:cubicBezTo>
                        <a:close/>
                      </a:path>
                    </a:pathLst>
                  </a:custGeom>
                  <a:solidFill>
                    <a:srgbClr val="626262">
                      <a:alpha val="7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25D3196E-0D62-1808-395C-05F92A3F3E29}"/>
                      </a:ext>
                    </a:extLst>
                  </p:cNvPr>
                  <p:cNvSpPr/>
                  <p:nvPr/>
                </p:nvSpPr>
                <p:spPr>
                  <a:xfrm>
                    <a:off x="6111516" y="599863"/>
                    <a:ext cx="6309" cy="7971"/>
                  </a:xfrm>
                  <a:custGeom>
                    <a:avLst/>
                    <a:gdLst>
                      <a:gd name="connsiteX0" fmla="*/ 5152 w 6309"/>
                      <a:gd name="connsiteY0" fmla="*/ 2306 h 7971"/>
                      <a:gd name="connsiteX1" fmla="*/ 390 w 6309"/>
                      <a:gd name="connsiteY1" fmla="*/ 782 h 7971"/>
                      <a:gd name="connsiteX2" fmla="*/ 1533 w 6309"/>
                      <a:gd name="connsiteY2" fmla="*/ 4783 h 7971"/>
                      <a:gd name="connsiteX3" fmla="*/ 4962 w 6309"/>
                      <a:gd name="connsiteY3" fmla="*/ 7831 h 7971"/>
                      <a:gd name="connsiteX4" fmla="*/ 5152 w 6309"/>
                      <a:gd name="connsiteY4" fmla="*/ 2306 h 7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09" h="7971">
                        <a:moveTo>
                          <a:pt x="5152" y="2306"/>
                        </a:moveTo>
                        <a:cubicBezTo>
                          <a:pt x="3533" y="-266"/>
                          <a:pt x="1438" y="-551"/>
                          <a:pt x="390" y="782"/>
                        </a:cubicBezTo>
                        <a:cubicBezTo>
                          <a:pt x="-562" y="2020"/>
                          <a:pt x="390" y="2878"/>
                          <a:pt x="1533" y="4783"/>
                        </a:cubicBezTo>
                        <a:cubicBezTo>
                          <a:pt x="2676" y="6688"/>
                          <a:pt x="3343" y="8497"/>
                          <a:pt x="4962" y="7831"/>
                        </a:cubicBezTo>
                        <a:cubicBezTo>
                          <a:pt x="6677" y="7354"/>
                          <a:pt x="6772" y="4973"/>
                          <a:pt x="5152" y="2306"/>
                        </a:cubicBezTo>
                        <a:close/>
                      </a:path>
                    </a:pathLst>
                  </a:custGeom>
                  <a:solidFill>
                    <a:srgbClr val="666666">
                      <a:alpha val="8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D6A2EB26-A53C-99CF-0D61-FBB7E51764C4}"/>
                      </a:ext>
                    </a:extLst>
                  </p:cNvPr>
                  <p:cNvSpPr/>
                  <p:nvPr/>
                </p:nvSpPr>
                <p:spPr>
                  <a:xfrm>
                    <a:off x="6111936" y="600253"/>
                    <a:ext cx="5672" cy="7392"/>
                  </a:xfrm>
                  <a:custGeom>
                    <a:avLst/>
                    <a:gdLst>
                      <a:gd name="connsiteX0" fmla="*/ 4636 w 5672"/>
                      <a:gd name="connsiteY0" fmla="*/ 2107 h 7392"/>
                      <a:gd name="connsiteX1" fmla="*/ 351 w 5672"/>
                      <a:gd name="connsiteY1" fmla="*/ 678 h 7392"/>
                      <a:gd name="connsiteX2" fmla="*/ 1398 w 5672"/>
                      <a:gd name="connsiteY2" fmla="*/ 4393 h 7392"/>
                      <a:gd name="connsiteX3" fmla="*/ 4636 w 5672"/>
                      <a:gd name="connsiteY3" fmla="*/ 7251 h 7392"/>
                      <a:gd name="connsiteX4" fmla="*/ 4636 w 5672"/>
                      <a:gd name="connsiteY4" fmla="*/ 2107 h 7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72" h="7392">
                        <a:moveTo>
                          <a:pt x="4636" y="2107"/>
                        </a:moveTo>
                        <a:cubicBezTo>
                          <a:pt x="3208" y="-274"/>
                          <a:pt x="1207" y="-465"/>
                          <a:pt x="351" y="678"/>
                        </a:cubicBezTo>
                        <a:cubicBezTo>
                          <a:pt x="-507" y="1821"/>
                          <a:pt x="351" y="2679"/>
                          <a:pt x="1398" y="4393"/>
                        </a:cubicBezTo>
                        <a:cubicBezTo>
                          <a:pt x="2446" y="6108"/>
                          <a:pt x="3113" y="7917"/>
                          <a:pt x="4636" y="7251"/>
                        </a:cubicBezTo>
                        <a:cubicBezTo>
                          <a:pt x="5970" y="6774"/>
                          <a:pt x="6065" y="4488"/>
                          <a:pt x="4636" y="2107"/>
                        </a:cubicBezTo>
                        <a:close/>
                      </a:path>
                    </a:pathLst>
                  </a:custGeom>
                  <a:solidFill>
                    <a:srgbClr val="6A6A6A">
                      <a:alpha val="8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6C962742-AA26-AB75-D29A-8A619F1F539B}"/>
                      </a:ext>
                    </a:extLst>
                  </p:cNvPr>
                  <p:cNvSpPr/>
                  <p:nvPr/>
                </p:nvSpPr>
                <p:spPr>
                  <a:xfrm>
                    <a:off x="6112166" y="600531"/>
                    <a:ext cx="5216" cy="6804"/>
                  </a:xfrm>
                  <a:custGeom>
                    <a:avLst/>
                    <a:gdLst>
                      <a:gd name="connsiteX0" fmla="*/ 4216 w 5216"/>
                      <a:gd name="connsiteY0" fmla="*/ 1925 h 6804"/>
                      <a:gd name="connsiteX1" fmla="*/ 311 w 5216"/>
                      <a:gd name="connsiteY1" fmla="*/ 591 h 6804"/>
                      <a:gd name="connsiteX2" fmla="*/ 1264 w 5216"/>
                      <a:gd name="connsiteY2" fmla="*/ 4020 h 6804"/>
                      <a:gd name="connsiteX3" fmla="*/ 4216 w 5216"/>
                      <a:gd name="connsiteY3" fmla="*/ 6687 h 6804"/>
                      <a:gd name="connsiteX4" fmla="*/ 4216 w 5216"/>
                      <a:gd name="connsiteY4" fmla="*/ 1925 h 6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6" h="6804">
                        <a:moveTo>
                          <a:pt x="4216" y="1925"/>
                        </a:moveTo>
                        <a:cubicBezTo>
                          <a:pt x="2883" y="-171"/>
                          <a:pt x="1168" y="-457"/>
                          <a:pt x="311" y="591"/>
                        </a:cubicBezTo>
                        <a:cubicBezTo>
                          <a:pt x="-451" y="1639"/>
                          <a:pt x="311" y="2496"/>
                          <a:pt x="1264" y="4020"/>
                        </a:cubicBezTo>
                        <a:cubicBezTo>
                          <a:pt x="2216" y="5639"/>
                          <a:pt x="2883" y="7259"/>
                          <a:pt x="4216" y="6687"/>
                        </a:cubicBezTo>
                        <a:cubicBezTo>
                          <a:pt x="5550" y="6211"/>
                          <a:pt x="5550" y="4020"/>
                          <a:pt x="4216" y="1925"/>
                        </a:cubicBezTo>
                        <a:close/>
                      </a:path>
                    </a:pathLst>
                  </a:custGeom>
                  <a:solidFill>
                    <a:srgbClr val="6E6E6E">
                      <a:alpha val="94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1906CC2C-F04A-456D-0E0A-DEDEB845CD64}"/>
                      </a:ext>
                    </a:extLst>
                  </p:cNvPr>
                  <p:cNvSpPr/>
                  <p:nvPr/>
                </p:nvSpPr>
                <p:spPr>
                  <a:xfrm>
                    <a:off x="6112396" y="600783"/>
                    <a:ext cx="4773" cy="6238"/>
                  </a:xfrm>
                  <a:custGeom>
                    <a:avLst/>
                    <a:gdLst>
                      <a:gd name="connsiteX0" fmla="*/ 3796 w 4773"/>
                      <a:gd name="connsiteY0" fmla="*/ 1768 h 6238"/>
                      <a:gd name="connsiteX1" fmla="*/ 272 w 4773"/>
                      <a:gd name="connsiteY1" fmla="*/ 530 h 6238"/>
                      <a:gd name="connsiteX2" fmla="*/ 1129 w 4773"/>
                      <a:gd name="connsiteY2" fmla="*/ 3673 h 6238"/>
                      <a:gd name="connsiteX3" fmla="*/ 3891 w 4773"/>
                      <a:gd name="connsiteY3" fmla="*/ 6149 h 6238"/>
                      <a:gd name="connsiteX4" fmla="*/ 3796 w 4773"/>
                      <a:gd name="connsiteY4" fmla="*/ 1768 h 6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73" h="6238">
                        <a:moveTo>
                          <a:pt x="3796" y="1768"/>
                        </a:moveTo>
                        <a:cubicBezTo>
                          <a:pt x="2558" y="-137"/>
                          <a:pt x="1034" y="-423"/>
                          <a:pt x="272" y="530"/>
                        </a:cubicBezTo>
                        <a:cubicBezTo>
                          <a:pt x="-395" y="1482"/>
                          <a:pt x="272" y="2244"/>
                          <a:pt x="1129" y="3673"/>
                        </a:cubicBezTo>
                        <a:cubicBezTo>
                          <a:pt x="1986" y="5102"/>
                          <a:pt x="2653" y="6626"/>
                          <a:pt x="3891" y="6149"/>
                        </a:cubicBezTo>
                        <a:cubicBezTo>
                          <a:pt x="5129" y="5768"/>
                          <a:pt x="5034" y="3673"/>
                          <a:pt x="3796" y="1768"/>
                        </a:cubicBezTo>
                        <a:close/>
                      </a:path>
                    </a:pathLst>
                  </a:custGeom>
                  <a:solidFill>
                    <a:srgbClr val="7272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461D0A1-CCC9-BB24-A877-47E021DACE91}"/>
                    </a:ext>
                  </a:extLst>
                </p:cNvPr>
                <p:cNvSpPr/>
                <p:nvPr/>
              </p:nvSpPr>
              <p:spPr>
                <a:xfrm>
                  <a:off x="6088665" y="591406"/>
                  <a:ext cx="34671" cy="34670"/>
                </a:xfrm>
                <a:custGeom>
                  <a:avLst/>
                  <a:gdLst>
                    <a:gd name="connsiteX0" fmla="*/ 0 w 34671"/>
                    <a:gd name="connsiteY0" fmla="*/ 17335 h 34670"/>
                    <a:gd name="connsiteX1" fmla="*/ 17336 w 34671"/>
                    <a:gd name="connsiteY1" fmla="*/ 0 h 34670"/>
                    <a:gd name="connsiteX2" fmla="*/ 34671 w 34671"/>
                    <a:gd name="connsiteY2" fmla="*/ 17335 h 34670"/>
                    <a:gd name="connsiteX3" fmla="*/ 17336 w 34671"/>
                    <a:gd name="connsiteY3" fmla="*/ 34671 h 34670"/>
                    <a:gd name="connsiteX4" fmla="*/ 0 w 34671"/>
                    <a:gd name="connsiteY4" fmla="*/ 17335 h 34670"/>
                    <a:gd name="connsiteX5" fmla="*/ 33528 w 34671"/>
                    <a:gd name="connsiteY5" fmla="*/ 17335 h 34670"/>
                    <a:gd name="connsiteX6" fmla="*/ 17431 w 34671"/>
                    <a:gd name="connsiteY6" fmla="*/ 1238 h 34670"/>
                    <a:gd name="connsiteX7" fmla="*/ 1334 w 34671"/>
                    <a:gd name="connsiteY7" fmla="*/ 17335 h 34670"/>
                    <a:gd name="connsiteX8" fmla="*/ 17431 w 34671"/>
                    <a:gd name="connsiteY8" fmla="*/ 33433 h 34670"/>
                    <a:gd name="connsiteX9" fmla="*/ 33528 w 34671"/>
                    <a:gd name="connsiteY9" fmla="*/ 17335 h 34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671" h="34670">
                      <a:moveTo>
                        <a:pt x="0" y="17335"/>
                      </a:moveTo>
                      <a:cubicBezTo>
                        <a:pt x="0" y="7810"/>
                        <a:pt x="7811" y="0"/>
                        <a:pt x="17336" y="0"/>
                      </a:cubicBezTo>
                      <a:cubicBezTo>
                        <a:pt x="26861" y="0"/>
                        <a:pt x="34671" y="7810"/>
                        <a:pt x="34671" y="17335"/>
                      </a:cubicBezTo>
                      <a:cubicBezTo>
                        <a:pt x="34671" y="26860"/>
                        <a:pt x="26861" y="34671"/>
                        <a:pt x="17336" y="34671"/>
                      </a:cubicBezTo>
                      <a:cubicBezTo>
                        <a:pt x="7811" y="34671"/>
                        <a:pt x="0" y="26860"/>
                        <a:pt x="0" y="17335"/>
                      </a:cubicBezTo>
                      <a:close/>
                      <a:moveTo>
                        <a:pt x="33528" y="17335"/>
                      </a:moveTo>
                      <a:cubicBezTo>
                        <a:pt x="33528" y="8477"/>
                        <a:pt x="26289" y="1238"/>
                        <a:pt x="17431" y="1238"/>
                      </a:cubicBezTo>
                      <a:cubicBezTo>
                        <a:pt x="8573" y="1238"/>
                        <a:pt x="1334" y="8477"/>
                        <a:pt x="1334" y="17335"/>
                      </a:cubicBezTo>
                      <a:cubicBezTo>
                        <a:pt x="1334" y="26194"/>
                        <a:pt x="8573" y="33433"/>
                        <a:pt x="17431" y="33433"/>
                      </a:cubicBezTo>
                      <a:cubicBezTo>
                        <a:pt x="26289" y="33433"/>
                        <a:pt x="33528" y="26194"/>
                        <a:pt x="33528" y="17335"/>
                      </a:cubicBezTo>
                      <a:close/>
                    </a:path>
                  </a:pathLst>
                </a:custGeom>
                <a:solidFill>
                  <a:srgbClr val="08080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95C4BF21-630C-D8EA-585D-BF48D2E2824D}"/>
                    </a:ext>
                  </a:extLst>
                </p:cNvPr>
                <p:cNvSpPr/>
                <p:nvPr/>
              </p:nvSpPr>
              <p:spPr>
                <a:xfrm>
                  <a:off x="6106000" y="604932"/>
                  <a:ext cx="3428" cy="3428"/>
                </a:xfrm>
                <a:custGeom>
                  <a:avLst/>
                  <a:gdLst>
                    <a:gd name="connsiteX0" fmla="*/ 1714 w 3428"/>
                    <a:gd name="connsiteY0" fmla="*/ 3429 h 3428"/>
                    <a:gd name="connsiteX1" fmla="*/ 0 w 3428"/>
                    <a:gd name="connsiteY1" fmla="*/ 1714 h 3428"/>
                    <a:gd name="connsiteX2" fmla="*/ 1714 w 3428"/>
                    <a:gd name="connsiteY2" fmla="*/ 0 h 3428"/>
                    <a:gd name="connsiteX3" fmla="*/ 3429 w 3428"/>
                    <a:gd name="connsiteY3" fmla="*/ 1714 h 3428"/>
                    <a:gd name="connsiteX4" fmla="*/ 1714 w 3428"/>
                    <a:gd name="connsiteY4" fmla="*/ 3429 h 3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8" h="3428">
                      <a:moveTo>
                        <a:pt x="1714" y="3429"/>
                      </a:moveTo>
                      <a:cubicBezTo>
                        <a:pt x="762" y="3429"/>
                        <a:pt x="0" y="2667"/>
                        <a:pt x="0" y="1714"/>
                      </a:cubicBezTo>
                      <a:cubicBezTo>
                        <a:pt x="0" y="762"/>
                        <a:pt x="762" y="0"/>
                        <a:pt x="1714" y="0"/>
                      </a:cubicBezTo>
                      <a:cubicBezTo>
                        <a:pt x="2667" y="0"/>
                        <a:pt x="3429" y="762"/>
                        <a:pt x="3429" y="1714"/>
                      </a:cubicBezTo>
                      <a:cubicBezTo>
                        <a:pt x="3429" y="2667"/>
                        <a:pt x="2667" y="3429"/>
                        <a:pt x="1714" y="3429"/>
                      </a:cubicBezTo>
                      <a:close/>
                    </a:path>
                  </a:pathLst>
                </a:custGeom>
                <a:solidFill>
                  <a:srgbClr val="636363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AFCE5C0-1DF3-F421-2F4F-10BAD4F7D776}"/>
                    </a:ext>
                  </a:extLst>
                </p:cNvPr>
                <p:cNvSpPr/>
                <p:nvPr/>
              </p:nvSpPr>
              <p:spPr>
                <a:xfrm>
                  <a:off x="6106858" y="605408"/>
                  <a:ext cx="1714" cy="1714"/>
                </a:xfrm>
                <a:custGeom>
                  <a:avLst/>
                  <a:gdLst>
                    <a:gd name="connsiteX0" fmla="*/ 857 w 1714"/>
                    <a:gd name="connsiteY0" fmla="*/ 1714 h 1714"/>
                    <a:gd name="connsiteX1" fmla="*/ 0 w 1714"/>
                    <a:gd name="connsiteY1" fmla="*/ 857 h 1714"/>
                    <a:gd name="connsiteX2" fmla="*/ 857 w 1714"/>
                    <a:gd name="connsiteY2" fmla="*/ 0 h 1714"/>
                    <a:gd name="connsiteX3" fmla="*/ 1714 w 1714"/>
                    <a:gd name="connsiteY3" fmla="*/ 857 h 1714"/>
                    <a:gd name="connsiteX4" fmla="*/ 857 w 1714"/>
                    <a:gd name="connsiteY4" fmla="*/ 1714 h 1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4" h="1714">
                      <a:moveTo>
                        <a:pt x="857" y="1714"/>
                      </a:moveTo>
                      <a:cubicBezTo>
                        <a:pt x="381" y="1714"/>
                        <a:pt x="0" y="1333"/>
                        <a:pt x="0" y="857"/>
                      </a:cubicBezTo>
                      <a:cubicBezTo>
                        <a:pt x="0" y="381"/>
                        <a:pt x="381" y="0"/>
                        <a:pt x="857" y="0"/>
                      </a:cubicBezTo>
                      <a:cubicBezTo>
                        <a:pt x="1334" y="0"/>
                        <a:pt x="1714" y="381"/>
                        <a:pt x="1714" y="857"/>
                      </a:cubicBezTo>
                      <a:cubicBezTo>
                        <a:pt x="1714" y="1333"/>
                        <a:pt x="1334" y="1714"/>
                        <a:pt x="857" y="1714"/>
                      </a:cubicBezTo>
                      <a:close/>
                    </a:path>
                  </a:pathLst>
                </a:custGeom>
                <a:solidFill>
                  <a:srgbClr val="6363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6C722062-5C25-75C8-72F6-BBC21EB77556}"/>
                    </a:ext>
                  </a:extLst>
                </p:cNvPr>
                <p:cNvSpPr/>
                <p:nvPr/>
              </p:nvSpPr>
              <p:spPr>
                <a:xfrm>
                  <a:off x="6102571" y="608456"/>
                  <a:ext cx="2866" cy="2857"/>
                </a:xfrm>
                <a:custGeom>
                  <a:avLst/>
                  <a:gdLst>
                    <a:gd name="connsiteX0" fmla="*/ 1429 w 2866"/>
                    <a:gd name="connsiteY0" fmla="*/ 2858 h 2857"/>
                    <a:gd name="connsiteX1" fmla="*/ 0 w 2866"/>
                    <a:gd name="connsiteY1" fmla="*/ 1429 h 2857"/>
                    <a:gd name="connsiteX2" fmla="*/ 1429 w 2866"/>
                    <a:gd name="connsiteY2" fmla="*/ 0 h 2857"/>
                    <a:gd name="connsiteX3" fmla="*/ 2857 w 2866"/>
                    <a:gd name="connsiteY3" fmla="*/ 1429 h 2857"/>
                    <a:gd name="connsiteX4" fmla="*/ 1429 w 2866"/>
                    <a:gd name="connsiteY4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6" h="2857">
                      <a:moveTo>
                        <a:pt x="1429" y="2858"/>
                      </a:moveTo>
                      <a:cubicBezTo>
                        <a:pt x="667" y="2858"/>
                        <a:pt x="0" y="2191"/>
                        <a:pt x="0" y="1429"/>
                      </a:cubicBezTo>
                      <a:cubicBezTo>
                        <a:pt x="0" y="667"/>
                        <a:pt x="667" y="0"/>
                        <a:pt x="1429" y="0"/>
                      </a:cubicBezTo>
                      <a:cubicBezTo>
                        <a:pt x="2191" y="0"/>
                        <a:pt x="2857" y="667"/>
                        <a:pt x="2857" y="1429"/>
                      </a:cubicBezTo>
                      <a:cubicBezTo>
                        <a:pt x="2953" y="2191"/>
                        <a:pt x="2286" y="2858"/>
                        <a:pt x="1429" y="2858"/>
                      </a:cubicBezTo>
                      <a:close/>
                    </a:path>
                  </a:pathLst>
                </a:custGeom>
                <a:solidFill>
                  <a:srgbClr val="636363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1142F781-54AA-3D15-9806-15372A815215}"/>
                    </a:ext>
                  </a:extLst>
                </p:cNvPr>
                <p:cNvSpPr/>
                <p:nvPr/>
              </p:nvSpPr>
              <p:spPr>
                <a:xfrm>
                  <a:off x="6102857" y="608932"/>
                  <a:ext cx="1715" cy="1714"/>
                </a:xfrm>
                <a:custGeom>
                  <a:avLst/>
                  <a:gdLst>
                    <a:gd name="connsiteX0" fmla="*/ 858 w 1715"/>
                    <a:gd name="connsiteY0" fmla="*/ 1714 h 1714"/>
                    <a:gd name="connsiteX1" fmla="*/ 0 w 1715"/>
                    <a:gd name="connsiteY1" fmla="*/ 857 h 1714"/>
                    <a:gd name="connsiteX2" fmla="*/ 858 w 1715"/>
                    <a:gd name="connsiteY2" fmla="*/ 0 h 1714"/>
                    <a:gd name="connsiteX3" fmla="*/ 1715 w 1715"/>
                    <a:gd name="connsiteY3" fmla="*/ 857 h 1714"/>
                    <a:gd name="connsiteX4" fmla="*/ 858 w 1715"/>
                    <a:gd name="connsiteY4" fmla="*/ 1714 h 1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5" h="1714">
                      <a:moveTo>
                        <a:pt x="858" y="1714"/>
                      </a:moveTo>
                      <a:cubicBezTo>
                        <a:pt x="381" y="1714"/>
                        <a:pt x="0" y="1333"/>
                        <a:pt x="0" y="857"/>
                      </a:cubicBezTo>
                      <a:cubicBezTo>
                        <a:pt x="0" y="381"/>
                        <a:pt x="381" y="0"/>
                        <a:pt x="858" y="0"/>
                      </a:cubicBezTo>
                      <a:cubicBezTo>
                        <a:pt x="1334" y="0"/>
                        <a:pt x="1715" y="381"/>
                        <a:pt x="1715" y="857"/>
                      </a:cubicBezTo>
                      <a:cubicBezTo>
                        <a:pt x="1620" y="1333"/>
                        <a:pt x="1238" y="1714"/>
                        <a:pt x="858" y="1714"/>
                      </a:cubicBezTo>
                      <a:close/>
                    </a:path>
                  </a:pathLst>
                </a:custGeom>
                <a:solidFill>
                  <a:srgbClr val="63636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3FD470BC-E4AF-130F-8E50-4806C25F14DD}"/>
                  </a:ext>
                </a:extLst>
              </p:cNvPr>
              <p:cNvSpPr/>
              <p:nvPr/>
            </p:nvSpPr>
            <p:spPr>
              <a:xfrm>
                <a:off x="3649947" y="4032903"/>
                <a:ext cx="3848876" cy="62059"/>
              </a:xfrm>
              <a:custGeom>
                <a:avLst/>
                <a:gdLst>
                  <a:gd name="connsiteX0" fmla="*/ 8287131 w 10432922"/>
                  <a:gd name="connsiteY0" fmla="*/ 1238 h 166592"/>
                  <a:gd name="connsiteX1" fmla="*/ 8283035 w 10432922"/>
                  <a:gd name="connsiteY1" fmla="*/ 1238 h 166592"/>
                  <a:gd name="connsiteX2" fmla="*/ 5953030 w 10432922"/>
                  <a:gd name="connsiteY2" fmla="*/ 1238 h 166592"/>
                  <a:gd name="connsiteX3" fmla="*/ 5953030 w 10432922"/>
                  <a:gd name="connsiteY3" fmla="*/ 0 h 166592"/>
                  <a:gd name="connsiteX4" fmla="*/ 5946362 w 10432922"/>
                  <a:gd name="connsiteY4" fmla="*/ 0 h 166592"/>
                  <a:gd name="connsiteX5" fmla="*/ 5946362 w 10432922"/>
                  <a:gd name="connsiteY5" fmla="*/ 0 h 166592"/>
                  <a:gd name="connsiteX6" fmla="*/ 5208365 w 10432922"/>
                  <a:gd name="connsiteY6" fmla="*/ 0 h 166592"/>
                  <a:gd name="connsiteX7" fmla="*/ 4470368 w 10432922"/>
                  <a:gd name="connsiteY7" fmla="*/ 0 h 166592"/>
                  <a:gd name="connsiteX8" fmla="*/ 4470368 w 10432922"/>
                  <a:gd name="connsiteY8" fmla="*/ 0 h 166592"/>
                  <a:gd name="connsiteX9" fmla="*/ 4463701 w 10432922"/>
                  <a:gd name="connsiteY9" fmla="*/ 0 h 166592"/>
                  <a:gd name="connsiteX10" fmla="*/ 4463701 w 10432922"/>
                  <a:gd name="connsiteY10" fmla="*/ 1238 h 166592"/>
                  <a:gd name="connsiteX11" fmla="*/ 2149793 w 10432922"/>
                  <a:gd name="connsiteY11" fmla="*/ 1238 h 166592"/>
                  <a:gd name="connsiteX12" fmla="*/ 2147697 w 10432922"/>
                  <a:gd name="connsiteY12" fmla="*/ 1238 h 166592"/>
                  <a:gd name="connsiteX13" fmla="*/ 0 w 10432922"/>
                  <a:gd name="connsiteY13" fmla="*/ 1238 h 166592"/>
                  <a:gd name="connsiteX14" fmla="*/ 0 w 10432922"/>
                  <a:gd name="connsiteY14" fmla="*/ 81343 h 166592"/>
                  <a:gd name="connsiteX15" fmla="*/ 0 w 10432922"/>
                  <a:gd name="connsiteY15" fmla="*/ 81343 h 166592"/>
                  <a:gd name="connsiteX16" fmla="*/ 934403 w 10432922"/>
                  <a:gd name="connsiteY16" fmla="*/ 166592 h 166592"/>
                  <a:gd name="connsiteX17" fmla="*/ 5211033 w 10432922"/>
                  <a:gd name="connsiteY17" fmla="*/ 166592 h 166592"/>
                  <a:gd name="connsiteX18" fmla="*/ 9489186 w 10432922"/>
                  <a:gd name="connsiteY18" fmla="*/ 166592 h 166592"/>
                  <a:gd name="connsiteX19" fmla="*/ 10423874 w 10432922"/>
                  <a:gd name="connsiteY19" fmla="*/ 81343 h 166592"/>
                  <a:gd name="connsiteX20" fmla="*/ 10432922 w 10432922"/>
                  <a:gd name="connsiteY20" fmla="*/ 81343 h 166592"/>
                  <a:gd name="connsiteX21" fmla="*/ 10432922 w 10432922"/>
                  <a:gd name="connsiteY21" fmla="*/ 1238 h 166592"/>
                  <a:gd name="connsiteX22" fmla="*/ 8287131 w 10432922"/>
                  <a:gd name="connsiteY22" fmla="*/ 1238 h 16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32922" h="166592">
                    <a:moveTo>
                      <a:pt x="8287131" y="1238"/>
                    </a:moveTo>
                    <a:lnTo>
                      <a:pt x="8283035" y="1238"/>
                    </a:lnTo>
                    <a:lnTo>
                      <a:pt x="5953030" y="1238"/>
                    </a:lnTo>
                    <a:cubicBezTo>
                      <a:pt x="5953030" y="858"/>
                      <a:pt x="5953030" y="381"/>
                      <a:pt x="5953030" y="0"/>
                    </a:cubicBezTo>
                    <a:lnTo>
                      <a:pt x="5946362" y="0"/>
                    </a:lnTo>
                    <a:lnTo>
                      <a:pt x="5946362" y="0"/>
                    </a:lnTo>
                    <a:lnTo>
                      <a:pt x="5208365" y="0"/>
                    </a:lnTo>
                    <a:lnTo>
                      <a:pt x="4470368" y="0"/>
                    </a:lnTo>
                    <a:lnTo>
                      <a:pt x="4470368" y="0"/>
                    </a:lnTo>
                    <a:lnTo>
                      <a:pt x="4463701" y="0"/>
                    </a:lnTo>
                    <a:cubicBezTo>
                      <a:pt x="4463701" y="381"/>
                      <a:pt x="4463701" y="858"/>
                      <a:pt x="4463701" y="1238"/>
                    </a:cubicBezTo>
                    <a:lnTo>
                      <a:pt x="2149793" y="1238"/>
                    </a:lnTo>
                    <a:lnTo>
                      <a:pt x="2147697" y="1238"/>
                    </a:lnTo>
                    <a:lnTo>
                      <a:pt x="0" y="1238"/>
                    </a:lnTo>
                    <a:lnTo>
                      <a:pt x="0" y="81343"/>
                    </a:lnTo>
                    <a:lnTo>
                      <a:pt x="0" y="81343"/>
                    </a:lnTo>
                    <a:cubicBezTo>
                      <a:pt x="309467" y="138113"/>
                      <a:pt x="621697" y="166592"/>
                      <a:pt x="934403" y="166592"/>
                    </a:cubicBezTo>
                    <a:lnTo>
                      <a:pt x="5211033" y="166592"/>
                    </a:lnTo>
                    <a:lnTo>
                      <a:pt x="9489186" y="166592"/>
                    </a:lnTo>
                    <a:cubicBezTo>
                      <a:pt x="9801987" y="166592"/>
                      <a:pt x="10114312" y="138113"/>
                      <a:pt x="10423874" y="81343"/>
                    </a:cubicBezTo>
                    <a:lnTo>
                      <a:pt x="10432922" y="81343"/>
                    </a:lnTo>
                    <a:lnTo>
                      <a:pt x="10432922" y="1238"/>
                    </a:lnTo>
                    <a:lnTo>
                      <a:pt x="8287131" y="1238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E99568-B857-11AC-F22B-DA2E024C0D80}"/>
                  </a:ext>
                </a:extLst>
              </p:cNvPr>
              <p:cNvSpPr/>
              <p:nvPr/>
            </p:nvSpPr>
            <p:spPr>
              <a:xfrm>
                <a:off x="3649947" y="4062352"/>
                <a:ext cx="3845539" cy="31758"/>
              </a:xfrm>
              <a:custGeom>
                <a:avLst/>
                <a:gdLst>
                  <a:gd name="connsiteX0" fmla="*/ 5210937 w 10423874"/>
                  <a:gd name="connsiteY0" fmla="*/ 0 h 85248"/>
                  <a:gd name="connsiteX1" fmla="*/ 0 w 10423874"/>
                  <a:gd name="connsiteY1" fmla="*/ 0 h 85248"/>
                  <a:gd name="connsiteX2" fmla="*/ 934403 w 10423874"/>
                  <a:gd name="connsiteY2" fmla="*/ 85249 h 85248"/>
                  <a:gd name="connsiteX3" fmla="*/ 5211033 w 10423874"/>
                  <a:gd name="connsiteY3" fmla="*/ 85249 h 85248"/>
                  <a:gd name="connsiteX4" fmla="*/ 9489186 w 10423874"/>
                  <a:gd name="connsiteY4" fmla="*/ 85249 h 85248"/>
                  <a:gd name="connsiteX5" fmla="*/ 10423874 w 10423874"/>
                  <a:gd name="connsiteY5" fmla="*/ 0 h 85248"/>
                  <a:gd name="connsiteX6" fmla="*/ 5210937 w 10423874"/>
                  <a:gd name="connsiteY6" fmla="*/ 0 h 8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23874" h="85248">
                    <a:moveTo>
                      <a:pt x="5210937" y="0"/>
                    </a:moveTo>
                    <a:lnTo>
                      <a:pt x="0" y="0"/>
                    </a:lnTo>
                    <a:cubicBezTo>
                      <a:pt x="309467" y="56769"/>
                      <a:pt x="621697" y="85249"/>
                      <a:pt x="934403" y="85249"/>
                    </a:cubicBezTo>
                    <a:lnTo>
                      <a:pt x="5211033" y="85249"/>
                    </a:lnTo>
                    <a:lnTo>
                      <a:pt x="9489186" y="85249"/>
                    </a:lnTo>
                    <a:cubicBezTo>
                      <a:pt x="9801987" y="85249"/>
                      <a:pt x="10114312" y="56769"/>
                      <a:pt x="10423874" y="0"/>
                    </a:cubicBezTo>
                    <a:lnTo>
                      <a:pt x="5210937" y="0"/>
                    </a:lnTo>
                    <a:close/>
                  </a:path>
                </a:pathLst>
              </a:custGeom>
              <a:gradFill>
                <a:gsLst>
                  <a:gs pos="783">
                    <a:srgbClr val="1E1E1E"/>
                  </a:gs>
                  <a:gs pos="20710">
                    <a:srgbClr val="383838"/>
                  </a:gs>
                  <a:gs pos="45030">
                    <a:srgbClr val="5D5D5D"/>
                  </a:gs>
                  <a:gs pos="100000">
                    <a:srgbClr val="787878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4" name="Graphic 4">
                <a:extLst>
                  <a:ext uri="{FF2B5EF4-FFF2-40B4-BE49-F238E27FC236}">
                    <a16:creationId xmlns:a16="http://schemas.microsoft.com/office/drawing/2014/main" id="{6A64FED6-3192-0335-05C8-BADF1F3D17FF}"/>
                  </a:ext>
                </a:extLst>
              </p:cNvPr>
              <p:cNvGrpSpPr/>
              <p:nvPr/>
            </p:nvGrpSpPr>
            <p:grpSpPr>
              <a:xfrm>
                <a:off x="3649947" y="4033364"/>
                <a:ext cx="3848876" cy="29840"/>
                <a:chOff x="881062" y="6170389"/>
                <a:chExt cx="10432922" cy="80105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023D790-E5F6-9D28-BDBB-0646C9942211}"/>
                    </a:ext>
                  </a:extLst>
                </p:cNvPr>
                <p:cNvSpPr/>
                <p:nvPr/>
              </p:nvSpPr>
              <p:spPr>
                <a:xfrm>
                  <a:off x="881062" y="6170389"/>
                  <a:ext cx="2149792" cy="80105"/>
                </a:xfrm>
                <a:custGeom>
                  <a:avLst/>
                  <a:gdLst>
                    <a:gd name="connsiteX0" fmla="*/ 0 w 2149792"/>
                    <a:gd name="connsiteY0" fmla="*/ 0 h 80105"/>
                    <a:gd name="connsiteX1" fmla="*/ 2149793 w 2149792"/>
                    <a:gd name="connsiteY1" fmla="*/ 0 h 80105"/>
                    <a:gd name="connsiteX2" fmla="*/ 2149793 w 2149792"/>
                    <a:gd name="connsiteY2" fmla="*/ 80105 h 80105"/>
                    <a:gd name="connsiteX3" fmla="*/ 0 w 2149792"/>
                    <a:gd name="connsiteY3" fmla="*/ 80105 h 8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80105">
                      <a:moveTo>
                        <a:pt x="0" y="0"/>
                      </a:moveTo>
                      <a:lnTo>
                        <a:pt x="2149793" y="0"/>
                      </a:lnTo>
                      <a:lnTo>
                        <a:pt x="2149793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195">
                      <a:srgbClr val="191919"/>
                    </a:gs>
                    <a:gs pos="514">
                      <a:srgbClr val="313131"/>
                    </a:gs>
                    <a:gs pos="783">
                      <a:srgbClr val="4B4B4B"/>
                    </a:gs>
                    <a:gs pos="2420">
                      <a:srgbClr val="757575"/>
                    </a:gs>
                    <a:gs pos="3410">
                      <a:srgbClr val="898989"/>
                    </a:gs>
                    <a:gs pos="6240">
                      <a:srgbClr val="6F6F6F"/>
                    </a:gs>
                    <a:gs pos="7250">
                      <a:srgbClr val="646464"/>
                    </a:gs>
                    <a:gs pos="10670">
                      <a:srgbClr val="575757"/>
                    </a:gs>
                    <a:gs pos="15040">
                      <a:srgbClr val="555555"/>
                    </a:gs>
                    <a:gs pos="22860">
                      <a:srgbClr val="6B6B6B"/>
                    </a:gs>
                    <a:gs pos="29800">
                      <a:srgbClr val="818181"/>
                    </a:gs>
                    <a:gs pos="100000">
                      <a:srgbClr val="B9B9B9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5B711BC-BAE2-3067-D182-2A7FB3B62A94}"/>
                    </a:ext>
                  </a:extLst>
                </p:cNvPr>
                <p:cNvSpPr/>
                <p:nvPr/>
              </p:nvSpPr>
              <p:spPr>
                <a:xfrm>
                  <a:off x="3028759" y="6170389"/>
                  <a:ext cx="3070574" cy="80105"/>
                </a:xfrm>
                <a:custGeom>
                  <a:avLst/>
                  <a:gdLst>
                    <a:gd name="connsiteX0" fmla="*/ 0 w 3070574"/>
                    <a:gd name="connsiteY0" fmla="*/ 0 h 80105"/>
                    <a:gd name="connsiteX1" fmla="*/ 3070574 w 3070574"/>
                    <a:gd name="connsiteY1" fmla="*/ 0 h 80105"/>
                    <a:gd name="connsiteX2" fmla="*/ 3070574 w 3070574"/>
                    <a:gd name="connsiteY2" fmla="*/ 80105 h 80105"/>
                    <a:gd name="connsiteX3" fmla="*/ 0 w 3070574"/>
                    <a:gd name="connsiteY3" fmla="*/ 80105 h 8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0574" h="80105">
                      <a:moveTo>
                        <a:pt x="0" y="0"/>
                      </a:moveTo>
                      <a:lnTo>
                        <a:pt x="3070574" y="0"/>
                      </a:lnTo>
                      <a:lnTo>
                        <a:pt x="3070574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9B9B9"/>
                    </a:gs>
                    <a:gs pos="65210">
                      <a:srgbClr val="CFCFCF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E46ECA9F-5F69-0D6D-9653-80533ED3BA4D}"/>
                    </a:ext>
                  </a:extLst>
                </p:cNvPr>
                <p:cNvSpPr/>
                <p:nvPr/>
              </p:nvSpPr>
              <p:spPr>
                <a:xfrm>
                  <a:off x="9164192" y="6170389"/>
                  <a:ext cx="2149792" cy="80104"/>
                </a:xfrm>
                <a:custGeom>
                  <a:avLst/>
                  <a:gdLst>
                    <a:gd name="connsiteX0" fmla="*/ 0 w 2149792"/>
                    <a:gd name="connsiteY0" fmla="*/ 0 h 80104"/>
                    <a:gd name="connsiteX1" fmla="*/ 2149792 w 2149792"/>
                    <a:gd name="connsiteY1" fmla="*/ 0 h 80104"/>
                    <a:gd name="connsiteX2" fmla="*/ 2149792 w 2149792"/>
                    <a:gd name="connsiteY2" fmla="*/ 80105 h 80104"/>
                    <a:gd name="connsiteX3" fmla="*/ 0 w 2149792"/>
                    <a:gd name="connsiteY3" fmla="*/ 80105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80104">
                      <a:moveTo>
                        <a:pt x="0" y="0"/>
                      </a:moveTo>
                      <a:lnTo>
                        <a:pt x="2149792" y="0"/>
                      </a:lnTo>
                      <a:lnTo>
                        <a:pt x="2149792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195">
                      <a:srgbClr val="191919"/>
                    </a:gs>
                    <a:gs pos="514">
                      <a:srgbClr val="313131"/>
                    </a:gs>
                    <a:gs pos="783">
                      <a:srgbClr val="4B4B4B"/>
                    </a:gs>
                    <a:gs pos="2420">
                      <a:srgbClr val="757575"/>
                    </a:gs>
                    <a:gs pos="3410">
                      <a:srgbClr val="898989"/>
                    </a:gs>
                    <a:gs pos="6240">
                      <a:srgbClr val="6F6F6F"/>
                    </a:gs>
                    <a:gs pos="7250">
                      <a:srgbClr val="646464"/>
                    </a:gs>
                    <a:gs pos="10670">
                      <a:srgbClr val="575757"/>
                    </a:gs>
                    <a:gs pos="15040">
                      <a:srgbClr val="555555"/>
                    </a:gs>
                    <a:gs pos="22860">
                      <a:srgbClr val="6B6B6B"/>
                    </a:gs>
                    <a:gs pos="29800">
                      <a:srgbClr val="818181"/>
                    </a:gs>
                    <a:gs pos="100000">
                      <a:srgbClr val="B9B9B9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658C48A-DE48-A3FA-EDB4-06723C42C5DE}"/>
                    </a:ext>
                  </a:extLst>
                </p:cNvPr>
                <p:cNvSpPr/>
                <p:nvPr/>
              </p:nvSpPr>
              <p:spPr>
                <a:xfrm>
                  <a:off x="6097523" y="6170389"/>
                  <a:ext cx="3070669" cy="80104"/>
                </a:xfrm>
                <a:custGeom>
                  <a:avLst/>
                  <a:gdLst>
                    <a:gd name="connsiteX0" fmla="*/ 0 w 3070669"/>
                    <a:gd name="connsiteY0" fmla="*/ 0 h 80104"/>
                    <a:gd name="connsiteX1" fmla="*/ 3070670 w 3070669"/>
                    <a:gd name="connsiteY1" fmla="*/ 0 h 80104"/>
                    <a:gd name="connsiteX2" fmla="*/ 3070670 w 3070669"/>
                    <a:gd name="connsiteY2" fmla="*/ 80105 h 80104"/>
                    <a:gd name="connsiteX3" fmla="*/ 0 w 3070669"/>
                    <a:gd name="connsiteY3" fmla="*/ 80105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0669" h="80104">
                      <a:moveTo>
                        <a:pt x="0" y="0"/>
                      </a:moveTo>
                      <a:lnTo>
                        <a:pt x="3070670" y="0"/>
                      </a:lnTo>
                      <a:lnTo>
                        <a:pt x="3070670" y="80105"/>
                      </a:lnTo>
                      <a:lnTo>
                        <a:pt x="0" y="8010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9B9B9"/>
                    </a:gs>
                    <a:gs pos="65210">
                      <a:srgbClr val="CFCFCF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6603E6CD-3EDB-F89D-17C2-5B2286E33D19}"/>
                  </a:ext>
                </a:extLst>
              </p:cNvPr>
              <p:cNvGrpSpPr/>
              <p:nvPr/>
            </p:nvGrpSpPr>
            <p:grpSpPr>
              <a:xfrm>
                <a:off x="3649947" y="4031022"/>
                <a:ext cx="3848876" cy="2376"/>
                <a:chOff x="881062" y="6164103"/>
                <a:chExt cx="10432922" cy="6381"/>
              </a:xfrm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2026A15-281E-75D1-B700-F340772C8119}"/>
                    </a:ext>
                  </a:extLst>
                </p:cNvPr>
                <p:cNvSpPr/>
                <p:nvPr/>
              </p:nvSpPr>
              <p:spPr>
                <a:xfrm>
                  <a:off x="881062" y="6164103"/>
                  <a:ext cx="2149792" cy="6286"/>
                </a:xfrm>
                <a:custGeom>
                  <a:avLst/>
                  <a:gdLst>
                    <a:gd name="connsiteX0" fmla="*/ 2149793 w 2149792"/>
                    <a:gd name="connsiteY0" fmla="*/ 6286 h 6286"/>
                    <a:gd name="connsiteX1" fmla="*/ 0 w 2149792"/>
                    <a:gd name="connsiteY1" fmla="*/ 6286 h 6286"/>
                    <a:gd name="connsiteX2" fmla="*/ 9525 w 2149792"/>
                    <a:gd name="connsiteY2" fmla="*/ 0 h 6286"/>
                    <a:gd name="connsiteX3" fmla="*/ 2149793 w 2149792"/>
                    <a:gd name="connsiteY3" fmla="*/ 0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6286">
                      <a:moveTo>
                        <a:pt x="2149793" y="6286"/>
                      </a:moveTo>
                      <a:lnTo>
                        <a:pt x="0" y="6286"/>
                      </a:lnTo>
                      <a:lnTo>
                        <a:pt x="9525" y="0"/>
                      </a:lnTo>
                      <a:lnTo>
                        <a:pt x="214979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232">
                      <a:srgbClr val="191919"/>
                    </a:gs>
                    <a:gs pos="613">
                      <a:srgbClr val="313131"/>
                    </a:gs>
                    <a:gs pos="783">
                      <a:srgbClr val="3F3F3F"/>
                    </a:gs>
                    <a:gs pos="2280">
                      <a:srgbClr val="5F5F5F"/>
                    </a:gs>
                    <a:gs pos="3410">
                      <a:srgbClr val="747474"/>
                    </a:gs>
                    <a:gs pos="6610">
                      <a:srgbClr val="5A5A5A"/>
                    </a:gs>
                    <a:gs pos="7250">
                      <a:srgbClr val="545454"/>
                    </a:gs>
                    <a:gs pos="10670">
                      <a:srgbClr val="484848"/>
                    </a:gs>
                    <a:gs pos="15040">
                      <a:srgbClr val="464646"/>
                    </a:gs>
                    <a:gs pos="23740">
                      <a:srgbClr val="5B5B5B"/>
                    </a:gs>
                    <a:gs pos="29800">
                      <a:srgbClr val="6D6D6D"/>
                    </a:gs>
                    <a:gs pos="100000">
                      <a:srgbClr val="A4A4A4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60B89EB8-F553-8ED9-0F43-8B02614BEB6C}"/>
                    </a:ext>
                  </a:extLst>
                </p:cNvPr>
                <p:cNvSpPr/>
                <p:nvPr/>
              </p:nvSpPr>
              <p:spPr>
                <a:xfrm>
                  <a:off x="3030854" y="6164103"/>
                  <a:ext cx="3066669" cy="6381"/>
                </a:xfrm>
                <a:custGeom>
                  <a:avLst/>
                  <a:gdLst>
                    <a:gd name="connsiteX0" fmla="*/ 0 w 3066669"/>
                    <a:gd name="connsiteY0" fmla="*/ 0 h 6381"/>
                    <a:gd name="connsiteX1" fmla="*/ 3066669 w 3066669"/>
                    <a:gd name="connsiteY1" fmla="*/ 0 h 6381"/>
                    <a:gd name="connsiteX2" fmla="*/ 3066669 w 3066669"/>
                    <a:gd name="connsiteY2" fmla="*/ 6382 h 6381"/>
                    <a:gd name="connsiteX3" fmla="*/ 0 w 3066669"/>
                    <a:gd name="connsiteY3" fmla="*/ 6382 h 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66669" h="6381">
                      <a:moveTo>
                        <a:pt x="0" y="0"/>
                      </a:moveTo>
                      <a:lnTo>
                        <a:pt x="3066669" y="0"/>
                      </a:lnTo>
                      <a:lnTo>
                        <a:pt x="3066669" y="6382"/>
                      </a:lnTo>
                      <a:lnTo>
                        <a:pt x="0" y="638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4A4A4"/>
                    </a:gs>
                    <a:gs pos="65210">
                      <a:srgbClr val="B5B5B5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842DA5EA-F89C-88DF-F428-79976C5A2DF6}"/>
                    </a:ext>
                  </a:extLst>
                </p:cNvPr>
                <p:cNvSpPr/>
                <p:nvPr/>
              </p:nvSpPr>
              <p:spPr>
                <a:xfrm>
                  <a:off x="9164192" y="6164103"/>
                  <a:ext cx="2149792" cy="6286"/>
                </a:xfrm>
                <a:custGeom>
                  <a:avLst/>
                  <a:gdLst>
                    <a:gd name="connsiteX0" fmla="*/ 0 w 2149792"/>
                    <a:gd name="connsiteY0" fmla="*/ 0 h 6286"/>
                    <a:gd name="connsiteX1" fmla="*/ 2139696 w 2149792"/>
                    <a:gd name="connsiteY1" fmla="*/ 0 h 6286"/>
                    <a:gd name="connsiteX2" fmla="*/ 2149792 w 2149792"/>
                    <a:gd name="connsiteY2" fmla="*/ 6286 h 6286"/>
                    <a:gd name="connsiteX3" fmla="*/ 0 w 2149792"/>
                    <a:gd name="connsiteY3" fmla="*/ 6286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9792" h="6286">
                      <a:moveTo>
                        <a:pt x="0" y="0"/>
                      </a:moveTo>
                      <a:lnTo>
                        <a:pt x="2139696" y="0"/>
                      </a:lnTo>
                      <a:lnTo>
                        <a:pt x="2149792" y="6286"/>
                      </a:lnTo>
                      <a:lnTo>
                        <a:pt x="0" y="628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101010"/>
                    </a:gs>
                    <a:gs pos="232">
                      <a:srgbClr val="191919"/>
                    </a:gs>
                    <a:gs pos="613">
                      <a:srgbClr val="313131"/>
                    </a:gs>
                    <a:gs pos="783">
                      <a:srgbClr val="3F3F3F"/>
                    </a:gs>
                    <a:gs pos="2280">
                      <a:srgbClr val="5F5F5F"/>
                    </a:gs>
                    <a:gs pos="3410">
                      <a:srgbClr val="747474"/>
                    </a:gs>
                    <a:gs pos="6610">
                      <a:srgbClr val="5A5A5A"/>
                    </a:gs>
                    <a:gs pos="7250">
                      <a:srgbClr val="545454"/>
                    </a:gs>
                    <a:gs pos="10670">
                      <a:srgbClr val="484848"/>
                    </a:gs>
                    <a:gs pos="15040">
                      <a:srgbClr val="464646"/>
                    </a:gs>
                    <a:gs pos="23740">
                      <a:srgbClr val="5B5B5B"/>
                    </a:gs>
                    <a:gs pos="29800">
                      <a:srgbClr val="6D6D6D"/>
                    </a:gs>
                    <a:gs pos="100000">
                      <a:srgbClr val="A4A4A4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AA525C4-9331-AB84-8029-29D605661723}"/>
                    </a:ext>
                  </a:extLst>
                </p:cNvPr>
                <p:cNvSpPr/>
                <p:nvPr/>
              </p:nvSpPr>
              <p:spPr>
                <a:xfrm>
                  <a:off x="6097523" y="6164103"/>
                  <a:ext cx="3066669" cy="6286"/>
                </a:xfrm>
                <a:custGeom>
                  <a:avLst/>
                  <a:gdLst>
                    <a:gd name="connsiteX0" fmla="*/ 0 w 3066669"/>
                    <a:gd name="connsiteY0" fmla="*/ 0 h 6286"/>
                    <a:gd name="connsiteX1" fmla="*/ 3066669 w 3066669"/>
                    <a:gd name="connsiteY1" fmla="*/ 0 h 6286"/>
                    <a:gd name="connsiteX2" fmla="*/ 3066669 w 3066669"/>
                    <a:gd name="connsiteY2" fmla="*/ 6286 h 6286"/>
                    <a:gd name="connsiteX3" fmla="*/ 0 w 3066669"/>
                    <a:gd name="connsiteY3" fmla="*/ 6286 h 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66669" h="6286">
                      <a:moveTo>
                        <a:pt x="0" y="0"/>
                      </a:moveTo>
                      <a:lnTo>
                        <a:pt x="3066669" y="0"/>
                      </a:lnTo>
                      <a:lnTo>
                        <a:pt x="3066669" y="6286"/>
                      </a:lnTo>
                      <a:lnTo>
                        <a:pt x="0" y="628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A4A4A4"/>
                    </a:gs>
                    <a:gs pos="65210">
                      <a:srgbClr val="B5B5B5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AFCB53D-F68A-A399-5BC7-C1B473A36E33}"/>
                  </a:ext>
                </a:extLst>
              </p:cNvPr>
              <p:cNvSpPr/>
              <p:nvPr/>
            </p:nvSpPr>
            <p:spPr>
              <a:xfrm>
                <a:off x="3649947" y="4063204"/>
                <a:ext cx="3845539" cy="31758"/>
              </a:xfrm>
              <a:custGeom>
                <a:avLst/>
                <a:gdLst>
                  <a:gd name="connsiteX0" fmla="*/ 5210937 w 10423874"/>
                  <a:gd name="connsiteY0" fmla="*/ 0 h 85248"/>
                  <a:gd name="connsiteX1" fmla="*/ 0 w 10423874"/>
                  <a:gd name="connsiteY1" fmla="*/ 0 h 85248"/>
                  <a:gd name="connsiteX2" fmla="*/ 934403 w 10423874"/>
                  <a:gd name="connsiteY2" fmla="*/ 85249 h 85248"/>
                  <a:gd name="connsiteX3" fmla="*/ 5211033 w 10423874"/>
                  <a:gd name="connsiteY3" fmla="*/ 85249 h 85248"/>
                  <a:gd name="connsiteX4" fmla="*/ 9489186 w 10423874"/>
                  <a:gd name="connsiteY4" fmla="*/ 85249 h 85248"/>
                  <a:gd name="connsiteX5" fmla="*/ 10423874 w 10423874"/>
                  <a:gd name="connsiteY5" fmla="*/ 0 h 85248"/>
                  <a:gd name="connsiteX6" fmla="*/ 5210937 w 10423874"/>
                  <a:gd name="connsiteY6" fmla="*/ 0 h 8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23874" h="85248">
                    <a:moveTo>
                      <a:pt x="5210937" y="0"/>
                    </a:moveTo>
                    <a:lnTo>
                      <a:pt x="0" y="0"/>
                    </a:lnTo>
                    <a:cubicBezTo>
                      <a:pt x="309467" y="56769"/>
                      <a:pt x="621697" y="85249"/>
                      <a:pt x="934403" y="85249"/>
                    </a:cubicBezTo>
                    <a:lnTo>
                      <a:pt x="5211033" y="85249"/>
                    </a:lnTo>
                    <a:lnTo>
                      <a:pt x="9489186" y="85249"/>
                    </a:lnTo>
                    <a:cubicBezTo>
                      <a:pt x="9801987" y="85249"/>
                      <a:pt x="10114312" y="56769"/>
                      <a:pt x="10423874" y="0"/>
                    </a:cubicBezTo>
                    <a:lnTo>
                      <a:pt x="5210937" y="0"/>
                    </a:lnTo>
                    <a:close/>
                  </a:path>
                </a:pathLst>
              </a:custGeom>
              <a:gradFill>
                <a:gsLst>
                  <a:gs pos="783">
                    <a:srgbClr val="1E1E1E"/>
                  </a:gs>
                  <a:gs pos="20710">
                    <a:srgbClr val="383838"/>
                  </a:gs>
                  <a:gs pos="45030">
                    <a:srgbClr val="5D5D5D"/>
                  </a:gs>
                  <a:gs pos="100000">
                    <a:srgbClr val="787878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8C8E86BF-4BBD-5B74-84DE-4D79D2173264}"/>
                  </a:ext>
                </a:extLst>
              </p:cNvPr>
              <p:cNvGrpSpPr/>
              <p:nvPr/>
            </p:nvGrpSpPr>
            <p:grpSpPr>
              <a:xfrm>
                <a:off x="5266428" y="4032903"/>
                <a:ext cx="609976" cy="24731"/>
                <a:chOff x="5344858" y="6169151"/>
                <a:chExt cx="1489233" cy="66389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2D080CA-5B23-9CEB-CE23-9A7E7CE8EFA4}"/>
                    </a:ext>
                  </a:extLst>
                </p:cNvPr>
                <p:cNvSpPr/>
                <p:nvPr/>
              </p:nvSpPr>
              <p:spPr>
                <a:xfrm>
                  <a:off x="5345238" y="6169151"/>
                  <a:ext cx="744283" cy="66294"/>
                </a:xfrm>
                <a:custGeom>
                  <a:avLst/>
                  <a:gdLst>
                    <a:gd name="connsiteX0" fmla="*/ 744284 w 744283"/>
                    <a:gd name="connsiteY0" fmla="*/ 66294 h 66294"/>
                    <a:gd name="connsiteX1" fmla="*/ 66294 w 744283"/>
                    <a:gd name="connsiteY1" fmla="*/ 66294 h 66294"/>
                    <a:gd name="connsiteX2" fmla="*/ 0 w 744283"/>
                    <a:gd name="connsiteY2" fmla="*/ 0 h 66294"/>
                    <a:gd name="connsiteX3" fmla="*/ 0 w 744283"/>
                    <a:gd name="connsiteY3" fmla="*/ 0 h 66294"/>
                    <a:gd name="connsiteX4" fmla="*/ 744284 w 744283"/>
                    <a:gd name="connsiteY4" fmla="*/ 0 h 66294"/>
                    <a:gd name="connsiteX5" fmla="*/ 744284 w 744283"/>
                    <a:gd name="connsiteY5" fmla="*/ 66294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4283" h="66294">
                      <a:moveTo>
                        <a:pt x="744284" y="66294"/>
                      </a:moveTo>
                      <a:lnTo>
                        <a:pt x="66294" y="66294"/>
                      </a:lnTo>
                      <a:cubicBezTo>
                        <a:pt x="29718" y="66294"/>
                        <a:pt x="0" y="36576"/>
                        <a:pt x="0" y="0"/>
                      </a:cubicBezTo>
                      <a:lnTo>
                        <a:pt x="0" y="0"/>
                      </a:lnTo>
                      <a:lnTo>
                        <a:pt x="744284" y="0"/>
                      </a:lnTo>
                      <a:lnTo>
                        <a:pt x="744284" y="66294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15280">
                      <a:srgbClr val="383838"/>
                    </a:gs>
                    <a:gs pos="45030">
                      <a:srgbClr val="777777"/>
                    </a:gs>
                    <a:gs pos="100000">
                      <a:srgbClr val="939393"/>
                    </a:gs>
                  </a:gsLst>
                  <a:lin ang="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A7E9DB1D-B35E-AC4E-5143-BDC9CC63F45A}"/>
                    </a:ext>
                  </a:extLst>
                </p:cNvPr>
                <p:cNvSpPr/>
                <p:nvPr/>
              </p:nvSpPr>
              <p:spPr>
                <a:xfrm>
                  <a:off x="6089522" y="6169151"/>
                  <a:ext cx="743997" cy="66294"/>
                </a:xfrm>
                <a:custGeom>
                  <a:avLst/>
                  <a:gdLst>
                    <a:gd name="connsiteX0" fmla="*/ 0 w 743997"/>
                    <a:gd name="connsiteY0" fmla="*/ 66294 h 66294"/>
                    <a:gd name="connsiteX1" fmla="*/ 677703 w 743997"/>
                    <a:gd name="connsiteY1" fmla="*/ 66294 h 66294"/>
                    <a:gd name="connsiteX2" fmla="*/ 743998 w 743997"/>
                    <a:gd name="connsiteY2" fmla="*/ 0 h 66294"/>
                    <a:gd name="connsiteX3" fmla="*/ 743998 w 743997"/>
                    <a:gd name="connsiteY3" fmla="*/ 0 h 66294"/>
                    <a:gd name="connsiteX4" fmla="*/ 0 w 743997"/>
                    <a:gd name="connsiteY4" fmla="*/ 0 h 66294"/>
                    <a:gd name="connsiteX5" fmla="*/ 0 w 743997"/>
                    <a:gd name="connsiteY5" fmla="*/ 66294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3997" h="66294">
                      <a:moveTo>
                        <a:pt x="0" y="66294"/>
                      </a:moveTo>
                      <a:lnTo>
                        <a:pt x="677703" y="66294"/>
                      </a:lnTo>
                      <a:cubicBezTo>
                        <a:pt x="714280" y="66294"/>
                        <a:pt x="743998" y="36576"/>
                        <a:pt x="743998" y="0"/>
                      </a:cubicBezTo>
                      <a:lnTo>
                        <a:pt x="743998" y="0"/>
                      </a:lnTo>
                      <a:lnTo>
                        <a:pt x="0" y="0"/>
                      </a:lnTo>
                      <a:lnTo>
                        <a:pt x="0" y="66294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15280">
                      <a:srgbClr val="383838"/>
                    </a:gs>
                    <a:gs pos="45030">
                      <a:srgbClr val="777777"/>
                    </a:gs>
                    <a:gs pos="100000">
                      <a:srgbClr val="939393"/>
                    </a:gs>
                  </a:gsLst>
                  <a:lin ang="108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3CCD8DC-C80A-F0A7-F568-57E57D5BCE94}"/>
                    </a:ext>
                  </a:extLst>
                </p:cNvPr>
                <p:cNvSpPr/>
                <p:nvPr/>
              </p:nvSpPr>
              <p:spPr>
                <a:xfrm>
                  <a:off x="5345238" y="6169246"/>
                  <a:ext cx="1488281" cy="66294"/>
                </a:xfrm>
                <a:custGeom>
                  <a:avLst/>
                  <a:gdLst>
                    <a:gd name="connsiteX0" fmla="*/ 744284 w 1488281"/>
                    <a:gd name="connsiteY0" fmla="*/ 0 h 66294"/>
                    <a:gd name="connsiteX1" fmla="*/ 0 w 1488281"/>
                    <a:gd name="connsiteY1" fmla="*/ 0 h 66294"/>
                    <a:gd name="connsiteX2" fmla="*/ 66294 w 1488281"/>
                    <a:gd name="connsiteY2" fmla="*/ 66294 h 66294"/>
                    <a:gd name="connsiteX3" fmla="*/ 744284 w 1488281"/>
                    <a:gd name="connsiteY3" fmla="*/ 66294 h 66294"/>
                    <a:gd name="connsiteX4" fmla="*/ 1421987 w 1488281"/>
                    <a:gd name="connsiteY4" fmla="*/ 66294 h 66294"/>
                    <a:gd name="connsiteX5" fmla="*/ 1488281 w 1488281"/>
                    <a:gd name="connsiteY5" fmla="*/ 0 h 66294"/>
                    <a:gd name="connsiteX6" fmla="*/ 744284 w 1488281"/>
                    <a:gd name="connsiteY6" fmla="*/ 0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88281" h="66294">
                      <a:moveTo>
                        <a:pt x="744284" y="0"/>
                      </a:moveTo>
                      <a:lnTo>
                        <a:pt x="0" y="0"/>
                      </a:lnTo>
                      <a:cubicBezTo>
                        <a:pt x="0" y="36576"/>
                        <a:pt x="29718" y="66294"/>
                        <a:pt x="66294" y="66294"/>
                      </a:cubicBezTo>
                      <a:lnTo>
                        <a:pt x="744284" y="66294"/>
                      </a:lnTo>
                      <a:lnTo>
                        <a:pt x="1421987" y="66294"/>
                      </a:lnTo>
                      <a:cubicBezTo>
                        <a:pt x="1458563" y="66294"/>
                        <a:pt x="1488281" y="36576"/>
                        <a:pt x="1488281" y="0"/>
                      </a:cubicBezTo>
                      <a:lnTo>
                        <a:pt x="744284" y="0"/>
                      </a:lnTo>
                      <a:close/>
                    </a:path>
                  </a:pathLst>
                </a:custGeom>
                <a:gradFill>
                  <a:gsLst>
                    <a:gs pos="783">
                      <a:srgbClr val="1E1E1E"/>
                    </a:gs>
                    <a:gs pos="20710">
                      <a:srgbClr val="383838"/>
                    </a:gs>
                    <a:gs pos="45030">
                      <a:srgbClr val="5D5D5D"/>
                    </a:gs>
                    <a:gs pos="100000">
                      <a:srgbClr val="787878"/>
                    </a:gs>
                  </a:gsLst>
                  <a:lin ang="5400000" scaled="1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61E70D65-D140-B25A-C7BD-E719F21BDAA7}"/>
                    </a:ext>
                  </a:extLst>
                </p:cNvPr>
                <p:cNvSpPr/>
                <p:nvPr/>
              </p:nvSpPr>
              <p:spPr>
                <a:xfrm>
                  <a:off x="5344858" y="6169246"/>
                  <a:ext cx="1489233" cy="66294"/>
                </a:xfrm>
                <a:custGeom>
                  <a:avLst/>
                  <a:gdLst>
                    <a:gd name="connsiteX0" fmla="*/ 1482566 w 1489233"/>
                    <a:gd name="connsiteY0" fmla="*/ 0 h 66294"/>
                    <a:gd name="connsiteX1" fmla="*/ 1481994 w 1489233"/>
                    <a:gd name="connsiteY1" fmla="*/ 6858 h 66294"/>
                    <a:gd name="connsiteX2" fmla="*/ 1422940 w 1489233"/>
                    <a:gd name="connsiteY2" fmla="*/ 59531 h 66294"/>
                    <a:gd name="connsiteX3" fmla="*/ 66294 w 1489233"/>
                    <a:gd name="connsiteY3" fmla="*/ 59531 h 66294"/>
                    <a:gd name="connsiteX4" fmla="*/ 7239 w 1489233"/>
                    <a:gd name="connsiteY4" fmla="*/ 6858 h 66294"/>
                    <a:gd name="connsiteX5" fmla="*/ 6667 w 1489233"/>
                    <a:gd name="connsiteY5" fmla="*/ 0 h 66294"/>
                    <a:gd name="connsiteX6" fmla="*/ 0 w 1489233"/>
                    <a:gd name="connsiteY6" fmla="*/ 0 h 66294"/>
                    <a:gd name="connsiteX7" fmla="*/ 66294 w 1489233"/>
                    <a:gd name="connsiteY7" fmla="*/ 66294 h 66294"/>
                    <a:gd name="connsiteX8" fmla="*/ 1422940 w 1489233"/>
                    <a:gd name="connsiteY8" fmla="*/ 66294 h 66294"/>
                    <a:gd name="connsiteX9" fmla="*/ 1489234 w 1489233"/>
                    <a:gd name="connsiteY9" fmla="*/ 0 h 66294"/>
                    <a:gd name="connsiteX10" fmla="*/ 1482566 w 1489233"/>
                    <a:gd name="connsiteY10" fmla="*/ 0 h 66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9233" h="66294">
                      <a:moveTo>
                        <a:pt x="1482566" y="0"/>
                      </a:moveTo>
                      <a:lnTo>
                        <a:pt x="1481994" y="6858"/>
                      </a:lnTo>
                      <a:cubicBezTo>
                        <a:pt x="1478566" y="36481"/>
                        <a:pt x="1453419" y="59531"/>
                        <a:pt x="1422940" y="59531"/>
                      </a:cubicBezTo>
                      <a:lnTo>
                        <a:pt x="66294" y="59531"/>
                      </a:lnTo>
                      <a:cubicBezTo>
                        <a:pt x="35814" y="59531"/>
                        <a:pt x="10573" y="36481"/>
                        <a:pt x="7239" y="6858"/>
                      </a:cubicBezTo>
                      <a:lnTo>
                        <a:pt x="6667" y="0"/>
                      </a:lnTo>
                      <a:lnTo>
                        <a:pt x="0" y="0"/>
                      </a:lnTo>
                      <a:cubicBezTo>
                        <a:pt x="0" y="36576"/>
                        <a:pt x="29718" y="66294"/>
                        <a:pt x="66294" y="66294"/>
                      </a:cubicBezTo>
                      <a:lnTo>
                        <a:pt x="1422940" y="66294"/>
                      </a:lnTo>
                      <a:cubicBezTo>
                        <a:pt x="1459516" y="66294"/>
                        <a:pt x="1489234" y="36576"/>
                        <a:pt x="1489234" y="0"/>
                      </a:cubicBezTo>
                      <a:lnTo>
                        <a:pt x="1482566" y="0"/>
                      </a:lnTo>
                      <a:close/>
                    </a:path>
                  </a:pathLst>
                </a:custGeom>
                <a:solidFill>
                  <a:srgbClr val="C8C8C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83A9C4-347B-9822-9F30-72176349A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4" b="1714"/>
            <a:stretch/>
          </p:blipFill>
          <p:spPr>
            <a:xfrm>
              <a:off x="3967905" y="1978498"/>
              <a:ext cx="3207619" cy="1966329"/>
            </a:xfrm>
            <a:prstGeom prst="roundRect">
              <a:avLst>
                <a:gd name="adj" fmla="val 2909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9072904-842C-FD25-5933-D66BFCFC27F7}"/>
              </a:ext>
            </a:extLst>
          </p:cNvPr>
          <p:cNvGrpSpPr/>
          <p:nvPr/>
        </p:nvGrpSpPr>
        <p:grpSpPr>
          <a:xfrm>
            <a:off x="7260778" y="2728630"/>
            <a:ext cx="4499220" cy="2797712"/>
            <a:chOff x="7218432" y="2728630"/>
            <a:chExt cx="4499220" cy="2797712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66E9A2C-2698-0E96-BA9B-AAD5D90BDDB3}"/>
                </a:ext>
              </a:extLst>
            </p:cNvPr>
            <p:cNvGrpSpPr/>
            <p:nvPr/>
          </p:nvGrpSpPr>
          <p:grpSpPr>
            <a:xfrm rot="5400000">
              <a:off x="8069186" y="1877876"/>
              <a:ext cx="2797712" cy="4499220"/>
              <a:chOff x="7510452" y="7815929"/>
              <a:chExt cx="3381913" cy="4408076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3E7B3A2C-DDF4-DE90-6319-70F963335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0452" y="7822068"/>
                <a:ext cx="3375922" cy="4401937"/>
              </a:xfrm>
              <a:custGeom>
                <a:avLst/>
                <a:gdLst>
                  <a:gd name="connsiteX0" fmla="*/ -969 w 3809479"/>
                  <a:gd name="connsiteY0" fmla="*/ -1262 h 4967262"/>
                  <a:gd name="connsiteX1" fmla="*/ 3808510 w 3809479"/>
                  <a:gd name="connsiteY1" fmla="*/ -1262 h 4967262"/>
                  <a:gd name="connsiteX2" fmla="*/ 3808510 w 3809479"/>
                  <a:gd name="connsiteY2" fmla="*/ 4966000 h 4967262"/>
                  <a:gd name="connsiteX3" fmla="*/ -969 w 3809479"/>
                  <a:gd name="connsiteY3" fmla="*/ 4966000 h 496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479" h="4967262">
                    <a:moveTo>
                      <a:pt x="-969" y="-1262"/>
                    </a:moveTo>
                    <a:lnTo>
                      <a:pt x="3808510" y="-1262"/>
                    </a:lnTo>
                    <a:lnTo>
                      <a:pt x="3808510" y="4966000"/>
                    </a:lnTo>
                    <a:lnTo>
                      <a:pt x="-969" y="4966000"/>
                    </a:lnTo>
                    <a:close/>
                  </a:path>
                </a:pathLst>
              </a:custGeom>
            </p:spPr>
          </p:pic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A9BABAE-5C0F-D53A-0AC4-7EDB1C19E2EF}"/>
                  </a:ext>
                </a:extLst>
              </p:cNvPr>
              <p:cNvSpPr/>
              <p:nvPr/>
            </p:nvSpPr>
            <p:spPr>
              <a:xfrm>
                <a:off x="7519642" y="7831210"/>
                <a:ext cx="3357499" cy="4383678"/>
              </a:xfrm>
              <a:custGeom>
                <a:avLst/>
                <a:gdLst>
                  <a:gd name="connsiteX0" fmla="*/ 3575246 w 3788688"/>
                  <a:gd name="connsiteY0" fmla="*/ 4946659 h 4946658"/>
                  <a:gd name="connsiteX1" fmla="*/ 213443 w 3788688"/>
                  <a:gd name="connsiteY1" fmla="*/ 4946659 h 4946658"/>
                  <a:gd name="connsiteX2" fmla="*/ 0 w 3788688"/>
                  <a:gd name="connsiteY2" fmla="*/ 4733216 h 4946658"/>
                  <a:gd name="connsiteX3" fmla="*/ 0 w 3788688"/>
                  <a:gd name="connsiteY3" fmla="*/ 213443 h 4946658"/>
                  <a:gd name="connsiteX4" fmla="*/ 213443 w 3788688"/>
                  <a:gd name="connsiteY4" fmla="*/ 0 h 4946658"/>
                  <a:gd name="connsiteX5" fmla="*/ 3575246 w 3788688"/>
                  <a:gd name="connsiteY5" fmla="*/ 0 h 4946658"/>
                  <a:gd name="connsiteX6" fmla="*/ 3788689 w 3788688"/>
                  <a:gd name="connsiteY6" fmla="*/ 213443 h 4946658"/>
                  <a:gd name="connsiteX7" fmla="*/ 3788689 w 3788688"/>
                  <a:gd name="connsiteY7" fmla="*/ 4733216 h 4946658"/>
                  <a:gd name="connsiteX8" fmla="*/ 3575246 w 3788688"/>
                  <a:gd name="connsiteY8" fmla="*/ 4946659 h 494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8688" h="4946658">
                    <a:moveTo>
                      <a:pt x="3575246" y="4946659"/>
                    </a:moveTo>
                    <a:lnTo>
                      <a:pt x="213443" y="4946659"/>
                    </a:lnTo>
                    <a:cubicBezTo>
                      <a:pt x="95548" y="4946659"/>
                      <a:pt x="0" y="4851111"/>
                      <a:pt x="0" y="4733216"/>
                    </a:cubicBezTo>
                    <a:lnTo>
                      <a:pt x="0" y="213443"/>
                    </a:lnTo>
                    <a:cubicBezTo>
                      <a:pt x="0" y="95548"/>
                      <a:pt x="95548" y="0"/>
                      <a:pt x="213443" y="0"/>
                    </a:cubicBezTo>
                    <a:lnTo>
                      <a:pt x="3575246" y="0"/>
                    </a:lnTo>
                    <a:cubicBezTo>
                      <a:pt x="3693141" y="0"/>
                      <a:pt x="3788689" y="95548"/>
                      <a:pt x="3788689" y="213443"/>
                    </a:cubicBezTo>
                    <a:lnTo>
                      <a:pt x="3788689" y="4733216"/>
                    </a:lnTo>
                    <a:cubicBezTo>
                      <a:pt x="3788689" y="4851111"/>
                      <a:pt x="3693079" y="4946659"/>
                      <a:pt x="3575246" y="4946659"/>
                    </a:cubicBezTo>
                    <a:close/>
                  </a:path>
                </a:pathLst>
              </a:custGeom>
              <a:solidFill>
                <a:srgbClr val="121212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5815A1A-F0F1-E4A9-EB7D-A4EF32F17F14}"/>
                  </a:ext>
                </a:extLst>
              </p:cNvPr>
              <p:cNvSpPr/>
              <p:nvPr/>
            </p:nvSpPr>
            <p:spPr>
              <a:xfrm>
                <a:off x="7651424" y="7962990"/>
                <a:ext cx="3093933" cy="4120114"/>
              </a:xfrm>
              <a:custGeom>
                <a:avLst/>
                <a:gdLst>
                  <a:gd name="connsiteX0" fmla="*/ 64736 w 3491275"/>
                  <a:gd name="connsiteY0" fmla="*/ 4649246 h 4649245"/>
                  <a:gd name="connsiteX1" fmla="*/ 0 w 3491275"/>
                  <a:gd name="connsiteY1" fmla="*/ 4584509 h 4649245"/>
                  <a:gd name="connsiteX2" fmla="*/ 0 w 3491275"/>
                  <a:gd name="connsiteY2" fmla="*/ 64736 h 4649245"/>
                  <a:gd name="connsiteX3" fmla="*/ 64736 w 3491275"/>
                  <a:gd name="connsiteY3" fmla="*/ 0 h 4649245"/>
                  <a:gd name="connsiteX4" fmla="*/ 3426540 w 3491275"/>
                  <a:gd name="connsiteY4" fmla="*/ 0 h 4649245"/>
                  <a:gd name="connsiteX5" fmla="*/ 3491276 w 3491275"/>
                  <a:gd name="connsiteY5" fmla="*/ 64736 h 4649245"/>
                  <a:gd name="connsiteX6" fmla="*/ 3491276 w 3491275"/>
                  <a:gd name="connsiteY6" fmla="*/ 4584509 h 4649245"/>
                  <a:gd name="connsiteX7" fmla="*/ 3426540 w 3491275"/>
                  <a:gd name="connsiteY7" fmla="*/ 4649246 h 4649245"/>
                  <a:gd name="connsiteX8" fmla="*/ 64736 w 3491275"/>
                  <a:gd name="connsiteY8" fmla="*/ 4649246 h 464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91275" h="4649245">
                    <a:moveTo>
                      <a:pt x="64736" y="4649246"/>
                    </a:moveTo>
                    <a:cubicBezTo>
                      <a:pt x="29069" y="4649246"/>
                      <a:pt x="0" y="4620239"/>
                      <a:pt x="0" y="4584509"/>
                    </a:cubicBezTo>
                    <a:lnTo>
                      <a:pt x="0" y="64736"/>
                    </a:lnTo>
                    <a:cubicBezTo>
                      <a:pt x="0" y="29069"/>
                      <a:pt x="29007" y="0"/>
                      <a:pt x="64736" y="0"/>
                    </a:cubicBezTo>
                    <a:lnTo>
                      <a:pt x="3426540" y="0"/>
                    </a:lnTo>
                    <a:cubicBezTo>
                      <a:pt x="3462207" y="0"/>
                      <a:pt x="3491276" y="29007"/>
                      <a:pt x="3491276" y="64736"/>
                    </a:cubicBezTo>
                    <a:lnTo>
                      <a:pt x="3491276" y="4584509"/>
                    </a:lnTo>
                    <a:cubicBezTo>
                      <a:pt x="3491276" y="4620177"/>
                      <a:pt x="3462269" y="4649246"/>
                      <a:pt x="3426540" y="4649246"/>
                    </a:cubicBezTo>
                    <a:lnTo>
                      <a:pt x="64736" y="4649246"/>
                    </a:lnTo>
                    <a:close/>
                  </a:path>
                </a:pathLst>
              </a:custGeom>
              <a:solidFill>
                <a:srgbClr val="2B2B2B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63A60B2-2DB3-B30B-81F2-71F8379D2B4A}"/>
                  </a:ext>
                </a:extLst>
              </p:cNvPr>
              <p:cNvSpPr/>
              <p:nvPr/>
            </p:nvSpPr>
            <p:spPr>
              <a:xfrm>
                <a:off x="10491944" y="7815929"/>
                <a:ext cx="191688" cy="12577"/>
              </a:xfrm>
              <a:custGeom>
                <a:avLst/>
                <a:gdLst>
                  <a:gd name="connsiteX0" fmla="*/ 202238 w 216306"/>
                  <a:gd name="connsiteY0" fmla="*/ 0 h 14192"/>
                  <a:gd name="connsiteX1" fmla="*/ 14067 w 216306"/>
                  <a:gd name="connsiteY1" fmla="*/ 0 h 14192"/>
                  <a:gd name="connsiteX2" fmla="*/ 0 w 216306"/>
                  <a:gd name="connsiteY2" fmla="*/ 14068 h 14192"/>
                  <a:gd name="connsiteX3" fmla="*/ 0 w 216306"/>
                  <a:gd name="connsiteY3" fmla="*/ 14192 h 14192"/>
                  <a:gd name="connsiteX4" fmla="*/ 216306 w 216306"/>
                  <a:gd name="connsiteY4" fmla="*/ 14192 h 14192"/>
                  <a:gd name="connsiteX5" fmla="*/ 216306 w 216306"/>
                  <a:gd name="connsiteY5" fmla="*/ 14068 h 14192"/>
                  <a:gd name="connsiteX6" fmla="*/ 202238 w 216306"/>
                  <a:gd name="connsiteY6" fmla="*/ 0 h 14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306" h="14192">
                    <a:moveTo>
                      <a:pt x="202238" y="0"/>
                    </a:moveTo>
                    <a:lnTo>
                      <a:pt x="14067" y="0"/>
                    </a:lnTo>
                    <a:cubicBezTo>
                      <a:pt x="6287" y="0"/>
                      <a:pt x="0" y="6287"/>
                      <a:pt x="0" y="14068"/>
                    </a:cubicBezTo>
                    <a:lnTo>
                      <a:pt x="0" y="14192"/>
                    </a:lnTo>
                    <a:lnTo>
                      <a:pt x="216306" y="14192"/>
                    </a:lnTo>
                    <a:lnTo>
                      <a:pt x="216306" y="14068"/>
                    </a:lnTo>
                    <a:cubicBezTo>
                      <a:pt x="216306" y="6287"/>
                      <a:pt x="210019" y="0"/>
                      <a:pt x="20223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7D7D"/>
                  </a:gs>
                  <a:gs pos="1440">
                    <a:srgbClr val="8A8A8A"/>
                  </a:gs>
                  <a:gs pos="4900">
                    <a:srgbClr val="A5A5A5"/>
                  </a:gs>
                  <a:gs pos="8880">
                    <a:srgbClr val="BBBBBB"/>
                  </a:gs>
                  <a:gs pos="13530">
                    <a:srgbClr val="CCCCCC"/>
                  </a:gs>
                  <a:gs pos="19280">
                    <a:srgbClr val="D8D8D8"/>
                  </a:gs>
                  <a:gs pos="27350">
                    <a:srgbClr val="DFDFDF"/>
                  </a:gs>
                  <a:gs pos="49750">
                    <a:srgbClr val="E0E0E0"/>
                  </a:gs>
                  <a:gs pos="71940">
                    <a:srgbClr val="DFDFDF"/>
                  </a:gs>
                  <a:gs pos="79930">
                    <a:srgbClr val="D8D8D8"/>
                  </a:gs>
                  <a:gs pos="85620">
                    <a:srgbClr val="CCCCCC"/>
                  </a:gs>
                  <a:gs pos="90230">
                    <a:srgbClr val="BBBBBB"/>
                  </a:gs>
                  <a:gs pos="94170">
                    <a:srgbClr val="A5A5A5"/>
                  </a:gs>
                  <a:gs pos="97600">
                    <a:srgbClr val="8A8A8A"/>
                  </a:gs>
                  <a:gs pos="100000">
                    <a:srgbClr val="737373"/>
                  </a:gs>
                </a:gsLst>
                <a:lin ang="0" scaled="1"/>
              </a:gra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268C745-C50A-31EF-6941-588B48E4C68D}"/>
                  </a:ext>
                </a:extLst>
              </p:cNvPr>
              <p:cNvSpPr/>
              <p:nvPr/>
            </p:nvSpPr>
            <p:spPr>
              <a:xfrm>
                <a:off x="10879899" y="8131622"/>
                <a:ext cx="12466" cy="156274"/>
              </a:xfrm>
              <a:custGeom>
                <a:avLst/>
                <a:gdLst>
                  <a:gd name="connsiteX0" fmla="*/ 125 w 14067"/>
                  <a:gd name="connsiteY0" fmla="*/ 176344 h 176344"/>
                  <a:gd name="connsiteX1" fmla="*/ 0 w 14067"/>
                  <a:gd name="connsiteY1" fmla="*/ 176344 h 176344"/>
                  <a:gd name="connsiteX2" fmla="*/ 0 w 14067"/>
                  <a:gd name="connsiteY2" fmla="*/ 0 h 176344"/>
                  <a:gd name="connsiteX3" fmla="*/ 125 w 14067"/>
                  <a:gd name="connsiteY3" fmla="*/ 0 h 176344"/>
                  <a:gd name="connsiteX4" fmla="*/ 14068 w 14067"/>
                  <a:gd name="connsiteY4" fmla="*/ 13943 h 176344"/>
                  <a:gd name="connsiteX5" fmla="*/ 14068 w 14067"/>
                  <a:gd name="connsiteY5" fmla="*/ 162401 h 176344"/>
                  <a:gd name="connsiteX6" fmla="*/ 125 w 14067"/>
                  <a:gd name="connsiteY6" fmla="*/ 176344 h 1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67" h="176344">
                    <a:moveTo>
                      <a:pt x="125" y="176344"/>
                    </a:moveTo>
                    <a:lnTo>
                      <a:pt x="0" y="176344"/>
                    </a:lnTo>
                    <a:lnTo>
                      <a:pt x="0" y="0"/>
                    </a:lnTo>
                    <a:lnTo>
                      <a:pt x="125" y="0"/>
                    </a:lnTo>
                    <a:cubicBezTo>
                      <a:pt x="7843" y="0"/>
                      <a:pt x="14068" y="6225"/>
                      <a:pt x="14068" y="13943"/>
                    </a:cubicBezTo>
                    <a:lnTo>
                      <a:pt x="14068" y="162401"/>
                    </a:lnTo>
                    <a:cubicBezTo>
                      <a:pt x="14068" y="170119"/>
                      <a:pt x="7781" y="176344"/>
                      <a:pt x="125" y="176344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7D7D"/>
                  </a:gs>
                  <a:gs pos="1440">
                    <a:srgbClr val="8A8A8A"/>
                  </a:gs>
                  <a:gs pos="4900">
                    <a:srgbClr val="A5A5A5"/>
                  </a:gs>
                  <a:gs pos="8880">
                    <a:srgbClr val="BBBBBB"/>
                  </a:gs>
                  <a:gs pos="13530">
                    <a:srgbClr val="CCCCCC"/>
                  </a:gs>
                  <a:gs pos="19280">
                    <a:srgbClr val="D8D8D8"/>
                  </a:gs>
                  <a:gs pos="27350">
                    <a:srgbClr val="DFDFDF"/>
                  </a:gs>
                  <a:gs pos="49750">
                    <a:srgbClr val="E0E0E0"/>
                  </a:gs>
                  <a:gs pos="71940">
                    <a:srgbClr val="DFDFDF"/>
                  </a:gs>
                  <a:gs pos="79930">
                    <a:srgbClr val="D8D8D8"/>
                  </a:gs>
                  <a:gs pos="85620">
                    <a:srgbClr val="CCCCCC"/>
                  </a:gs>
                  <a:gs pos="90230">
                    <a:srgbClr val="BBBBBB"/>
                  </a:gs>
                  <a:gs pos="94170">
                    <a:srgbClr val="A5A5A5"/>
                  </a:gs>
                  <a:gs pos="97600">
                    <a:srgbClr val="8A8A8A"/>
                  </a:gs>
                  <a:gs pos="100000">
                    <a:srgbClr val="737373"/>
                  </a:gs>
                </a:gsLst>
                <a:lin ang="5400000" scaled="1"/>
              </a:gra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3E95EB64-B27A-4592-CCB4-4572F9312C5B}"/>
                  </a:ext>
                </a:extLst>
              </p:cNvPr>
              <p:cNvSpPr/>
              <p:nvPr/>
            </p:nvSpPr>
            <p:spPr>
              <a:xfrm>
                <a:off x="10879899" y="8320386"/>
                <a:ext cx="12466" cy="156218"/>
              </a:xfrm>
              <a:custGeom>
                <a:avLst/>
                <a:gdLst>
                  <a:gd name="connsiteX0" fmla="*/ 125 w 14067"/>
                  <a:gd name="connsiteY0" fmla="*/ 176282 h 176281"/>
                  <a:gd name="connsiteX1" fmla="*/ 0 w 14067"/>
                  <a:gd name="connsiteY1" fmla="*/ 176282 h 176281"/>
                  <a:gd name="connsiteX2" fmla="*/ 0 w 14067"/>
                  <a:gd name="connsiteY2" fmla="*/ 0 h 176281"/>
                  <a:gd name="connsiteX3" fmla="*/ 125 w 14067"/>
                  <a:gd name="connsiteY3" fmla="*/ 0 h 176281"/>
                  <a:gd name="connsiteX4" fmla="*/ 14068 w 14067"/>
                  <a:gd name="connsiteY4" fmla="*/ 13943 h 176281"/>
                  <a:gd name="connsiteX5" fmla="*/ 14068 w 14067"/>
                  <a:gd name="connsiteY5" fmla="*/ 162401 h 176281"/>
                  <a:gd name="connsiteX6" fmla="*/ 125 w 14067"/>
                  <a:gd name="connsiteY6" fmla="*/ 176282 h 176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67" h="176281">
                    <a:moveTo>
                      <a:pt x="125" y="176282"/>
                    </a:moveTo>
                    <a:lnTo>
                      <a:pt x="0" y="176282"/>
                    </a:lnTo>
                    <a:lnTo>
                      <a:pt x="0" y="0"/>
                    </a:lnTo>
                    <a:lnTo>
                      <a:pt x="125" y="0"/>
                    </a:lnTo>
                    <a:cubicBezTo>
                      <a:pt x="7843" y="0"/>
                      <a:pt x="14068" y="6225"/>
                      <a:pt x="14068" y="13943"/>
                    </a:cubicBezTo>
                    <a:lnTo>
                      <a:pt x="14068" y="162401"/>
                    </a:lnTo>
                    <a:cubicBezTo>
                      <a:pt x="14068" y="170057"/>
                      <a:pt x="7781" y="176282"/>
                      <a:pt x="125" y="1762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7D7D7D"/>
                  </a:gs>
                  <a:gs pos="1440">
                    <a:srgbClr val="8A8A8A"/>
                  </a:gs>
                  <a:gs pos="4900">
                    <a:srgbClr val="A5A5A5"/>
                  </a:gs>
                  <a:gs pos="8880">
                    <a:srgbClr val="BBBBBB"/>
                  </a:gs>
                  <a:gs pos="13530">
                    <a:srgbClr val="CCCCCC"/>
                  </a:gs>
                  <a:gs pos="19280">
                    <a:srgbClr val="D8D8D8"/>
                  </a:gs>
                  <a:gs pos="27350">
                    <a:srgbClr val="DFDFDF"/>
                  </a:gs>
                  <a:gs pos="49750">
                    <a:srgbClr val="E0E0E0"/>
                  </a:gs>
                  <a:gs pos="71940">
                    <a:srgbClr val="DFDFDF"/>
                  </a:gs>
                  <a:gs pos="79930">
                    <a:srgbClr val="D8D8D8"/>
                  </a:gs>
                  <a:gs pos="85620">
                    <a:srgbClr val="CCCCCC"/>
                  </a:gs>
                  <a:gs pos="90230">
                    <a:srgbClr val="BBBBBB"/>
                  </a:gs>
                  <a:gs pos="94170">
                    <a:srgbClr val="A5A5A5"/>
                  </a:gs>
                  <a:gs pos="97600">
                    <a:srgbClr val="8A8A8A"/>
                  </a:gs>
                  <a:gs pos="100000">
                    <a:srgbClr val="737373"/>
                  </a:gs>
                </a:gsLst>
                <a:lin ang="5400000" scaled="1"/>
              </a:gra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056DC4-4002-CED7-0DB4-03B613C211FD}"/>
                  </a:ext>
                </a:extLst>
              </p:cNvPr>
              <p:cNvSpPr/>
              <p:nvPr/>
            </p:nvSpPr>
            <p:spPr>
              <a:xfrm>
                <a:off x="9292498" y="7885984"/>
                <a:ext cx="16548" cy="16549"/>
              </a:xfrm>
              <a:custGeom>
                <a:avLst/>
                <a:gdLst>
                  <a:gd name="connsiteX0" fmla="*/ 18674 w 18673"/>
                  <a:gd name="connsiteY0" fmla="*/ 9338 h 18674"/>
                  <a:gd name="connsiteX1" fmla="*/ 9337 w 18673"/>
                  <a:gd name="connsiteY1" fmla="*/ 18675 h 18674"/>
                  <a:gd name="connsiteX2" fmla="*/ 0 w 18673"/>
                  <a:gd name="connsiteY2" fmla="*/ 9338 h 18674"/>
                  <a:gd name="connsiteX3" fmla="*/ 9337 w 18673"/>
                  <a:gd name="connsiteY3" fmla="*/ 1 h 18674"/>
                  <a:gd name="connsiteX4" fmla="*/ 18674 w 18673"/>
                  <a:gd name="connsiteY4" fmla="*/ 9338 h 1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73" h="18674">
                    <a:moveTo>
                      <a:pt x="18674" y="9338"/>
                    </a:moveTo>
                    <a:cubicBezTo>
                      <a:pt x="18674" y="14504"/>
                      <a:pt x="14504" y="18675"/>
                      <a:pt x="9337" y="18675"/>
                    </a:cubicBezTo>
                    <a:cubicBezTo>
                      <a:pt x="4171" y="18675"/>
                      <a:pt x="0" y="14504"/>
                      <a:pt x="0" y="9338"/>
                    </a:cubicBezTo>
                    <a:cubicBezTo>
                      <a:pt x="0" y="4171"/>
                      <a:pt x="4171" y="1"/>
                      <a:pt x="9337" y="1"/>
                    </a:cubicBezTo>
                    <a:cubicBezTo>
                      <a:pt x="14441" y="-62"/>
                      <a:pt x="18674" y="4171"/>
                      <a:pt x="18674" y="93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1245406-1164-A0A4-7265-078C5CD45CD0}"/>
                  </a:ext>
                </a:extLst>
              </p:cNvPr>
              <p:cNvSpPr/>
              <p:nvPr/>
            </p:nvSpPr>
            <p:spPr>
              <a:xfrm>
                <a:off x="9377172" y="7864030"/>
                <a:ext cx="60457" cy="60458"/>
              </a:xfrm>
              <a:custGeom>
                <a:avLst/>
                <a:gdLst>
                  <a:gd name="connsiteX0" fmla="*/ 68222 w 68221"/>
                  <a:gd name="connsiteY0" fmla="*/ 34111 h 68222"/>
                  <a:gd name="connsiteX1" fmla="*/ 34111 w 68221"/>
                  <a:gd name="connsiteY1" fmla="*/ 68222 h 68222"/>
                  <a:gd name="connsiteX2" fmla="*/ 0 w 68221"/>
                  <a:gd name="connsiteY2" fmla="*/ 34111 h 68222"/>
                  <a:gd name="connsiteX3" fmla="*/ 34111 w 68221"/>
                  <a:gd name="connsiteY3" fmla="*/ 0 h 68222"/>
                  <a:gd name="connsiteX4" fmla="*/ 68222 w 68221"/>
                  <a:gd name="connsiteY4" fmla="*/ 34111 h 6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21" h="68222">
                    <a:moveTo>
                      <a:pt x="68222" y="34111"/>
                    </a:moveTo>
                    <a:cubicBezTo>
                      <a:pt x="68222" y="52909"/>
                      <a:pt x="52972" y="68222"/>
                      <a:pt x="34111" y="68222"/>
                    </a:cubicBezTo>
                    <a:cubicBezTo>
                      <a:pt x="15313" y="68222"/>
                      <a:pt x="0" y="52972"/>
                      <a:pt x="0" y="34111"/>
                    </a:cubicBezTo>
                    <a:cubicBezTo>
                      <a:pt x="0" y="15313"/>
                      <a:pt x="15250" y="0"/>
                      <a:pt x="34111" y="0"/>
                    </a:cubicBezTo>
                    <a:cubicBezTo>
                      <a:pt x="52972" y="0"/>
                      <a:pt x="68222" y="15250"/>
                      <a:pt x="68222" y="341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60BEB85-01D5-6F58-220B-35B55E868311}"/>
                  </a:ext>
                </a:extLst>
              </p:cNvPr>
              <p:cNvSpPr/>
              <p:nvPr/>
            </p:nvSpPr>
            <p:spPr>
              <a:xfrm>
                <a:off x="9058832" y="7862044"/>
                <a:ext cx="64429" cy="64429"/>
              </a:xfrm>
              <a:custGeom>
                <a:avLst/>
                <a:gdLst>
                  <a:gd name="connsiteX0" fmla="*/ 72704 w 72703"/>
                  <a:gd name="connsiteY0" fmla="*/ 36352 h 72703"/>
                  <a:gd name="connsiteX1" fmla="*/ 36352 w 72703"/>
                  <a:gd name="connsiteY1" fmla="*/ 72704 h 72703"/>
                  <a:gd name="connsiteX2" fmla="*/ 0 w 72703"/>
                  <a:gd name="connsiteY2" fmla="*/ 36352 h 72703"/>
                  <a:gd name="connsiteX3" fmla="*/ 36352 w 72703"/>
                  <a:gd name="connsiteY3" fmla="*/ 0 h 72703"/>
                  <a:gd name="connsiteX4" fmla="*/ 72704 w 72703"/>
                  <a:gd name="connsiteY4" fmla="*/ 36352 h 7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03" h="72703">
                    <a:moveTo>
                      <a:pt x="72704" y="36352"/>
                    </a:moveTo>
                    <a:cubicBezTo>
                      <a:pt x="72704" y="56395"/>
                      <a:pt x="56458" y="72704"/>
                      <a:pt x="36352" y="72704"/>
                    </a:cubicBezTo>
                    <a:cubicBezTo>
                      <a:pt x="16246" y="72704"/>
                      <a:pt x="0" y="56457"/>
                      <a:pt x="0" y="36352"/>
                    </a:cubicBezTo>
                    <a:cubicBezTo>
                      <a:pt x="0" y="16246"/>
                      <a:pt x="16246" y="0"/>
                      <a:pt x="36352" y="0"/>
                    </a:cubicBezTo>
                    <a:cubicBezTo>
                      <a:pt x="56458" y="0"/>
                      <a:pt x="72704" y="16246"/>
                      <a:pt x="72704" y="363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B9F3208-1A80-FBE2-115F-BFF9A3264A37}"/>
                  </a:ext>
                </a:extLst>
              </p:cNvPr>
              <p:cNvSpPr/>
              <p:nvPr/>
            </p:nvSpPr>
            <p:spPr>
              <a:xfrm>
                <a:off x="8962353" y="7870649"/>
                <a:ext cx="47218" cy="47218"/>
              </a:xfrm>
              <a:custGeom>
                <a:avLst/>
                <a:gdLst>
                  <a:gd name="connsiteX0" fmla="*/ 53283 w 53282"/>
                  <a:gd name="connsiteY0" fmla="*/ 26641 h 53282"/>
                  <a:gd name="connsiteX1" fmla="*/ 26641 w 53282"/>
                  <a:gd name="connsiteY1" fmla="*/ 53283 h 53282"/>
                  <a:gd name="connsiteX2" fmla="*/ 0 w 53282"/>
                  <a:gd name="connsiteY2" fmla="*/ 26641 h 53282"/>
                  <a:gd name="connsiteX3" fmla="*/ 26641 w 53282"/>
                  <a:gd name="connsiteY3" fmla="*/ 0 h 53282"/>
                  <a:gd name="connsiteX4" fmla="*/ 53283 w 53282"/>
                  <a:gd name="connsiteY4" fmla="*/ 26641 h 5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82" h="53282">
                    <a:moveTo>
                      <a:pt x="53283" y="26641"/>
                    </a:moveTo>
                    <a:cubicBezTo>
                      <a:pt x="53283" y="41332"/>
                      <a:pt x="41394" y="53283"/>
                      <a:pt x="26641" y="53283"/>
                    </a:cubicBezTo>
                    <a:cubicBezTo>
                      <a:pt x="11951" y="53283"/>
                      <a:pt x="0" y="41394"/>
                      <a:pt x="0" y="26641"/>
                    </a:cubicBezTo>
                    <a:cubicBezTo>
                      <a:pt x="0" y="11951"/>
                      <a:pt x="11889" y="0"/>
                      <a:pt x="26641" y="0"/>
                    </a:cubicBezTo>
                    <a:cubicBezTo>
                      <a:pt x="41394" y="0"/>
                      <a:pt x="53283" y="11951"/>
                      <a:pt x="53283" y="266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89" name="Graphic 87">
                <a:extLst>
                  <a:ext uri="{FF2B5EF4-FFF2-40B4-BE49-F238E27FC236}">
                    <a16:creationId xmlns:a16="http://schemas.microsoft.com/office/drawing/2014/main" id="{77E865C7-47EC-75F2-64CC-E3C8AA473862}"/>
                  </a:ext>
                </a:extLst>
              </p:cNvPr>
              <p:cNvGrpSpPr/>
              <p:nvPr/>
            </p:nvGrpSpPr>
            <p:grpSpPr>
              <a:xfrm>
                <a:off x="9178423" y="7874290"/>
                <a:ext cx="39937" cy="39937"/>
                <a:chOff x="6529668" y="802016"/>
                <a:chExt cx="45066" cy="45066"/>
              </a:xfrm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1D8A3DF-232F-0852-449E-A78A36428F61}"/>
                    </a:ext>
                  </a:extLst>
                </p:cNvPr>
                <p:cNvSpPr/>
                <p:nvPr/>
              </p:nvSpPr>
              <p:spPr>
                <a:xfrm>
                  <a:off x="6529668" y="802016"/>
                  <a:ext cx="45066" cy="45066"/>
                </a:xfrm>
                <a:custGeom>
                  <a:avLst/>
                  <a:gdLst>
                    <a:gd name="connsiteX0" fmla="*/ 45066 w 45066"/>
                    <a:gd name="connsiteY0" fmla="*/ 22533 h 45066"/>
                    <a:gd name="connsiteX1" fmla="*/ 22533 w 45066"/>
                    <a:gd name="connsiteY1" fmla="*/ 45066 h 45066"/>
                    <a:gd name="connsiteX2" fmla="*/ 0 w 45066"/>
                    <a:gd name="connsiteY2" fmla="*/ 22533 h 45066"/>
                    <a:gd name="connsiteX3" fmla="*/ 22533 w 45066"/>
                    <a:gd name="connsiteY3" fmla="*/ 0 h 45066"/>
                    <a:gd name="connsiteX4" fmla="*/ 45066 w 45066"/>
                    <a:gd name="connsiteY4" fmla="*/ 22533 h 45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066" h="45066">
                      <a:moveTo>
                        <a:pt x="45066" y="22533"/>
                      </a:moveTo>
                      <a:cubicBezTo>
                        <a:pt x="45066" y="34982"/>
                        <a:pt x="34982" y="45066"/>
                        <a:pt x="22533" y="45066"/>
                      </a:cubicBezTo>
                      <a:cubicBezTo>
                        <a:pt x="10084" y="45066"/>
                        <a:pt x="0" y="34982"/>
                        <a:pt x="0" y="22533"/>
                      </a:cubicBezTo>
                      <a:cubicBezTo>
                        <a:pt x="0" y="10084"/>
                        <a:pt x="10084" y="0"/>
                        <a:pt x="22533" y="0"/>
                      </a:cubicBezTo>
                      <a:cubicBezTo>
                        <a:pt x="34982" y="0"/>
                        <a:pt x="45066" y="10084"/>
                        <a:pt x="45066" y="22533"/>
                      </a:cubicBezTo>
                      <a:close/>
                    </a:path>
                  </a:pathLst>
                </a:custGeom>
                <a:solidFill>
                  <a:srgbClr val="181818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B7043974-EFE3-A729-5449-CCE08D03D858}"/>
                    </a:ext>
                  </a:extLst>
                </p:cNvPr>
                <p:cNvSpPr/>
                <p:nvPr/>
              </p:nvSpPr>
              <p:spPr>
                <a:xfrm>
                  <a:off x="6535644" y="807930"/>
                  <a:ext cx="33052" cy="33115"/>
                </a:xfrm>
                <a:custGeom>
                  <a:avLst/>
                  <a:gdLst>
                    <a:gd name="connsiteX0" fmla="*/ 33053 w 33052"/>
                    <a:gd name="connsiteY0" fmla="*/ 16558 h 33115"/>
                    <a:gd name="connsiteX1" fmla="*/ 16495 w 33052"/>
                    <a:gd name="connsiteY1" fmla="*/ 33115 h 33115"/>
                    <a:gd name="connsiteX2" fmla="*/ 0 w 33052"/>
                    <a:gd name="connsiteY2" fmla="*/ 16558 h 33115"/>
                    <a:gd name="connsiteX3" fmla="*/ 5478 w 33052"/>
                    <a:gd name="connsiteY3" fmla="*/ 4295 h 33115"/>
                    <a:gd name="connsiteX4" fmla="*/ 9835 w 33052"/>
                    <a:gd name="connsiteY4" fmla="*/ 1432 h 33115"/>
                    <a:gd name="connsiteX5" fmla="*/ 10831 w 33052"/>
                    <a:gd name="connsiteY5" fmla="*/ 1058 h 33115"/>
                    <a:gd name="connsiteX6" fmla="*/ 12947 w 33052"/>
                    <a:gd name="connsiteY6" fmla="*/ 373 h 33115"/>
                    <a:gd name="connsiteX7" fmla="*/ 16433 w 33052"/>
                    <a:gd name="connsiteY7" fmla="*/ 0 h 33115"/>
                    <a:gd name="connsiteX8" fmla="*/ 19981 w 33052"/>
                    <a:gd name="connsiteY8" fmla="*/ 436 h 33115"/>
                    <a:gd name="connsiteX9" fmla="*/ 23156 w 33052"/>
                    <a:gd name="connsiteY9" fmla="*/ 1432 h 33115"/>
                    <a:gd name="connsiteX10" fmla="*/ 33053 w 33052"/>
                    <a:gd name="connsiteY10" fmla="*/ 16558 h 33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052" h="33115">
                      <a:moveTo>
                        <a:pt x="33053" y="16558"/>
                      </a:moveTo>
                      <a:cubicBezTo>
                        <a:pt x="33053" y="25708"/>
                        <a:pt x="25646" y="33115"/>
                        <a:pt x="16495" y="33115"/>
                      </a:cubicBezTo>
                      <a:cubicBezTo>
                        <a:pt x="7407" y="33115"/>
                        <a:pt x="0" y="25708"/>
                        <a:pt x="0" y="16558"/>
                      </a:cubicBezTo>
                      <a:cubicBezTo>
                        <a:pt x="0" y="11702"/>
                        <a:pt x="2117" y="7283"/>
                        <a:pt x="5478" y="4295"/>
                      </a:cubicBezTo>
                      <a:cubicBezTo>
                        <a:pt x="6785" y="3112"/>
                        <a:pt x="8279" y="2116"/>
                        <a:pt x="9835" y="1432"/>
                      </a:cubicBezTo>
                      <a:cubicBezTo>
                        <a:pt x="10146" y="1245"/>
                        <a:pt x="10520" y="1120"/>
                        <a:pt x="10831" y="1058"/>
                      </a:cubicBezTo>
                      <a:cubicBezTo>
                        <a:pt x="11516" y="747"/>
                        <a:pt x="12263" y="560"/>
                        <a:pt x="12947" y="373"/>
                      </a:cubicBezTo>
                      <a:cubicBezTo>
                        <a:pt x="14068" y="124"/>
                        <a:pt x="15250" y="0"/>
                        <a:pt x="16433" y="0"/>
                      </a:cubicBezTo>
                      <a:cubicBezTo>
                        <a:pt x="17678" y="0"/>
                        <a:pt x="18861" y="124"/>
                        <a:pt x="19981" y="436"/>
                      </a:cubicBezTo>
                      <a:cubicBezTo>
                        <a:pt x="21102" y="622"/>
                        <a:pt x="22160" y="996"/>
                        <a:pt x="23156" y="1432"/>
                      </a:cubicBezTo>
                      <a:cubicBezTo>
                        <a:pt x="29007" y="4046"/>
                        <a:pt x="33053" y="9835"/>
                        <a:pt x="33053" y="16558"/>
                      </a:cubicBezTo>
                      <a:close/>
                    </a:path>
                  </a:pathLst>
                </a:custGeom>
                <a:solidFill>
                  <a:srgbClr val="173463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6B5701F-60F7-1629-6B5C-B804B8164D6F}"/>
                    </a:ext>
                  </a:extLst>
                </p:cNvPr>
                <p:cNvSpPr/>
                <p:nvPr/>
              </p:nvSpPr>
              <p:spPr>
                <a:xfrm>
                  <a:off x="6541121" y="809050"/>
                  <a:ext cx="12262" cy="16246"/>
                </a:xfrm>
                <a:custGeom>
                  <a:avLst/>
                  <a:gdLst>
                    <a:gd name="connsiteX0" fmla="*/ 12263 w 12262"/>
                    <a:gd name="connsiteY0" fmla="*/ 14752 h 16246"/>
                    <a:gd name="connsiteX1" fmla="*/ 9835 w 12262"/>
                    <a:gd name="connsiteY1" fmla="*/ 16246 h 16246"/>
                    <a:gd name="connsiteX2" fmla="*/ 0 w 12262"/>
                    <a:gd name="connsiteY2" fmla="*/ 3237 h 16246"/>
                    <a:gd name="connsiteX3" fmla="*/ 4357 w 12262"/>
                    <a:gd name="connsiteY3" fmla="*/ 373 h 16246"/>
                    <a:gd name="connsiteX4" fmla="*/ 5353 w 12262"/>
                    <a:gd name="connsiteY4" fmla="*/ 0 h 16246"/>
                    <a:gd name="connsiteX5" fmla="*/ 12263 w 12262"/>
                    <a:gd name="connsiteY5" fmla="*/ 14752 h 16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62" h="16246">
                      <a:moveTo>
                        <a:pt x="12263" y="14752"/>
                      </a:moveTo>
                      <a:lnTo>
                        <a:pt x="9835" y="16246"/>
                      </a:lnTo>
                      <a:lnTo>
                        <a:pt x="0" y="3237"/>
                      </a:lnTo>
                      <a:cubicBezTo>
                        <a:pt x="1307" y="2054"/>
                        <a:pt x="2801" y="1058"/>
                        <a:pt x="4357" y="373"/>
                      </a:cubicBezTo>
                      <a:cubicBezTo>
                        <a:pt x="4668" y="187"/>
                        <a:pt x="5042" y="62"/>
                        <a:pt x="5353" y="0"/>
                      </a:cubicBezTo>
                      <a:lnTo>
                        <a:pt x="12263" y="1475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68984658-85F2-0AF8-952E-6F6CEB716D2C}"/>
                    </a:ext>
                  </a:extLst>
                </p:cNvPr>
                <p:cNvSpPr/>
                <p:nvPr/>
              </p:nvSpPr>
              <p:spPr>
                <a:xfrm>
                  <a:off x="6546786" y="819134"/>
                  <a:ext cx="10830" cy="10830"/>
                </a:xfrm>
                <a:custGeom>
                  <a:avLst/>
                  <a:gdLst>
                    <a:gd name="connsiteX0" fmla="*/ 10831 w 10830"/>
                    <a:gd name="connsiteY0" fmla="*/ 5415 h 10830"/>
                    <a:gd name="connsiteX1" fmla="*/ 5415 w 10830"/>
                    <a:gd name="connsiteY1" fmla="*/ 10831 h 10830"/>
                    <a:gd name="connsiteX2" fmla="*/ 0 w 10830"/>
                    <a:gd name="connsiteY2" fmla="*/ 5415 h 10830"/>
                    <a:gd name="connsiteX3" fmla="*/ 5415 w 10830"/>
                    <a:gd name="connsiteY3" fmla="*/ 0 h 10830"/>
                    <a:gd name="connsiteX4" fmla="*/ 10831 w 10830"/>
                    <a:gd name="connsiteY4" fmla="*/ 5415 h 10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30" h="10830">
                      <a:moveTo>
                        <a:pt x="10831" y="5415"/>
                      </a:moveTo>
                      <a:cubicBezTo>
                        <a:pt x="10831" y="8403"/>
                        <a:pt x="8403" y="10831"/>
                        <a:pt x="5415" y="10831"/>
                      </a:cubicBezTo>
                      <a:cubicBezTo>
                        <a:pt x="2428" y="10831"/>
                        <a:pt x="0" y="8403"/>
                        <a:pt x="0" y="5415"/>
                      </a:cubicBezTo>
                      <a:cubicBezTo>
                        <a:pt x="0" y="2428"/>
                        <a:pt x="2428" y="0"/>
                        <a:pt x="5415" y="0"/>
                      </a:cubicBezTo>
                      <a:cubicBezTo>
                        <a:pt x="8403" y="0"/>
                        <a:pt x="10831" y="2428"/>
                        <a:pt x="10831" y="5415"/>
                      </a:cubicBezTo>
                      <a:close/>
                    </a:path>
                  </a:pathLst>
                </a:custGeom>
                <a:solidFill>
                  <a:srgbClr val="000001"/>
                </a:solidFill>
                <a:ln w="62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</p:grp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715ADE2-F070-9716-E7A8-8A6F76A98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" r="-10"/>
            <a:stretch/>
          </p:blipFill>
          <p:spPr>
            <a:xfrm>
              <a:off x="7362246" y="2850483"/>
              <a:ext cx="4195452" cy="2549276"/>
            </a:xfrm>
            <a:prstGeom prst="roundRect">
              <a:avLst>
                <a:gd name="adj" fmla="val 1223"/>
              </a:avLst>
            </a:prstGeom>
          </p:spPr>
        </p:pic>
      </p:grpSp>
      <p:sp>
        <p:nvSpPr>
          <p:cNvPr id="75" name="Google Shape;320;p26">
            <a:extLst>
              <a:ext uri="{FF2B5EF4-FFF2-40B4-BE49-F238E27FC236}">
                <a16:creationId xmlns:a16="http://schemas.microsoft.com/office/drawing/2014/main" id="{773E4DA3-36A7-8CF7-B807-20100F82C21F}"/>
              </a:ext>
            </a:extLst>
          </p:cNvPr>
          <p:cNvSpPr txBox="1"/>
          <p:nvPr/>
        </p:nvSpPr>
        <p:spPr>
          <a:xfrm>
            <a:off x="2429670" y="1311805"/>
            <a:ext cx="1757946" cy="374526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a typeface="Roboto"/>
                <a:cs typeface="Roboto"/>
                <a:sym typeface="Roboto"/>
              </a:rPr>
              <a:t>Dashboard</a:t>
            </a:r>
          </a:p>
        </p:txBody>
      </p:sp>
      <p:sp>
        <p:nvSpPr>
          <p:cNvPr id="78" name="Google Shape;320;p26">
            <a:extLst>
              <a:ext uri="{FF2B5EF4-FFF2-40B4-BE49-F238E27FC236}">
                <a16:creationId xmlns:a16="http://schemas.microsoft.com/office/drawing/2014/main" id="{AB741C99-B0AD-ACDB-AEC0-1D3C534EB450}"/>
              </a:ext>
            </a:extLst>
          </p:cNvPr>
          <p:cNvSpPr txBox="1"/>
          <p:nvPr/>
        </p:nvSpPr>
        <p:spPr>
          <a:xfrm>
            <a:off x="8623345" y="2151147"/>
            <a:ext cx="1757946" cy="374526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a typeface="Roboto"/>
                <a:cs typeface="Roboto"/>
                <a:sym typeface="Roboto"/>
              </a:rPr>
              <a:t>Reports</a:t>
            </a:r>
          </a:p>
        </p:txBody>
      </p:sp>
    </p:spTree>
    <p:extLst>
      <p:ext uri="{BB962C8B-B14F-4D97-AF65-F5344CB8AC3E}">
        <p14:creationId xmlns:p14="http://schemas.microsoft.com/office/powerpoint/2010/main" val="1872583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31D9E-F7E7-FA83-D9F0-DC8F40B7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Audience Segments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8980CD-B289-6D17-0E5A-5B7B1677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18</a:t>
            </a:fld>
            <a:endParaRPr lang="en-IN" dirty="0"/>
          </a:p>
        </p:txBody>
      </p:sp>
      <p:sp>
        <p:nvSpPr>
          <p:cNvPr id="4" name="Google Shape;131;p15">
            <a:extLst>
              <a:ext uri="{FF2B5EF4-FFF2-40B4-BE49-F238E27FC236}">
                <a16:creationId xmlns:a16="http://schemas.microsoft.com/office/drawing/2014/main" id="{414CB248-E02E-B6C3-9D39-245BCEEE8D10}"/>
              </a:ext>
            </a:extLst>
          </p:cNvPr>
          <p:cNvSpPr txBox="1"/>
          <p:nvPr/>
        </p:nvSpPr>
        <p:spPr>
          <a:xfrm>
            <a:off x="4281714" y="926771"/>
            <a:ext cx="3628572" cy="43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ea typeface="Roboto"/>
                <a:cs typeface="Roboto"/>
                <a:sym typeface="Roboto"/>
              </a:rPr>
              <a:t>+200 Sub-audience Segments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39B34A-5716-0FC5-0E47-302232386944}"/>
              </a:ext>
            </a:extLst>
          </p:cNvPr>
          <p:cNvGrpSpPr/>
          <p:nvPr/>
        </p:nvGrpSpPr>
        <p:grpSpPr>
          <a:xfrm>
            <a:off x="241119" y="1619236"/>
            <a:ext cx="2614545" cy="2065692"/>
            <a:chOff x="241119" y="1437621"/>
            <a:chExt cx="2614545" cy="20656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B377FD-64A8-B997-12A8-366BD0E587F8}"/>
                </a:ext>
              </a:extLst>
            </p:cNvPr>
            <p:cNvSpPr txBox="1"/>
            <p:nvPr/>
          </p:nvSpPr>
          <p:spPr>
            <a:xfrm>
              <a:off x="571296" y="3133981"/>
              <a:ext cx="19541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Lifestyle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D36072-94E5-122B-E0BE-BAB1DF0D5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2" t="8781" r="7292" b="11445"/>
            <a:stretch/>
          </p:blipFill>
          <p:spPr>
            <a:xfrm>
              <a:off x="241119" y="1437621"/>
              <a:ext cx="2614545" cy="162917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5B4856-1169-1F09-1557-F2316526E9D9}"/>
              </a:ext>
            </a:extLst>
          </p:cNvPr>
          <p:cNvGrpSpPr/>
          <p:nvPr/>
        </p:nvGrpSpPr>
        <p:grpSpPr>
          <a:xfrm>
            <a:off x="3195705" y="1985141"/>
            <a:ext cx="2614545" cy="1699787"/>
            <a:chOff x="3195705" y="1803526"/>
            <a:chExt cx="2614545" cy="16997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90A13A-4066-8278-DC88-374FD3BE78A0}"/>
                </a:ext>
              </a:extLst>
            </p:cNvPr>
            <p:cNvSpPr txBox="1"/>
            <p:nvPr/>
          </p:nvSpPr>
          <p:spPr>
            <a:xfrm>
              <a:off x="3505813" y="3133981"/>
              <a:ext cx="19943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Entertainment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A8C0CA-99DC-D012-3F40-7C25DF31D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2" r="4562" b="9295"/>
            <a:stretch/>
          </p:blipFill>
          <p:spPr>
            <a:xfrm>
              <a:off x="3195705" y="1803526"/>
              <a:ext cx="2614545" cy="126327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0CF969-BE13-317D-B2BA-CF78EDAE864D}"/>
              </a:ext>
            </a:extLst>
          </p:cNvPr>
          <p:cNvGrpSpPr/>
          <p:nvPr/>
        </p:nvGrpSpPr>
        <p:grpSpPr>
          <a:xfrm>
            <a:off x="6162986" y="1720131"/>
            <a:ext cx="2869637" cy="1964797"/>
            <a:chOff x="6162986" y="1538516"/>
            <a:chExt cx="2869637" cy="19647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537B9E-34CB-FBB6-E206-BB5200F9A758}"/>
                </a:ext>
              </a:extLst>
            </p:cNvPr>
            <p:cNvSpPr txBox="1"/>
            <p:nvPr/>
          </p:nvSpPr>
          <p:spPr>
            <a:xfrm>
              <a:off x="6511795" y="3133981"/>
              <a:ext cx="2172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Personal Finance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7BB004-D8F8-3D12-1539-47DC0E927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72" b="23372"/>
            <a:stretch/>
          </p:blipFill>
          <p:spPr>
            <a:xfrm>
              <a:off x="6162986" y="1538516"/>
              <a:ext cx="2869637" cy="152828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F3A1F53-C08D-E02B-F6CA-FE490F4F41C0}"/>
              </a:ext>
            </a:extLst>
          </p:cNvPr>
          <p:cNvGrpSpPr/>
          <p:nvPr/>
        </p:nvGrpSpPr>
        <p:grpSpPr>
          <a:xfrm>
            <a:off x="9387798" y="1685296"/>
            <a:ext cx="2520890" cy="1999632"/>
            <a:chOff x="9387798" y="1503681"/>
            <a:chExt cx="2520890" cy="19996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39B664-FECB-2DEC-5556-037B962C37E8}"/>
                </a:ext>
              </a:extLst>
            </p:cNvPr>
            <p:cNvSpPr txBox="1"/>
            <p:nvPr/>
          </p:nvSpPr>
          <p:spPr>
            <a:xfrm>
              <a:off x="9675782" y="3133981"/>
              <a:ext cx="19449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Culture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924084-CAB4-A8AD-701E-52B9C3FD9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54" b="19306"/>
            <a:stretch/>
          </p:blipFill>
          <p:spPr>
            <a:xfrm>
              <a:off x="9387798" y="1503681"/>
              <a:ext cx="2520890" cy="156311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3D8B7B-A09F-9519-521F-265A61C02F7E}"/>
              </a:ext>
            </a:extLst>
          </p:cNvPr>
          <p:cNvGrpSpPr/>
          <p:nvPr/>
        </p:nvGrpSpPr>
        <p:grpSpPr>
          <a:xfrm>
            <a:off x="228424" y="4389306"/>
            <a:ext cx="2639935" cy="2062146"/>
            <a:chOff x="228424" y="4438309"/>
            <a:chExt cx="2639935" cy="20621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CDBE65-F871-A319-9B1C-14DE26DC5B56}"/>
                </a:ext>
              </a:extLst>
            </p:cNvPr>
            <p:cNvSpPr txBox="1"/>
            <p:nvPr/>
          </p:nvSpPr>
          <p:spPr>
            <a:xfrm>
              <a:off x="602623" y="6131123"/>
              <a:ext cx="18915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Sports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186A035-DBDB-A9C8-3573-647E3C274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61"/>
            <a:stretch/>
          </p:blipFill>
          <p:spPr>
            <a:xfrm>
              <a:off x="228424" y="4438309"/>
              <a:ext cx="2639935" cy="162917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350AA69-E1E7-166F-DC8C-F1E3484AE57B}"/>
              </a:ext>
            </a:extLst>
          </p:cNvPr>
          <p:cNvGrpSpPr/>
          <p:nvPr/>
        </p:nvGrpSpPr>
        <p:grpSpPr>
          <a:xfrm>
            <a:off x="3243700" y="4317257"/>
            <a:ext cx="2518554" cy="2134195"/>
            <a:chOff x="3243700" y="4366260"/>
            <a:chExt cx="2518554" cy="213419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BEF72D-DF21-E19A-3130-2AD411F8D535}"/>
                </a:ext>
              </a:extLst>
            </p:cNvPr>
            <p:cNvSpPr txBox="1"/>
            <p:nvPr/>
          </p:nvSpPr>
          <p:spPr>
            <a:xfrm>
              <a:off x="3416968" y="6131123"/>
              <a:ext cx="2172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High Net Worth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86F95D5-20BF-74AC-2416-5F321F541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9" t="16743" r="4022" b="23230"/>
            <a:stretch/>
          </p:blipFill>
          <p:spPr>
            <a:xfrm>
              <a:off x="3243700" y="4366260"/>
              <a:ext cx="2518554" cy="170122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B3AE37F-D588-6C8B-1567-4FA747BCD3BB}"/>
              </a:ext>
            </a:extLst>
          </p:cNvPr>
          <p:cNvGrpSpPr/>
          <p:nvPr/>
        </p:nvGrpSpPr>
        <p:grpSpPr>
          <a:xfrm>
            <a:off x="6263038" y="4195403"/>
            <a:ext cx="2669532" cy="2256049"/>
            <a:chOff x="6263038" y="4244406"/>
            <a:chExt cx="2669532" cy="22560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C3E6A4-217B-0D9E-D541-978140D04A9D}"/>
                </a:ext>
              </a:extLst>
            </p:cNvPr>
            <p:cNvSpPr txBox="1"/>
            <p:nvPr/>
          </p:nvSpPr>
          <p:spPr>
            <a:xfrm>
              <a:off x="6511795" y="6131123"/>
              <a:ext cx="2172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News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AD04408-88C1-02E3-B1B3-C4E0C873C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" r="1686"/>
            <a:stretch/>
          </p:blipFill>
          <p:spPr>
            <a:xfrm>
              <a:off x="6263038" y="4244406"/>
              <a:ext cx="2669532" cy="194493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90B03DD-1EBA-B4A9-E04C-6BB4317AB036}"/>
              </a:ext>
            </a:extLst>
          </p:cNvPr>
          <p:cNvGrpSpPr/>
          <p:nvPr/>
        </p:nvGrpSpPr>
        <p:grpSpPr>
          <a:xfrm>
            <a:off x="9347897" y="4455191"/>
            <a:ext cx="2600692" cy="1996261"/>
            <a:chOff x="9347897" y="4504194"/>
            <a:chExt cx="2600692" cy="199626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2299E2-4AC2-E75B-258B-4CC19F58478A}"/>
                </a:ext>
              </a:extLst>
            </p:cNvPr>
            <p:cNvSpPr txBox="1"/>
            <p:nvPr/>
          </p:nvSpPr>
          <p:spPr>
            <a:xfrm>
              <a:off x="9562234" y="6131123"/>
              <a:ext cx="2172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Education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D3DAE9-4042-A9C1-1C47-213C2FEDF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4" t="6943" r="4044" b="3763"/>
            <a:stretch/>
          </p:blipFill>
          <p:spPr>
            <a:xfrm>
              <a:off x="9347897" y="4504194"/>
              <a:ext cx="2600692" cy="1563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855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55247-48B2-25AC-B814-467D64AF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Publishers Who Trust 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B61E1F-EEED-4EF7-CCA0-091765F8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19</a:t>
            </a:fld>
            <a:endParaRPr lang="en-IN" dirty="0"/>
          </a:p>
        </p:txBody>
      </p:sp>
      <p:sp>
        <p:nvSpPr>
          <p:cNvPr id="4" name="Google Shape;131;p15">
            <a:extLst>
              <a:ext uri="{FF2B5EF4-FFF2-40B4-BE49-F238E27FC236}">
                <a16:creationId xmlns:a16="http://schemas.microsoft.com/office/drawing/2014/main" id="{DEDCFD5C-AA7B-F248-B717-D6AC73493052}"/>
              </a:ext>
            </a:extLst>
          </p:cNvPr>
          <p:cNvSpPr txBox="1"/>
          <p:nvPr/>
        </p:nvSpPr>
        <p:spPr>
          <a:xfrm>
            <a:off x="334964" y="1212887"/>
            <a:ext cx="11522074" cy="432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a typeface="Roboto"/>
                <a:cs typeface="Roboto"/>
                <a:sym typeface="Roboto"/>
              </a:rPr>
              <a:t>American, Canadian &amp; British Publishers</a:t>
            </a:r>
          </a:p>
        </p:txBody>
      </p:sp>
      <p:sp>
        <p:nvSpPr>
          <p:cNvPr id="58" name="Google Shape;131;p15">
            <a:extLst>
              <a:ext uri="{FF2B5EF4-FFF2-40B4-BE49-F238E27FC236}">
                <a16:creationId xmlns:a16="http://schemas.microsoft.com/office/drawing/2014/main" id="{08B3244F-4588-E597-FAEE-E2E4EA92F6C2}"/>
              </a:ext>
            </a:extLst>
          </p:cNvPr>
          <p:cNvSpPr txBox="1"/>
          <p:nvPr/>
        </p:nvSpPr>
        <p:spPr>
          <a:xfrm>
            <a:off x="334962" y="796103"/>
            <a:ext cx="11522076" cy="43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ea typeface="Roboto"/>
                <a:cs typeface="Roboto"/>
                <a:sym typeface="Roboto"/>
              </a:rPr>
              <a:t>We Represent Over 15+ Western Publishers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F48339F-D675-E21C-0A09-B5AAEA869BA7}"/>
              </a:ext>
            </a:extLst>
          </p:cNvPr>
          <p:cNvCxnSpPr>
            <a:cxnSpLocks/>
          </p:cNvCxnSpPr>
          <p:nvPr/>
        </p:nvCxnSpPr>
        <p:spPr>
          <a:xfrm>
            <a:off x="336000" y="2703647"/>
            <a:ext cx="115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E822B419-FBDE-9AA8-5990-A4017DEAE4AE}"/>
              </a:ext>
            </a:extLst>
          </p:cNvPr>
          <p:cNvCxnSpPr>
            <a:cxnSpLocks/>
          </p:cNvCxnSpPr>
          <p:nvPr/>
        </p:nvCxnSpPr>
        <p:spPr>
          <a:xfrm>
            <a:off x="334961" y="3618898"/>
            <a:ext cx="115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4318CA2B-7586-B014-7D01-A2F0766D95B9}"/>
              </a:ext>
            </a:extLst>
          </p:cNvPr>
          <p:cNvCxnSpPr>
            <a:cxnSpLocks/>
          </p:cNvCxnSpPr>
          <p:nvPr/>
        </p:nvCxnSpPr>
        <p:spPr>
          <a:xfrm>
            <a:off x="355282" y="4534149"/>
            <a:ext cx="115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92D1D84-E402-9882-F7ED-220B2E84D72C}"/>
              </a:ext>
            </a:extLst>
          </p:cNvPr>
          <p:cNvCxnSpPr>
            <a:cxnSpLocks/>
          </p:cNvCxnSpPr>
          <p:nvPr/>
        </p:nvCxnSpPr>
        <p:spPr>
          <a:xfrm>
            <a:off x="334960" y="5449400"/>
            <a:ext cx="115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9BBDA41-2777-F789-032D-2E646DCD9C01}"/>
              </a:ext>
            </a:extLst>
          </p:cNvPr>
          <p:cNvCxnSpPr>
            <a:cxnSpLocks/>
          </p:cNvCxnSpPr>
          <p:nvPr/>
        </p:nvCxnSpPr>
        <p:spPr>
          <a:xfrm>
            <a:off x="2255305" y="1792653"/>
            <a:ext cx="0" cy="4572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B94CCC7-F7CA-514B-4275-5397B1FCAEB8}"/>
              </a:ext>
            </a:extLst>
          </p:cNvPr>
          <p:cNvCxnSpPr>
            <a:cxnSpLocks/>
          </p:cNvCxnSpPr>
          <p:nvPr/>
        </p:nvCxnSpPr>
        <p:spPr>
          <a:xfrm>
            <a:off x="4175656" y="1792653"/>
            <a:ext cx="0" cy="4572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8E00C238-7B21-E085-DF5D-045F453A6809}"/>
              </a:ext>
            </a:extLst>
          </p:cNvPr>
          <p:cNvCxnSpPr>
            <a:cxnSpLocks/>
          </p:cNvCxnSpPr>
          <p:nvPr/>
        </p:nvCxnSpPr>
        <p:spPr>
          <a:xfrm>
            <a:off x="6096002" y="1792653"/>
            <a:ext cx="0" cy="4572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3BF9BB1-DF98-B026-1282-6F5371320925}"/>
              </a:ext>
            </a:extLst>
          </p:cNvPr>
          <p:cNvCxnSpPr>
            <a:cxnSpLocks/>
          </p:cNvCxnSpPr>
          <p:nvPr/>
        </p:nvCxnSpPr>
        <p:spPr>
          <a:xfrm>
            <a:off x="8016348" y="1792653"/>
            <a:ext cx="0" cy="4572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3F56AAD-42CF-1266-D48C-ED10723FAA6D}"/>
              </a:ext>
            </a:extLst>
          </p:cNvPr>
          <p:cNvCxnSpPr>
            <a:cxnSpLocks/>
          </p:cNvCxnSpPr>
          <p:nvPr/>
        </p:nvCxnSpPr>
        <p:spPr>
          <a:xfrm>
            <a:off x="9936694" y="1792653"/>
            <a:ext cx="0" cy="4572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85BF10EB-3FB2-A2BA-DCE3-50CEE2027DE6}"/>
              </a:ext>
            </a:extLst>
          </p:cNvPr>
          <p:cNvSpPr txBox="1"/>
          <p:nvPr/>
        </p:nvSpPr>
        <p:spPr>
          <a:xfrm>
            <a:off x="10164035" y="5753138"/>
            <a:ext cx="1465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&amp; Many more…</a:t>
            </a:r>
            <a:endParaRPr lang="en-IN" sz="1400" b="1" dirty="0"/>
          </a:p>
        </p:txBody>
      </p:sp>
      <p:pic>
        <p:nvPicPr>
          <p:cNvPr id="177" name="Google Shape;426;p31" descr="The Sun">
            <a:hlinkClick r:id="rId2"/>
            <a:extLst>
              <a:ext uri="{FF2B5EF4-FFF2-40B4-BE49-F238E27FC236}">
                <a16:creationId xmlns:a16="http://schemas.microsoft.com/office/drawing/2014/main" id="{62CCC71B-D2CD-816A-5114-3565201C5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6531" y="2910841"/>
            <a:ext cx="1160670" cy="50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433;p31" descr="Shape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1C02C4D2-EB87-BEE6-AE12-5C37663921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142" y="2928567"/>
            <a:ext cx="1165986" cy="46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Picture 179">
            <a:hlinkClick r:id="rId6"/>
            <a:extLst>
              <a:ext uri="{FF2B5EF4-FFF2-40B4-BE49-F238E27FC236}">
                <a16:creationId xmlns:a16="http://schemas.microsoft.com/office/drawing/2014/main" id="{CACF9CEF-A369-A83F-10E7-A018D56431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b="9040"/>
          <a:stretch/>
        </p:blipFill>
        <p:spPr>
          <a:xfrm>
            <a:off x="686092" y="1961522"/>
            <a:ext cx="1218090" cy="568998"/>
          </a:xfrm>
          <a:prstGeom prst="rect">
            <a:avLst/>
          </a:prstGeom>
        </p:spPr>
      </p:pic>
      <p:pic>
        <p:nvPicPr>
          <p:cNvPr id="181" name="Picture 180">
            <a:hlinkClick r:id="rId8"/>
            <a:extLst>
              <a:ext uri="{FF2B5EF4-FFF2-40B4-BE49-F238E27FC236}">
                <a16:creationId xmlns:a16="http://schemas.microsoft.com/office/drawing/2014/main" id="{FD84D451-76C0-3986-0DCE-0E9995616B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-110"/>
          <a:stretch/>
        </p:blipFill>
        <p:spPr>
          <a:xfrm>
            <a:off x="2479992" y="2061941"/>
            <a:ext cx="1470976" cy="368162"/>
          </a:xfrm>
          <a:prstGeom prst="rect">
            <a:avLst/>
          </a:prstGeom>
        </p:spPr>
      </p:pic>
      <p:pic>
        <p:nvPicPr>
          <p:cNvPr id="182" name="Picture 181">
            <a:hlinkClick r:id="rId10"/>
            <a:extLst>
              <a:ext uri="{FF2B5EF4-FFF2-40B4-BE49-F238E27FC236}">
                <a16:creationId xmlns:a16="http://schemas.microsoft.com/office/drawing/2014/main" id="{AFD17BBC-30C8-BB2B-E16E-A5FD69B3D7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2" b="37312"/>
          <a:stretch/>
        </p:blipFill>
        <p:spPr>
          <a:xfrm>
            <a:off x="4382498" y="2054860"/>
            <a:ext cx="1506662" cy="382322"/>
          </a:xfrm>
          <a:prstGeom prst="rect">
            <a:avLst/>
          </a:prstGeom>
        </p:spPr>
      </p:pic>
      <p:pic>
        <p:nvPicPr>
          <p:cNvPr id="183" name="Picture 182">
            <a:hlinkClick r:id="rId12"/>
            <a:extLst>
              <a:ext uri="{FF2B5EF4-FFF2-40B4-BE49-F238E27FC236}">
                <a16:creationId xmlns:a16="http://schemas.microsoft.com/office/drawing/2014/main" id="{269C74B1-9252-3BA3-E1E2-E3F2CDCFF1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8" b="-3498"/>
          <a:stretch/>
        </p:blipFill>
        <p:spPr>
          <a:xfrm>
            <a:off x="6411268" y="2033088"/>
            <a:ext cx="1289814" cy="425868"/>
          </a:xfrm>
          <a:prstGeom prst="rect">
            <a:avLst/>
          </a:prstGeom>
        </p:spPr>
      </p:pic>
      <p:pic>
        <p:nvPicPr>
          <p:cNvPr id="184" name="Picture 183">
            <a:hlinkClick r:id="rId14"/>
            <a:extLst>
              <a:ext uri="{FF2B5EF4-FFF2-40B4-BE49-F238E27FC236}">
                <a16:creationId xmlns:a16="http://schemas.microsoft.com/office/drawing/2014/main" id="{8C1BB69D-9A0C-22F0-3E5B-16C8902597D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0" t="-558" r="-4790" b="-558"/>
          <a:stretch/>
        </p:blipFill>
        <p:spPr>
          <a:xfrm>
            <a:off x="8584252" y="1884046"/>
            <a:ext cx="784538" cy="723950"/>
          </a:xfrm>
          <a:prstGeom prst="rect">
            <a:avLst/>
          </a:prstGeom>
        </p:spPr>
      </p:pic>
      <p:pic>
        <p:nvPicPr>
          <p:cNvPr id="185" name="Picture 184">
            <a:hlinkClick r:id="rId16"/>
            <a:extLst>
              <a:ext uri="{FF2B5EF4-FFF2-40B4-BE49-F238E27FC236}">
                <a16:creationId xmlns:a16="http://schemas.microsoft.com/office/drawing/2014/main" id="{702D1CDB-5517-1A36-D370-D2935CACCFD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1" t="-2728" r="-1501" b="-2728"/>
          <a:stretch/>
        </p:blipFill>
        <p:spPr>
          <a:xfrm>
            <a:off x="10112273" y="2013314"/>
            <a:ext cx="1569186" cy="465414"/>
          </a:xfrm>
          <a:prstGeom prst="rect">
            <a:avLst/>
          </a:prstGeom>
        </p:spPr>
      </p:pic>
      <p:pic>
        <p:nvPicPr>
          <p:cNvPr id="186" name="Picture 185">
            <a:hlinkClick r:id="rId18"/>
            <a:extLst>
              <a:ext uri="{FF2B5EF4-FFF2-40B4-BE49-F238E27FC236}">
                <a16:creationId xmlns:a16="http://schemas.microsoft.com/office/drawing/2014/main" id="{F53ADA35-5891-95A5-AA93-6F186D4E0E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4" t="-3182" r="-1344" b="-3182"/>
          <a:stretch/>
        </p:blipFill>
        <p:spPr>
          <a:xfrm>
            <a:off x="2505628" y="2919434"/>
            <a:ext cx="1419710" cy="483678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EF43FF24-ACC8-FAA4-FC16-8DDA06AB239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-1494" r="1356" b="-1494"/>
          <a:stretch/>
        </p:blipFill>
        <p:spPr>
          <a:xfrm>
            <a:off x="4380582" y="2961403"/>
            <a:ext cx="1510494" cy="39974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87DEF574-5806-DDBE-FE4C-0CE822C6F28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" t="2058" r="666" b="2058"/>
          <a:stretch/>
        </p:blipFill>
        <p:spPr>
          <a:xfrm>
            <a:off x="6325292" y="2970113"/>
            <a:ext cx="1461766" cy="382318"/>
          </a:xfrm>
          <a:prstGeom prst="rect">
            <a:avLst/>
          </a:prstGeom>
        </p:spPr>
      </p:pic>
      <p:pic>
        <p:nvPicPr>
          <p:cNvPr id="189" name="Picture 188">
            <a:hlinkClick r:id="rId22"/>
            <a:extLst>
              <a:ext uri="{FF2B5EF4-FFF2-40B4-BE49-F238E27FC236}">
                <a16:creationId xmlns:a16="http://schemas.microsoft.com/office/drawing/2014/main" id="{3C57B399-2051-69B9-2ABF-48F7496B207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t="14474" r="1452" b="1616"/>
          <a:stretch/>
        </p:blipFill>
        <p:spPr>
          <a:xfrm>
            <a:off x="8584252" y="2822279"/>
            <a:ext cx="784538" cy="677988"/>
          </a:xfrm>
          <a:prstGeom prst="rect">
            <a:avLst/>
          </a:prstGeom>
        </p:spPr>
      </p:pic>
      <p:pic>
        <p:nvPicPr>
          <p:cNvPr id="193" name="Picture 192">
            <a:hlinkClick r:id="rId24"/>
            <a:extLst>
              <a:ext uri="{FF2B5EF4-FFF2-40B4-BE49-F238E27FC236}">
                <a16:creationId xmlns:a16="http://schemas.microsoft.com/office/drawing/2014/main" id="{74C9A54D-DEFE-9628-E064-99833DAD86E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" t="-2296" r="-1254" b="-2296"/>
          <a:stretch/>
        </p:blipFill>
        <p:spPr>
          <a:xfrm>
            <a:off x="564262" y="3875818"/>
            <a:ext cx="1461750" cy="401412"/>
          </a:xfrm>
          <a:prstGeom prst="rect">
            <a:avLst/>
          </a:prstGeom>
        </p:spPr>
      </p:pic>
      <p:pic>
        <p:nvPicPr>
          <p:cNvPr id="194" name="Picture 193">
            <a:hlinkClick r:id="rId26"/>
            <a:extLst>
              <a:ext uri="{FF2B5EF4-FFF2-40B4-BE49-F238E27FC236}">
                <a16:creationId xmlns:a16="http://schemas.microsoft.com/office/drawing/2014/main" id="{C0E7334D-BF2C-7976-7D6B-41D5DB5920A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2" t="-10998" r="-1942" b="-10998"/>
          <a:stretch/>
        </p:blipFill>
        <p:spPr>
          <a:xfrm>
            <a:off x="2430899" y="3925266"/>
            <a:ext cx="1569168" cy="302516"/>
          </a:xfrm>
          <a:prstGeom prst="rect">
            <a:avLst/>
          </a:prstGeom>
        </p:spPr>
      </p:pic>
      <p:pic>
        <p:nvPicPr>
          <p:cNvPr id="195" name="Picture 194">
            <a:hlinkClick r:id="rId28"/>
            <a:extLst>
              <a:ext uri="{FF2B5EF4-FFF2-40B4-BE49-F238E27FC236}">
                <a16:creationId xmlns:a16="http://schemas.microsoft.com/office/drawing/2014/main" id="{87FD920D-FAB0-0337-0587-AC4BC8793B13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0" t="-16740" r="-1380" b="-16740"/>
          <a:stretch/>
        </p:blipFill>
        <p:spPr>
          <a:xfrm>
            <a:off x="4351249" y="3911330"/>
            <a:ext cx="1569160" cy="330388"/>
          </a:xfrm>
          <a:prstGeom prst="rect">
            <a:avLst/>
          </a:prstGeom>
        </p:spPr>
      </p:pic>
      <p:pic>
        <p:nvPicPr>
          <p:cNvPr id="196" name="Picture 195">
            <a:hlinkClick r:id="rId30"/>
            <a:extLst>
              <a:ext uri="{FF2B5EF4-FFF2-40B4-BE49-F238E27FC236}">
                <a16:creationId xmlns:a16="http://schemas.microsoft.com/office/drawing/2014/main" id="{832A25D1-F2CF-04CF-FC02-401FD52D6102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7" t="-3098" r="-2407" b="-3098"/>
          <a:stretch/>
        </p:blipFill>
        <p:spPr>
          <a:xfrm>
            <a:off x="6558390" y="3716019"/>
            <a:ext cx="995570" cy="721008"/>
          </a:xfrm>
          <a:prstGeom prst="rect">
            <a:avLst/>
          </a:prstGeom>
        </p:spPr>
      </p:pic>
      <p:pic>
        <p:nvPicPr>
          <p:cNvPr id="197" name="Picture 196">
            <a:hlinkClick r:id="rId32"/>
            <a:extLst>
              <a:ext uri="{FF2B5EF4-FFF2-40B4-BE49-F238E27FC236}">
                <a16:creationId xmlns:a16="http://schemas.microsoft.com/office/drawing/2014/main" id="{1FEBD348-DD20-AFE3-AB88-16E774BC234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8" b="31418"/>
          <a:stretch/>
        </p:blipFill>
        <p:spPr>
          <a:xfrm>
            <a:off x="8174650" y="3920490"/>
            <a:ext cx="1603742" cy="312068"/>
          </a:xfrm>
          <a:prstGeom prst="rect">
            <a:avLst/>
          </a:prstGeom>
        </p:spPr>
      </p:pic>
      <p:pic>
        <p:nvPicPr>
          <p:cNvPr id="198" name="Picture 197">
            <a:hlinkClick r:id="rId34"/>
            <a:extLst>
              <a:ext uri="{FF2B5EF4-FFF2-40B4-BE49-F238E27FC236}">
                <a16:creationId xmlns:a16="http://schemas.microsoft.com/office/drawing/2014/main" id="{47B5E9F3-BB7D-60CC-75D6-FD8BF76420A1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7" b="24637"/>
          <a:stretch/>
        </p:blipFill>
        <p:spPr>
          <a:xfrm>
            <a:off x="10136360" y="3859530"/>
            <a:ext cx="1521012" cy="433988"/>
          </a:xfrm>
          <a:prstGeom prst="rect">
            <a:avLst/>
          </a:prstGeom>
        </p:spPr>
      </p:pic>
      <p:pic>
        <p:nvPicPr>
          <p:cNvPr id="200" name="Picture 199">
            <a:hlinkClick r:id="rId36"/>
            <a:extLst>
              <a:ext uri="{FF2B5EF4-FFF2-40B4-BE49-F238E27FC236}">
                <a16:creationId xmlns:a16="http://schemas.microsoft.com/office/drawing/2014/main" id="{06874419-E418-C6AD-6A1D-B2D2982C6644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8605" r="2475" b="8489"/>
          <a:stretch/>
        </p:blipFill>
        <p:spPr>
          <a:xfrm>
            <a:off x="534634" y="4732779"/>
            <a:ext cx="1521006" cy="517992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9B822447-1DBD-CFF0-1531-911E42E4DEB7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r="-140"/>
          <a:stretch/>
        </p:blipFill>
        <p:spPr>
          <a:xfrm>
            <a:off x="587615" y="5624809"/>
            <a:ext cx="1415044" cy="564436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AF23D126-3D25-AC7B-A5C7-0A974260CDB4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21420" r="4079" b="21420"/>
          <a:stretch/>
        </p:blipFill>
        <p:spPr>
          <a:xfrm>
            <a:off x="2545525" y="5594074"/>
            <a:ext cx="1339916" cy="625906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C2851DB7-4494-FE31-DF0A-C07ABAC4A48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948" r="-199" b="-948"/>
          <a:stretch/>
        </p:blipFill>
        <p:spPr>
          <a:xfrm>
            <a:off x="4653813" y="5570219"/>
            <a:ext cx="964032" cy="673614"/>
          </a:xfrm>
          <a:prstGeom prst="rect">
            <a:avLst/>
          </a:prstGeom>
        </p:spPr>
      </p:pic>
      <p:pic>
        <p:nvPicPr>
          <p:cNvPr id="210" name="Picture 209">
            <a:hlinkClick r:id="rId41"/>
            <a:extLst>
              <a:ext uri="{FF2B5EF4-FFF2-40B4-BE49-F238E27FC236}">
                <a16:creationId xmlns:a16="http://schemas.microsoft.com/office/drawing/2014/main" id="{7F99FEF6-1B90-FFA1-B694-D299D5DF0B06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t="2030" r="385" b="2030"/>
          <a:stretch/>
        </p:blipFill>
        <p:spPr>
          <a:xfrm>
            <a:off x="6538071" y="5566245"/>
            <a:ext cx="1036208" cy="681564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203F66C4-4EEF-9A4A-5B97-AF80888B4FD1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32293" r="5585" b="32293"/>
          <a:stretch/>
        </p:blipFill>
        <p:spPr>
          <a:xfrm>
            <a:off x="8233126" y="5753138"/>
            <a:ext cx="1486790" cy="307778"/>
          </a:xfrm>
          <a:prstGeom prst="rect">
            <a:avLst/>
          </a:prstGeom>
        </p:spPr>
      </p:pic>
      <p:grpSp>
        <p:nvGrpSpPr>
          <p:cNvPr id="217" name="Group 216">
            <a:extLst>
              <a:ext uri="{FF2B5EF4-FFF2-40B4-BE49-F238E27FC236}">
                <a16:creationId xmlns:a16="http://schemas.microsoft.com/office/drawing/2014/main" id="{4F2ABE80-449B-82EB-A6E3-6DF4D7A8DC59}"/>
              </a:ext>
            </a:extLst>
          </p:cNvPr>
          <p:cNvGrpSpPr/>
          <p:nvPr/>
        </p:nvGrpSpPr>
        <p:grpSpPr>
          <a:xfrm>
            <a:off x="2206768" y="2655109"/>
            <a:ext cx="7778455" cy="97074"/>
            <a:chOff x="2206768" y="2655109"/>
            <a:chExt cx="7778455" cy="97074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D093E6C-1475-8E46-1B0A-658761DED4F7}"/>
                </a:ext>
              </a:extLst>
            </p:cNvPr>
            <p:cNvSpPr/>
            <p:nvPr/>
          </p:nvSpPr>
          <p:spPr>
            <a:xfrm>
              <a:off x="2206768" y="265510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C7FF478-8600-728A-2775-996F879E931B}"/>
                </a:ext>
              </a:extLst>
            </p:cNvPr>
            <p:cNvSpPr/>
            <p:nvPr/>
          </p:nvSpPr>
          <p:spPr>
            <a:xfrm>
              <a:off x="4126073" y="265510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D025AA67-C550-39E4-70C3-61A34290B532}"/>
                </a:ext>
              </a:extLst>
            </p:cNvPr>
            <p:cNvSpPr/>
            <p:nvPr/>
          </p:nvSpPr>
          <p:spPr>
            <a:xfrm>
              <a:off x="6047463" y="265510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A77C9F3-4AA9-3A54-2791-485EBF350BF3}"/>
                </a:ext>
              </a:extLst>
            </p:cNvPr>
            <p:cNvSpPr/>
            <p:nvPr/>
          </p:nvSpPr>
          <p:spPr>
            <a:xfrm>
              <a:off x="7967806" y="265510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C6C108C0-FFF8-C157-ED81-AB2603606579}"/>
                </a:ext>
              </a:extLst>
            </p:cNvPr>
            <p:cNvSpPr/>
            <p:nvPr/>
          </p:nvSpPr>
          <p:spPr>
            <a:xfrm>
              <a:off x="9888149" y="265510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984C3651-FBAC-2CF0-C498-B631B7430252}"/>
              </a:ext>
            </a:extLst>
          </p:cNvPr>
          <p:cNvGrpSpPr/>
          <p:nvPr/>
        </p:nvGrpSpPr>
        <p:grpSpPr>
          <a:xfrm>
            <a:off x="2206768" y="3570361"/>
            <a:ext cx="7778455" cy="97074"/>
            <a:chOff x="2206768" y="3570361"/>
            <a:chExt cx="7778455" cy="97074"/>
          </a:xfrm>
        </p:grpSpPr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1AAC2866-BC1F-2B7F-B54E-22A306C249D0}"/>
                </a:ext>
              </a:extLst>
            </p:cNvPr>
            <p:cNvSpPr/>
            <p:nvPr/>
          </p:nvSpPr>
          <p:spPr>
            <a:xfrm>
              <a:off x="2206768" y="3570361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6FB689D-06F7-C233-8995-609AC3635B76}"/>
                </a:ext>
              </a:extLst>
            </p:cNvPr>
            <p:cNvSpPr/>
            <p:nvPr/>
          </p:nvSpPr>
          <p:spPr>
            <a:xfrm>
              <a:off x="4126073" y="3570361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D38D1957-CBB4-B7A2-92BC-027B51024671}"/>
                </a:ext>
              </a:extLst>
            </p:cNvPr>
            <p:cNvSpPr/>
            <p:nvPr/>
          </p:nvSpPr>
          <p:spPr>
            <a:xfrm>
              <a:off x="6047463" y="3570361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10800212-7C4A-D297-2F8D-206E398304BC}"/>
                </a:ext>
              </a:extLst>
            </p:cNvPr>
            <p:cNvSpPr/>
            <p:nvPr/>
          </p:nvSpPr>
          <p:spPr>
            <a:xfrm>
              <a:off x="7967806" y="3570361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B4FBFDEC-36F0-4D38-6C70-7DEEB4D74376}"/>
                </a:ext>
              </a:extLst>
            </p:cNvPr>
            <p:cNvSpPr/>
            <p:nvPr/>
          </p:nvSpPr>
          <p:spPr>
            <a:xfrm>
              <a:off x="9888149" y="3570361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BCC794B2-E215-6331-FE7A-AACA7849A690}"/>
              </a:ext>
            </a:extLst>
          </p:cNvPr>
          <p:cNvGrpSpPr/>
          <p:nvPr/>
        </p:nvGrpSpPr>
        <p:grpSpPr>
          <a:xfrm>
            <a:off x="2206768" y="4489929"/>
            <a:ext cx="7778455" cy="97074"/>
            <a:chOff x="2206768" y="4489929"/>
            <a:chExt cx="7778455" cy="97074"/>
          </a:xfrm>
        </p:grpSpPr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566F85DA-45C2-CE8D-97C4-E09C8B078E45}"/>
                </a:ext>
              </a:extLst>
            </p:cNvPr>
            <p:cNvSpPr/>
            <p:nvPr/>
          </p:nvSpPr>
          <p:spPr>
            <a:xfrm>
              <a:off x="2206768" y="448992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9AC9C65-6530-54F6-6675-2A1740317ABD}"/>
                </a:ext>
              </a:extLst>
            </p:cNvPr>
            <p:cNvSpPr/>
            <p:nvPr/>
          </p:nvSpPr>
          <p:spPr>
            <a:xfrm>
              <a:off x="4126073" y="448992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E35FFAE7-DEB9-C15F-70C7-EFACB4D766B4}"/>
                </a:ext>
              </a:extLst>
            </p:cNvPr>
            <p:cNvSpPr/>
            <p:nvPr/>
          </p:nvSpPr>
          <p:spPr>
            <a:xfrm>
              <a:off x="6047463" y="448992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1E10DDF-8628-16A0-FADA-1BDE8058AA36}"/>
                </a:ext>
              </a:extLst>
            </p:cNvPr>
            <p:cNvSpPr/>
            <p:nvPr/>
          </p:nvSpPr>
          <p:spPr>
            <a:xfrm>
              <a:off x="7967806" y="448992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64A140C-A603-B524-D53D-C22690ADC84D}"/>
                </a:ext>
              </a:extLst>
            </p:cNvPr>
            <p:cNvSpPr/>
            <p:nvPr/>
          </p:nvSpPr>
          <p:spPr>
            <a:xfrm>
              <a:off x="9888149" y="448992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8F655D58-E1BB-0A2E-67D6-7E892D1E70E4}"/>
              </a:ext>
            </a:extLst>
          </p:cNvPr>
          <p:cNvGrpSpPr/>
          <p:nvPr/>
        </p:nvGrpSpPr>
        <p:grpSpPr>
          <a:xfrm>
            <a:off x="2206768" y="5400861"/>
            <a:ext cx="7778455" cy="97074"/>
            <a:chOff x="2206768" y="4489929"/>
            <a:chExt cx="7778455" cy="97074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BC39647F-27A6-0DAD-C293-C74BC7CDCDA1}"/>
                </a:ext>
              </a:extLst>
            </p:cNvPr>
            <p:cNvSpPr/>
            <p:nvPr/>
          </p:nvSpPr>
          <p:spPr>
            <a:xfrm>
              <a:off x="2206768" y="448992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47964F1-C3B3-57FA-4AD7-8904DECECE9E}"/>
                </a:ext>
              </a:extLst>
            </p:cNvPr>
            <p:cNvSpPr/>
            <p:nvPr/>
          </p:nvSpPr>
          <p:spPr>
            <a:xfrm>
              <a:off x="4126073" y="448992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1BC18F36-D21F-4383-7D1D-2B377FBF79B4}"/>
                </a:ext>
              </a:extLst>
            </p:cNvPr>
            <p:cNvSpPr/>
            <p:nvPr/>
          </p:nvSpPr>
          <p:spPr>
            <a:xfrm>
              <a:off x="6047463" y="448992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DA9A16A7-BE01-4DFA-3996-6767BB2A9CCD}"/>
                </a:ext>
              </a:extLst>
            </p:cNvPr>
            <p:cNvSpPr/>
            <p:nvPr/>
          </p:nvSpPr>
          <p:spPr>
            <a:xfrm>
              <a:off x="7967806" y="448992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44BCD7F-BF2A-ECDF-DA85-98A8BE387B49}"/>
                </a:ext>
              </a:extLst>
            </p:cNvPr>
            <p:cNvSpPr/>
            <p:nvPr/>
          </p:nvSpPr>
          <p:spPr>
            <a:xfrm>
              <a:off x="9888149" y="4489929"/>
              <a:ext cx="97074" cy="970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42" name="Picture 241">
            <a:hlinkClick r:id="rId44"/>
            <a:extLst>
              <a:ext uri="{FF2B5EF4-FFF2-40B4-BE49-F238E27FC236}">
                <a16:creationId xmlns:a16="http://schemas.microsoft.com/office/drawing/2014/main" id="{497D75B6-01A1-D248-4535-F4381B0975B4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44056" r="9174" b="44056"/>
          <a:stretch/>
        </p:blipFill>
        <p:spPr>
          <a:xfrm>
            <a:off x="4404945" y="4885361"/>
            <a:ext cx="1461768" cy="212828"/>
          </a:xfrm>
          <a:prstGeom prst="rect">
            <a:avLst/>
          </a:prstGeom>
        </p:spPr>
      </p:pic>
      <p:pic>
        <p:nvPicPr>
          <p:cNvPr id="243" name="Picture 242">
            <a:hlinkClick r:id="rId46"/>
            <a:extLst>
              <a:ext uri="{FF2B5EF4-FFF2-40B4-BE49-F238E27FC236}">
                <a16:creationId xmlns:a16="http://schemas.microsoft.com/office/drawing/2014/main" id="{12CE1647-069A-4518-D542-CF041A74D10E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37672" r="2937" b="37672"/>
          <a:stretch/>
        </p:blipFill>
        <p:spPr>
          <a:xfrm>
            <a:off x="6290006" y="4791069"/>
            <a:ext cx="1532338" cy="401410"/>
          </a:xfrm>
          <a:prstGeom prst="rect">
            <a:avLst/>
          </a:prstGeom>
        </p:spPr>
      </p:pic>
      <p:pic>
        <p:nvPicPr>
          <p:cNvPr id="244" name="Picture 243">
            <a:hlinkClick r:id="rId48"/>
            <a:extLst>
              <a:ext uri="{FF2B5EF4-FFF2-40B4-BE49-F238E27FC236}">
                <a16:creationId xmlns:a16="http://schemas.microsoft.com/office/drawing/2014/main" id="{9A09F219-9B3B-5511-7719-E2A7689DD953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30" b="-3930"/>
          <a:stretch/>
        </p:blipFill>
        <p:spPr>
          <a:xfrm>
            <a:off x="8216015" y="4819345"/>
            <a:ext cx="1521012" cy="344858"/>
          </a:xfrm>
          <a:prstGeom prst="rect">
            <a:avLst/>
          </a:prstGeom>
        </p:spPr>
      </p:pic>
      <p:pic>
        <p:nvPicPr>
          <p:cNvPr id="245" name="Picture 244">
            <a:hlinkClick r:id="rId50"/>
            <a:extLst>
              <a:ext uri="{FF2B5EF4-FFF2-40B4-BE49-F238E27FC236}">
                <a16:creationId xmlns:a16="http://schemas.microsoft.com/office/drawing/2014/main" id="{73F925DD-081A-EE42-D3A0-2E29D47E3236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90" b="-8490"/>
          <a:stretch/>
        </p:blipFill>
        <p:spPr>
          <a:xfrm>
            <a:off x="10159942" y="4813300"/>
            <a:ext cx="1473848" cy="356948"/>
          </a:xfrm>
          <a:prstGeom prst="rect">
            <a:avLst/>
          </a:prstGeom>
        </p:spPr>
      </p:pic>
      <p:pic>
        <p:nvPicPr>
          <p:cNvPr id="246" name="Google Shape;443;p31" descr="Medical News - Simplifying health information">
            <a:hlinkClick r:id="rId52"/>
            <a:extLst>
              <a:ext uri="{FF2B5EF4-FFF2-40B4-BE49-F238E27FC236}">
                <a16:creationId xmlns:a16="http://schemas.microsoft.com/office/drawing/2014/main" id="{401F8DAA-8238-5E71-F349-9A82DA92BF9A}"/>
              </a:ext>
            </a:extLst>
          </p:cNvPr>
          <p:cNvPicPr preferRelativeResize="0"/>
          <p:nvPr/>
        </p:nvPicPr>
        <p:blipFill rotWithShape="1">
          <a:blip r:embed="rId53">
            <a:alphaModFix/>
          </a:blip>
          <a:srcRect l="1238" r="1238"/>
          <a:stretch/>
        </p:blipFill>
        <p:spPr>
          <a:xfrm>
            <a:off x="2430898" y="4768033"/>
            <a:ext cx="1569166" cy="447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23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16BA-41C8-9C56-FEA6-A6AFD1D17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/>
          <a:lstStyle/>
          <a:p>
            <a:r>
              <a:rPr lang="en-IN" dirty="0"/>
              <a:t>Who We Are?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0251C86-B878-0DE2-804B-91AD5062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2</a:t>
            </a:fld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924DA5-C608-EE9A-0B58-C14B29EF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84" y="1018572"/>
            <a:ext cx="9070515" cy="5839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A935D4-24F4-6023-AA33-9E7F0322BFB4}"/>
              </a:ext>
            </a:extLst>
          </p:cNvPr>
          <p:cNvSpPr txBox="1"/>
          <p:nvPr/>
        </p:nvSpPr>
        <p:spPr>
          <a:xfrm>
            <a:off x="1" y="1018572"/>
            <a:ext cx="11597640" cy="5839428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36000">
                <a:schemeClr val="bg1"/>
              </a:gs>
            </a:gsLst>
            <a:lin ang="0" scaled="1"/>
            <a:tileRect/>
          </a:gradFill>
        </p:spPr>
        <p:txBody>
          <a:bodyPr wrap="square" lIns="396000" rIns="1296000" anchor="ctr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000"/>
            </a:pPr>
            <a:r>
              <a:rPr lang="en-US" sz="2000" b="1" dirty="0" err="1">
                <a:solidFill>
                  <a:schemeClr val="accent1"/>
                </a:solidFill>
                <a:sym typeface="Roboto"/>
              </a:rPr>
              <a:t>IncrementX</a:t>
            </a:r>
            <a:r>
              <a:rPr lang="en-US" sz="2000" b="1" dirty="0">
                <a:solidFill>
                  <a:schemeClr val="accent1"/>
                </a:solidFill>
                <a:sym typeface="Roboto"/>
              </a:rPr>
              <a:t> is the technology-led Niche </a:t>
            </a:r>
            <a:br>
              <a:rPr lang="en-US" sz="2000" b="1" dirty="0">
                <a:solidFill>
                  <a:schemeClr val="accent1"/>
                </a:solidFill>
                <a:sym typeface="Roboto"/>
              </a:rPr>
            </a:br>
            <a:r>
              <a:rPr lang="en-US" sz="2000" b="1" dirty="0">
                <a:solidFill>
                  <a:schemeClr val="accent1"/>
                </a:solidFill>
                <a:sym typeface="Roboto"/>
              </a:rPr>
              <a:t>audience platform</a:t>
            </a:r>
            <a:r>
              <a:rPr lang="en-US" sz="2000" b="1" dirty="0">
                <a:sym typeface="Roboto"/>
              </a:rPr>
              <a:t> </a:t>
            </a:r>
            <a:r>
              <a:rPr lang="en-US" sz="1600" dirty="0">
                <a:sym typeface="Roboto"/>
              </a:rPr>
              <a:t>representing Western Digital </a:t>
            </a:r>
            <a:br>
              <a:rPr lang="en-US" sz="1600" dirty="0">
                <a:sym typeface="Roboto"/>
              </a:rPr>
            </a:br>
            <a:r>
              <a:rPr lang="en-US" sz="1600" dirty="0">
                <a:sym typeface="Roboto"/>
              </a:rPr>
              <a:t>Publishers in their unrepresented geography. </a:t>
            </a:r>
          </a:p>
          <a:p>
            <a:pPr marR="0" lvl="0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000"/>
            </a:pPr>
            <a:r>
              <a:rPr lang="en-US" sz="1600" dirty="0"/>
              <a:t>We help Brands and Advertisers in reaching desired </a:t>
            </a:r>
            <a:br>
              <a:rPr lang="en-US" sz="1600" dirty="0"/>
            </a:br>
            <a:r>
              <a:rPr lang="en-US" sz="1600" dirty="0"/>
              <a:t>Niche Audiences.</a:t>
            </a:r>
          </a:p>
          <a:p>
            <a:pPr marR="0" lvl="0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000"/>
            </a:pPr>
            <a:r>
              <a:rPr lang="en-US" sz="1600" dirty="0" err="1"/>
              <a:t>IncrementX</a:t>
            </a:r>
            <a:r>
              <a:rPr lang="en-US" sz="1600" dirty="0"/>
              <a:t> is the Programmatic Monetization &amp; Brand </a:t>
            </a:r>
            <a:br>
              <a:rPr lang="en-US" sz="1600" dirty="0"/>
            </a:br>
            <a:r>
              <a:rPr lang="en-US" sz="1600" dirty="0"/>
              <a:t>Solutions Partner for Publisher’s Asian traffic/audience.</a:t>
            </a:r>
          </a:p>
          <a:p>
            <a:pPr marR="0" lvl="0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000"/>
            </a:pPr>
            <a:r>
              <a:rPr lang="en-US" sz="1600" dirty="0"/>
              <a:t>We provide a global sales force, partnerships and </a:t>
            </a:r>
            <a:br>
              <a:rPr lang="en-US" sz="1600" dirty="0"/>
            </a:br>
            <a:r>
              <a:rPr lang="en-US" sz="1600" dirty="0"/>
              <a:t>technologies with unique expertise to minimize the </a:t>
            </a:r>
            <a:br>
              <a:rPr lang="en-US" sz="1600" dirty="0"/>
            </a:br>
            <a:r>
              <a:rPr lang="en-US" sz="1600" dirty="0"/>
              <a:t>surprises publishers face in unrepresented geographies.</a:t>
            </a:r>
          </a:p>
          <a:p>
            <a:pPr marR="0" lvl="0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000"/>
            </a:pPr>
            <a:r>
              <a:rPr lang="en-US" sz="1600" dirty="0" err="1"/>
              <a:t>IncrementX</a:t>
            </a:r>
            <a:r>
              <a:rPr lang="en-US" sz="1600" dirty="0"/>
              <a:t> is Part of Vertoz Group (NSEI: VERTOZ)</a:t>
            </a:r>
          </a:p>
        </p:txBody>
      </p:sp>
    </p:spTree>
    <p:extLst>
      <p:ext uri="{BB962C8B-B14F-4D97-AF65-F5344CB8AC3E}">
        <p14:creationId xmlns:p14="http://schemas.microsoft.com/office/powerpoint/2010/main" val="2764293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1F2CE-9FB4-4681-2454-DC9EAAEA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US" dirty="0"/>
              <a:t>We Connect You To Top Brands &amp; Agency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460E85-7AA9-AA89-136A-4BC85D4D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20</a:t>
            </a:fld>
            <a:endParaRPr lang="en-IN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B4A8D3-3DB2-24BE-AB1A-DBA5502C2C0D}"/>
              </a:ext>
            </a:extLst>
          </p:cNvPr>
          <p:cNvCxnSpPr>
            <a:cxnSpLocks/>
          </p:cNvCxnSpPr>
          <p:nvPr/>
        </p:nvCxnSpPr>
        <p:spPr>
          <a:xfrm>
            <a:off x="336000" y="2376667"/>
            <a:ext cx="115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629970-43BD-CF08-9806-E32B6122BDF8}"/>
              </a:ext>
            </a:extLst>
          </p:cNvPr>
          <p:cNvCxnSpPr>
            <a:cxnSpLocks/>
          </p:cNvCxnSpPr>
          <p:nvPr/>
        </p:nvCxnSpPr>
        <p:spPr>
          <a:xfrm>
            <a:off x="336000" y="3611220"/>
            <a:ext cx="115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BE6C1E-06F6-ED00-98DE-6EC08E0E8327}"/>
              </a:ext>
            </a:extLst>
          </p:cNvPr>
          <p:cNvCxnSpPr>
            <a:cxnSpLocks/>
          </p:cNvCxnSpPr>
          <p:nvPr/>
        </p:nvCxnSpPr>
        <p:spPr>
          <a:xfrm>
            <a:off x="336000" y="4845774"/>
            <a:ext cx="115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C1F8628-6150-5D2C-19A0-ABE5081E67B4}"/>
              </a:ext>
            </a:extLst>
          </p:cNvPr>
          <p:cNvCxnSpPr>
            <a:cxnSpLocks/>
          </p:cNvCxnSpPr>
          <p:nvPr/>
        </p:nvCxnSpPr>
        <p:spPr>
          <a:xfrm>
            <a:off x="2600312" y="1161645"/>
            <a:ext cx="0" cy="49382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F586A123-499C-46DA-D75A-E7191218A0D3}"/>
              </a:ext>
            </a:extLst>
          </p:cNvPr>
          <p:cNvSpPr/>
          <p:nvPr/>
        </p:nvSpPr>
        <p:spPr>
          <a:xfrm>
            <a:off x="2534167" y="2316788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19B3C25-BEC8-BA3E-BBB8-00C8FD401FF1}"/>
              </a:ext>
            </a:extLst>
          </p:cNvPr>
          <p:cNvSpPr/>
          <p:nvPr/>
        </p:nvSpPr>
        <p:spPr>
          <a:xfrm>
            <a:off x="2534167" y="3542479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4DE037A-9182-9FD9-99A7-03961A20A8DE}"/>
              </a:ext>
            </a:extLst>
          </p:cNvPr>
          <p:cNvSpPr/>
          <p:nvPr/>
        </p:nvSpPr>
        <p:spPr>
          <a:xfrm>
            <a:off x="2534167" y="4777172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EC4A869-53E0-94E7-DD31-34B97F14B406}"/>
              </a:ext>
            </a:extLst>
          </p:cNvPr>
          <p:cNvCxnSpPr>
            <a:cxnSpLocks/>
          </p:cNvCxnSpPr>
          <p:nvPr/>
        </p:nvCxnSpPr>
        <p:spPr>
          <a:xfrm>
            <a:off x="4930770" y="1161645"/>
            <a:ext cx="0" cy="49382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4BB9A13F-B3F2-B36D-E89D-872FBD2D4EC8}"/>
              </a:ext>
            </a:extLst>
          </p:cNvPr>
          <p:cNvSpPr/>
          <p:nvPr/>
        </p:nvSpPr>
        <p:spPr>
          <a:xfrm>
            <a:off x="4864625" y="2316788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E5A4E11-BFF5-4233-DBE4-AA60994916EA}"/>
              </a:ext>
            </a:extLst>
          </p:cNvPr>
          <p:cNvSpPr/>
          <p:nvPr/>
        </p:nvSpPr>
        <p:spPr>
          <a:xfrm>
            <a:off x="4864625" y="3542480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4DD272B-A1D3-7D67-C37D-90F354D8E6B6}"/>
              </a:ext>
            </a:extLst>
          </p:cNvPr>
          <p:cNvSpPr/>
          <p:nvPr/>
        </p:nvSpPr>
        <p:spPr>
          <a:xfrm>
            <a:off x="4864625" y="4777172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879168-6E10-F1D6-4417-76737BF871FA}"/>
              </a:ext>
            </a:extLst>
          </p:cNvPr>
          <p:cNvCxnSpPr>
            <a:cxnSpLocks/>
          </p:cNvCxnSpPr>
          <p:nvPr/>
        </p:nvCxnSpPr>
        <p:spPr>
          <a:xfrm>
            <a:off x="7261228" y="1161645"/>
            <a:ext cx="0" cy="49382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58D49D3-5529-BEA2-8654-332DE2477DB8}"/>
              </a:ext>
            </a:extLst>
          </p:cNvPr>
          <p:cNvSpPr/>
          <p:nvPr/>
        </p:nvSpPr>
        <p:spPr>
          <a:xfrm>
            <a:off x="7195083" y="2316788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8C30D1C-78CA-5326-94FE-9480822572D6}"/>
              </a:ext>
            </a:extLst>
          </p:cNvPr>
          <p:cNvSpPr/>
          <p:nvPr/>
        </p:nvSpPr>
        <p:spPr>
          <a:xfrm>
            <a:off x="7195083" y="3542480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66B0B34-1B0A-F3FB-121A-AA0EBBC1E034}"/>
              </a:ext>
            </a:extLst>
          </p:cNvPr>
          <p:cNvSpPr/>
          <p:nvPr/>
        </p:nvSpPr>
        <p:spPr>
          <a:xfrm>
            <a:off x="7195083" y="4777172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3E2502D-C70C-0208-2589-6BEFBF0B5643}"/>
              </a:ext>
            </a:extLst>
          </p:cNvPr>
          <p:cNvCxnSpPr>
            <a:cxnSpLocks/>
          </p:cNvCxnSpPr>
          <p:nvPr/>
        </p:nvCxnSpPr>
        <p:spPr>
          <a:xfrm>
            <a:off x="9591686" y="1161645"/>
            <a:ext cx="0" cy="49382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0D1FFEC1-7E9E-AE8F-4D57-CDF35EF9C4FC}"/>
              </a:ext>
            </a:extLst>
          </p:cNvPr>
          <p:cNvSpPr/>
          <p:nvPr/>
        </p:nvSpPr>
        <p:spPr>
          <a:xfrm>
            <a:off x="9525541" y="2316788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2D01A8E-270E-F700-7916-18EB69713ED1}"/>
              </a:ext>
            </a:extLst>
          </p:cNvPr>
          <p:cNvSpPr/>
          <p:nvPr/>
        </p:nvSpPr>
        <p:spPr>
          <a:xfrm>
            <a:off x="9525541" y="3542480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65BD3F-E153-37C4-B297-199AB597DE9F}"/>
              </a:ext>
            </a:extLst>
          </p:cNvPr>
          <p:cNvSpPr/>
          <p:nvPr/>
        </p:nvSpPr>
        <p:spPr>
          <a:xfrm>
            <a:off x="9525541" y="4777172"/>
            <a:ext cx="132291" cy="132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3" name="Google Shape;491;p32" descr="Background pattern&#10;&#10;Description automatically generated">
            <a:extLst>
              <a:ext uri="{FF2B5EF4-FFF2-40B4-BE49-F238E27FC236}">
                <a16:creationId xmlns:a16="http://schemas.microsoft.com/office/drawing/2014/main" id="{67D41863-4CF5-2BB3-B870-CE7A9169FB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1737" y="5083474"/>
            <a:ext cx="689440" cy="7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466;p32">
            <a:extLst>
              <a:ext uri="{FF2B5EF4-FFF2-40B4-BE49-F238E27FC236}">
                <a16:creationId xmlns:a16="http://schemas.microsoft.com/office/drawing/2014/main" id="{33924518-82FB-563B-10CD-6B4B0C8180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216" y="1601007"/>
            <a:ext cx="1505880" cy="31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469;p32">
            <a:extLst>
              <a:ext uri="{FF2B5EF4-FFF2-40B4-BE49-F238E27FC236}">
                <a16:creationId xmlns:a16="http://schemas.microsoft.com/office/drawing/2014/main" id="{214B7BF8-F2A5-9006-9306-CD3E86674D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2662" y="1606611"/>
            <a:ext cx="1765758" cy="30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473;p32">
            <a:extLst>
              <a:ext uri="{FF2B5EF4-FFF2-40B4-BE49-F238E27FC236}">
                <a16:creationId xmlns:a16="http://schemas.microsoft.com/office/drawing/2014/main" id="{1810C4D5-FC01-91B8-3C48-A33EE8CAA4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3578" y="1596610"/>
            <a:ext cx="1765758" cy="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474;p32">
            <a:extLst>
              <a:ext uri="{FF2B5EF4-FFF2-40B4-BE49-F238E27FC236}">
                <a16:creationId xmlns:a16="http://schemas.microsoft.com/office/drawing/2014/main" id="{9CC9D8F8-CF9B-4944-E746-A8A2845E96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09987" y="1628390"/>
            <a:ext cx="1572024" cy="26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468;p32">
            <a:extLst>
              <a:ext uri="{FF2B5EF4-FFF2-40B4-BE49-F238E27FC236}">
                <a16:creationId xmlns:a16="http://schemas.microsoft.com/office/drawing/2014/main" id="{672CFE45-7463-615B-56B2-2A7C8044BA6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11002" y="1393437"/>
            <a:ext cx="1625682" cy="73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90;p32" descr="Logo&#10;&#10;Description automatically generated">
            <a:extLst>
              <a:ext uri="{FF2B5EF4-FFF2-40B4-BE49-F238E27FC236}">
                <a16:creationId xmlns:a16="http://schemas.microsoft.com/office/drawing/2014/main" id="{B5429D48-6318-614D-8850-D4C5F60A499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04743" y="2584720"/>
            <a:ext cx="1182512" cy="81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503;p32" descr="Text&#10;&#10;Description automatically generated">
            <a:extLst>
              <a:ext uri="{FF2B5EF4-FFF2-40B4-BE49-F238E27FC236}">
                <a16:creationId xmlns:a16="http://schemas.microsoft.com/office/drawing/2014/main" id="{12822C3B-6826-F0E7-F1BD-BFECBA732F7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12626" y="2766349"/>
            <a:ext cx="1422435" cy="45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070D28B-993B-BD9B-4B64-8C8D75308C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0" y="2626719"/>
            <a:ext cx="1305692" cy="734451"/>
          </a:xfrm>
          <a:prstGeom prst="rect">
            <a:avLst/>
          </a:prstGeom>
        </p:spPr>
      </p:pic>
      <p:pic>
        <p:nvPicPr>
          <p:cNvPr id="1028" name="Picture 4" descr="Jollibee: Food Takeout &amp; Delivery in Philippines">
            <a:extLst>
              <a:ext uri="{FF2B5EF4-FFF2-40B4-BE49-F238E27FC236}">
                <a16:creationId xmlns:a16="http://schemas.microsoft.com/office/drawing/2014/main" id="{B03F082F-82D7-CB9F-8B79-F8B42613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300" y="2714899"/>
            <a:ext cx="1904482" cy="55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Google Shape;467;p32">
            <a:extLst>
              <a:ext uri="{FF2B5EF4-FFF2-40B4-BE49-F238E27FC236}">
                <a16:creationId xmlns:a16="http://schemas.microsoft.com/office/drawing/2014/main" id="{60DC761C-5300-152F-88AC-67F1EE5BAED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43578" y="2679267"/>
            <a:ext cx="1765758" cy="62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477;p32">
            <a:extLst>
              <a:ext uri="{FF2B5EF4-FFF2-40B4-BE49-F238E27FC236}">
                <a16:creationId xmlns:a16="http://schemas.microsoft.com/office/drawing/2014/main" id="{428BD5E7-15FF-C91B-935E-789E1D91256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27998" y="3985639"/>
            <a:ext cx="1680316" cy="48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478;p32">
            <a:extLst>
              <a:ext uri="{FF2B5EF4-FFF2-40B4-BE49-F238E27FC236}">
                <a16:creationId xmlns:a16="http://schemas.microsoft.com/office/drawing/2014/main" id="{8F3F45EB-C1AD-56C0-A2B0-F03E37992C1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919627" y="3919211"/>
            <a:ext cx="1691828" cy="61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C54C017-A06A-2AB1-16EE-F0B6C7FEDAA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t="2357" r="13211" b="9516"/>
          <a:stretch/>
        </p:blipFill>
        <p:spPr>
          <a:xfrm>
            <a:off x="5441688" y="3802640"/>
            <a:ext cx="1308622" cy="851714"/>
          </a:xfrm>
          <a:prstGeom prst="rect">
            <a:avLst/>
          </a:prstGeom>
        </p:spPr>
      </p:pic>
      <p:pic>
        <p:nvPicPr>
          <p:cNvPr id="104" name="Google Shape;471;p32">
            <a:extLst>
              <a:ext uri="{FF2B5EF4-FFF2-40B4-BE49-F238E27FC236}">
                <a16:creationId xmlns:a16="http://schemas.microsoft.com/office/drawing/2014/main" id="{28671782-9089-FED7-B357-308D0E39BBD5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527938" y="3934135"/>
            <a:ext cx="1797038" cy="58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476;p32">
            <a:extLst>
              <a:ext uri="{FF2B5EF4-FFF2-40B4-BE49-F238E27FC236}">
                <a16:creationId xmlns:a16="http://schemas.microsoft.com/office/drawing/2014/main" id="{82325F5E-6088-5A2C-F055-B35B93D1D4B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911001" y="4104668"/>
            <a:ext cx="1625684" cy="24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Sun pharma – Invex-health">
            <a:extLst>
              <a:ext uri="{FF2B5EF4-FFF2-40B4-BE49-F238E27FC236}">
                <a16:creationId xmlns:a16="http://schemas.microsoft.com/office/drawing/2014/main" id="{867360B5-342D-43DA-6EDF-B25402D3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39" y="5204494"/>
            <a:ext cx="1422434" cy="51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Google Shape;462;p32" descr="Logo&#10;&#10;Description automatically generated">
            <a:extLst>
              <a:ext uri="{FF2B5EF4-FFF2-40B4-BE49-F238E27FC236}">
                <a16:creationId xmlns:a16="http://schemas.microsoft.com/office/drawing/2014/main" id="{D820E1C3-5BEC-B415-5F9D-FBFBCB46A008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102219" y="5037195"/>
            <a:ext cx="1243248" cy="85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465;p32" descr="Pidilite Logo PNG Vector (AI) Free Download">
            <a:extLst>
              <a:ext uri="{FF2B5EF4-FFF2-40B4-BE49-F238E27FC236}">
                <a16:creationId xmlns:a16="http://schemas.microsoft.com/office/drawing/2014/main" id="{6E68AD57-6BCE-E8B2-6FD6-15C932533E0C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341870" y="5083474"/>
            <a:ext cx="1508258" cy="7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475;p32">
            <a:extLst>
              <a:ext uri="{FF2B5EF4-FFF2-40B4-BE49-F238E27FC236}">
                <a16:creationId xmlns:a16="http://schemas.microsoft.com/office/drawing/2014/main" id="{DDF08371-F3E3-4C10-2001-D0C42C579AC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810916" y="5320603"/>
            <a:ext cx="1909250" cy="284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493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21FD8-9137-C791-FAD4-5AC9188A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Select Demand Partners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6EA4F0-6F94-E26F-E9EC-CAB3B4B3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21</a:t>
            </a:fld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BB45CC-FDF9-0F7D-40CA-2587CF4AF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2" y="1435040"/>
            <a:ext cx="4773486" cy="477348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07D0D7E-7882-03ED-117A-2E89E9E723D6}"/>
              </a:ext>
            </a:extLst>
          </p:cNvPr>
          <p:cNvGrpSpPr/>
          <p:nvPr/>
        </p:nvGrpSpPr>
        <p:grpSpPr>
          <a:xfrm>
            <a:off x="5583271" y="2083876"/>
            <a:ext cx="1580493" cy="1943523"/>
            <a:chOff x="5583271" y="2083876"/>
            <a:chExt cx="1580493" cy="19435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1766FF-6E71-230E-DDEF-1AB48DF90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32" t="10719" r="23350" b="13298"/>
            <a:stretch/>
          </p:blipFill>
          <p:spPr>
            <a:xfrm>
              <a:off x="5697422" y="3217115"/>
              <a:ext cx="1352192" cy="81028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67C5BBE-00BD-888E-337E-04478CE0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71" y="2083876"/>
              <a:ext cx="1580493" cy="2304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8D8280-99FC-77B0-754D-A894EB42448D}"/>
              </a:ext>
            </a:extLst>
          </p:cNvPr>
          <p:cNvGrpSpPr/>
          <p:nvPr/>
        </p:nvGrpSpPr>
        <p:grpSpPr>
          <a:xfrm>
            <a:off x="9993525" y="2019695"/>
            <a:ext cx="1357378" cy="1802088"/>
            <a:chOff x="9993525" y="2019695"/>
            <a:chExt cx="1357378" cy="180208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405AE7-6DE8-7F9B-8610-93541F01D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066" y="3422729"/>
              <a:ext cx="1244296" cy="3990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E7601-23F7-2EA7-4019-96513A52E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525" y="2019695"/>
              <a:ext cx="1357378" cy="358762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95AA38-19EC-B99E-AFD8-FFF8F0D80119}"/>
              </a:ext>
            </a:extLst>
          </p:cNvPr>
          <p:cNvCxnSpPr/>
          <p:nvPr/>
        </p:nvCxnSpPr>
        <p:spPr>
          <a:xfrm>
            <a:off x="5583271" y="2825842"/>
            <a:ext cx="5948329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43394D-96B3-A46D-B9B0-1CBB820A8AD7}"/>
              </a:ext>
            </a:extLst>
          </p:cNvPr>
          <p:cNvCxnSpPr/>
          <p:nvPr/>
        </p:nvCxnSpPr>
        <p:spPr>
          <a:xfrm>
            <a:off x="5583271" y="4418672"/>
            <a:ext cx="5948329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72F5216-36A1-6F1F-F4C5-DD6576351E2D}"/>
              </a:ext>
            </a:extLst>
          </p:cNvPr>
          <p:cNvGrpSpPr/>
          <p:nvPr/>
        </p:nvGrpSpPr>
        <p:grpSpPr>
          <a:xfrm>
            <a:off x="7483379" y="1579892"/>
            <a:ext cx="2190532" cy="3846448"/>
            <a:chOff x="7456303" y="1579892"/>
            <a:chExt cx="2190532" cy="384644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075FEE1-D7FB-89D2-9D4D-C1C9D437C9CF}"/>
                </a:ext>
              </a:extLst>
            </p:cNvPr>
            <p:cNvGrpSpPr/>
            <p:nvPr/>
          </p:nvGrpSpPr>
          <p:grpSpPr>
            <a:xfrm>
              <a:off x="7854067" y="2019695"/>
              <a:ext cx="1395004" cy="3057048"/>
              <a:chOff x="7881143" y="2019695"/>
              <a:chExt cx="1395004" cy="305704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9CAD4DA-45D2-355E-F98E-CB65A91C48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535" b="28535"/>
              <a:stretch/>
            </p:blipFill>
            <p:spPr>
              <a:xfrm>
                <a:off x="7899931" y="3470017"/>
                <a:ext cx="1357428" cy="30447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8F835CB-93C8-A903-0495-01B304995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1143" y="4809946"/>
                <a:ext cx="1395004" cy="266797"/>
              </a:xfrm>
              <a:prstGeom prst="rect">
                <a:avLst/>
              </a:prstGeom>
            </p:spPr>
          </p:pic>
          <p:pic>
            <p:nvPicPr>
              <p:cNvPr id="22" name="Google Shape;525;p3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348C765-013A-5148-CD39-ACB806C44099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7899956" y="2019695"/>
                <a:ext cx="1357378" cy="4148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2818C5-5763-4179-FE35-A40548590F3C}"/>
                </a:ext>
              </a:extLst>
            </p:cNvPr>
            <p:cNvGrpSpPr/>
            <p:nvPr/>
          </p:nvGrpSpPr>
          <p:grpSpPr>
            <a:xfrm>
              <a:off x="7456303" y="1579892"/>
              <a:ext cx="2190532" cy="3846448"/>
              <a:chOff x="7456303" y="1579892"/>
              <a:chExt cx="2190532" cy="3846448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9B49F28-F3FB-E1D5-771D-44B967ED5E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6303" y="1579892"/>
                <a:ext cx="0" cy="3846448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054E748-9B50-8BC6-27F2-8115050A77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46835" y="1579892"/>
                <a:ext cx="0" cy="3846448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3B1B3174-289C-8A8B-A266-D8D0D1D3985E}"/>
              </a:ext>
            </a:extLst>
          </p:cNvPr>
          <p:cNvSpPr/>
          <p:nvPr/>
        </p:nvSpPr>
        <p:spPr>
          <a:xfrm>
            <a:off x="7424550" y="2767013"/>
            <a:ext cx="117658" cy="117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A8B5DE5-59E6-7530-E768-E6875DFF30DC}"/>
              </a:ext>
            </a:extLst>
          </p:cNvPr>
          <p:cNvSpPr/>
          <p:nvPr/>
        </p:nvSpPr>
        <p:spPr>
          <a:xfrm>
            <a:off x="9615082" y="2767013"/>
            <a:ext cx="117658" cy="117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1DD393E-3E3A-72EC-89D5-E5BC8894F698}"/>
              </a:ext>
            </a:extLst>
          </p:cNvPr>
          <p:cNvSpPr/>
          <p:nvPr/>
        </p:nvSpPr>
        <p:spPr>
          <a:xfrm>
            <a:off x="7424550" y="4361638"/>
            <a:ext cx="117658" cy="117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D2DF42-469E-2EA2-FC57-1B15F06A3B4B}"/>
              </a:ext>
            </a:extLst>
          </p:cNvPr>
          <p:cNvSpPr/>
          <p:nvPr/>
        </p:nvSpPr>
        <p:spPr>
          <a:xfrm>
            <a:off x="9615082" y="4361638"/>
            <a:ext cx="117658" cy="117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4486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B6BF-BDD3-94A0-DA1A-62E88FF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Our Proposal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C6094-3027-19FA-ED3B-7EEB69CE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22</a:t>
            </a:fld>
            <a:endParaRPr lang="en-IN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622452-937B-EB87-919D-5E0317134778}"/>
              </a:ext>
            </a:extLst>
          </p:cNvPr>
          <p:cNvCxnSpPr>
            <a:cxnSpLocks/>
          </p:cNvCxnSpPr>
          <p:nvPr/>
        </p:nvCxnSpPr>
        <p:spPr>
          <a:xfrm>
            <a:off x="346377" y="5295610"/>
            <a:ext cx="11499246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D3146A-2002-05C5-3AFD-ACC1ED784C40}"/>
              </a:ext>
            </a:extLst>
          </p:cNvPr>
          <p:cNvSpPr/>
          <p:nvPr/>
        </p:nvSpPr>
        <p:spPr>
          <a:xfrm>
            <a:off x="2150367" y="3104166"/>
            <a:ext cx="2846673" cy="1016007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Open Market Monetization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(Programmatic)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5C7E7-2A66-41CB-DAE8-E11984C555BD}"/>
              </a:ext>
            </a:extLst>
          </p:cNvPr>
          <p:cNvSpPr txBox="1"/>
          <p:nvPr/>
        </p:nvSpPr>
        <p:spPr>
          <a:xfrm>
            <a:off x="2330820" y="4496690"/>
            <a:ext cx="2485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US" sz="1200" dirty="0">
                <a:ea typeface="Roboto"/>
                <a:cs typeface="Roboto"/>
                <a:sym typeface="Roboto"/>
              </a:rPr>
              <a:t>Up-to 80%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663ADA-79FB-FEC7-D3F2-C2D0224748CC}"/>
              </a:ext>
            </a:extLst>
          </p:cNvPr>
          <p:cNvSpPr txBox="1"/>
          <p:nvPr/>
        </p:nvSpPr>
        <p:spPr>
          <a:xfrm>
            <a:off x="2330820" y="5750345"/>
            <a:ext cx="2485767" cy="34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US" sz="1200" dirty="0">
                <a:ea typeface="Roboto"/>
                <a:cs typeface="Roboto"/>
                <a:sym typeface="Roboto"/>
              </a:rPr>
              <a:t>30 to 45 Days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C030299-FCFA-F678-C79A-517C5A11D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87" y="1597505"/>
            <a:ext cx="2481632" cy="15511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1C50A4-736F-D5B8-6C48-3B29FBE0FAC6}"/>
              </a:ext>
            </a:extLst>
          </p:cNvPr>
          <p:cNvSpPr/>
          <p:nvPr/>
        </p:nvSpPr>
        <p:spPr>
          <a:xfrm>
            <a:off x="5407401" y="3104166"/>
            <a:ext cx="3008223" cy="1016007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PMPs/PGs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(Programmatic)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3A08A9-A149-C419-54F4-B5DD02984D46}"/>
              </a:ext>
            </a:extLst>
          </p:cNvPr>
          <p:cNvSpPr txBox="1"/>
          <p:nvPr/>
        </p:nvSpPr>
        <p:spPr>
          <a:xfrm>
            <a:off x="5595363" y="4496690"/>
            <a:ext cx="2632298" cy="34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US" sz="1200" dirty="0">
                <a:ea typeface="Roboto"/>
                <a:cs typeface="Roboto"/>
                <a:sym typeface="Roboto"/>
              </a:rPr>
              <a:t>Up-to 70%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BA48D8-BD68-CE1B-E46A-82361EB52978}"/>
              </a:ext>
            </a:extLst>
          </p:cNvPr>
          <p:cNvSpPr txBox="1"/>
          <p:nvPr/>
        </p:nvSpPr>
        <p:spPr>
          <a:xfrm>
            <a:off x="5595363" y="5750345"/>
            <a:ext cx="2632298" cy="34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US" sz="1200" dirty="0">
                <a:ea typeface="Roboto"/>
                <a:cs typeface="Roboto"/>
                <a:sym typeface="Roboto"/>
              </a:rPr>
              <a:t>30 to 45 Days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7810D04-4E18-7900-6223-829E251CF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60" y="1575978"/>
            <a:ext cx="2493304" cy="166220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5ECAD3-4DAD-69A1-1367-CFF2A8CCCD85}"/>
              </a:ext>
            </a:extLst>
          </p:cNvPr>
          <p:cNvSpPr/>
          <p:nvPr/>
        </p:nvSpPr>
        <p:spPr>
          <a:xfrm>
            <a:off x="8825985" y="3104166"/>
            <a:ext cx="3008223" cy="1016007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Direct Deals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(Brand Solutions)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738907-AE4B-9D98-B418-104601EB0782}"/>
              </a:ext>
            </a:extLst>
          </p:cNvPr>
          <p:cNvSpPr txBox="1"/>
          <p:nvPr/>
        </p:nvSpPr>
        <p:spPr>
          <a:xfrm>
            <a:off x="8837507" y="4496690"/>
            <a:ext cx="2985178" cy="34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US" sz="1200" dirty="0">
                <a:ea typeface="Roboto"/>
                <a:cs typeface="Roboto"/>
                <a:sym typeface="Roboto"/>
              </a:rPr>
              <a:t>Up-to 60%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82D5CC-4222-A040-63CE-A01368CD20D2}"/>
              </a:ext>
            </a:extLst>
          </p:cNvPr>
          <p:cNvSpPr txBox="1"/>
          <p:nvPr/>
        </p:nvSpPr>
        <p:spPr>
          <a:xfrm>
            <a:off x="8837507" y="5635616"/>
            <a:ext cx="2985178" cy="573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US" sz="1200" dirty="0">
                <a:ea typeface="Roboto"/>
                <a:cs typeface="Roboto"/>
                <a:sym typeface="Roboto"/>
              </a:rPr>
              <a:t>Based on Collection – </a:t>
            </a:r>
            <a:br>
              <a:rPr lang="en-US" sz="1200" dirty="0">
                <a:ea typeface="Roboto"/>
                <a:cs typeface="Roboto"/>
                <a:sym typeface="Roboto"/>
              </a:rPr>
            </a:br>
            <a:r>
              <a:rPr lang="en-US" sz="1200" dirty="0">
                <a:ea typeface="Roboto"/>
                <a:cs typeface="Roboto"/>
                <a:sym typeface="Roboto"/>
              </a:rPr>
              <a:t>Generally 60-90 Days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CA25D8F-B9FC-AFAC-01BE-C37FD6386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3141" y="1591798"/>
            <a:ext cx="2253910" cy="1502607"/>
          </a:xfrm>
          <a:prstGeom prst="rect">
            <a:avLst/>
          </a:prstGeom>
        </p:spPr>
      </p:pic>
      <p:sp>
        <p:nvSpPr>
          <p:cNvPr id="6" name="Google Shape;131;p15">
            <a:extLst>
              <a:ext uri="{FF2B5EF4-FFF2-40B4-BE49-F238E27FC236}">
                <a16:creationId xmlns:a16="http://schemas.microsoft.com/office/drawing/2014/main" id="{B382F032-06FF-A88B-59F9-0F1BDD1B433B}"/>
              </a:ext>
            </a:extLst>
          </p:cNvPr>
          <p:cNvSpPr txBox="1"/>
          <p:nvPr/>
        </p:nvSpPr>
        <p:spPr>
          <a:xfrm>
            <a:off x="0" y="926770"/>
            <a:ext cx="12192000" cy="50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ea typeface="Roboto"/>
                <a:cs typeface="Roboto"/>
                <a:sym typeface="Roboto"/>
              </a:rPr>
              <a:t>We are true believers of “the Skin in the Game in partnership model” and our proposal is structured accordingly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4B3D79-D9E8-7922-FC56-A5BFC69B4888}"/>
              </a:ext>
            </a:extLst>
          </p:cNvPr>
          <p:cNvGrpSpPr/>
          <p:nvPr/>
        </p:nvGrpSpPr>
        <p:grpSpPr>
          <a:xfrm>
            <a:off x="471037" y="4242107"/>
            <a:ext cx="1554860" cy="853351"/>
            <a:chOff x="-13017" y="4378226"/>
            <a:chExt cx="1554860" cy="853351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07ED5C0D-FD95-4332-CD70-0D912734D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8413" y="4378226"/>
              <a:ext cx="612000" cy="612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4DCC3D-5D32-3437-2621-FDCC5FE8B0A9}"/>
                </a:ext>
              </a:extLst>
            </p:cNvPr>
            <p:cNvSpPr txBox="1"/>
            <p:nvPr/>
          </p:nvSpPr>
          <p:spPr>
            <a:xfrm>
              <a:off x="-13017" y="5010559"/>
              <a:ext cx="1554860" cy="221018"/>
            </a:xfrm>
            <a:prstGeom prst="rect">
              <a:avLst/>
            </a:prstGeom>
            <a:noFill/>
          </p:spPr>
          <p:txBody>
            <a:bodyPr wrap="square" lIns="0" tIns="18000" rIns="0" bIns="18000" anchor="ctr">
              <a:spAutoFit/>
            </a:bodyPr>
            <a:lstStyle/>
            <a:p>
              <a:pPr algn="ctr">
                <a:lnSpc>
                  <a:spcPct val="100000"/>
                </a:lnSpc>
                <a:buClr>
                  <a:schemeClr val="dk1"/>
                </a:buClr>
                <a:buSzPts val="1600"/>
              </a:pPr>
              <a:r>
                <a:rPr lang="en-US" sz="1200" b="1" dirty="0">
                  <a:solidFill>
                    <a:schemeClr val="accent2"/>
                  </a:solidFill>
                  <a:ea typeface="Roboto"/>
                  <a:sym typeface="Roboto"/>
                </a:rPr>
                <a:t>Revenue Share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19B5872-6232-D98D-F204-5CF9FCF357EF}"/>
              </a:ext>
            </a:extLst>
          </p:cNvPr>
          <p:cNvGrpSpPr/>
          <p:nvPr/>
        </p:nvGrpSpPr>
        <p:grpSpPr>
          <a:xfrm>
            <a:off x="471037" y="5495762"/>
            <a:ext cx="1554860" cy="853351"/>
            <a:chOff x="-13017" y="4378226"/>
            <a:chExt cx="1554860" cy="853351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2AE1CA9A-99D2-3646-8AD1-F54A6BB9F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58413" y="4378226"/>
              <a:ext cx="612000" cy="612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AAAAB3-5240-393B-1A93-4541A25D5368}"/>
                </a:ext>
              </a:extLst>
            </p:cNvPr>
            <p:cNvSpPr txBox="1"/>
            <p:nvPr/>
          </p:nvSpPr>
          <p:spPr>
            <a:xfrm>
              <a:off x="-13017" y="5010559"/>
              <a:ext cx="1554860" cy="221018"/>
            </a:xfrm>
            <a:prstGeom prst="rect">
              <a:avLst/>
            </a:prstGeom>
            <a:noFill/>
          </p:spPr>
          <p:txBody>
            <a:bodyPr wrap="square" lIns="0" tIns="18000" rIns="0" bIns="18000" anchor="ctr">
              <a:spAutoFit/>
            </a:bodyPr>
            <a:lstStyle/>
            <a:p>
              <a:pPr algn="ctr">
                <a:lnSpc>
                  <a:spcPct val="100000"/>
                </a:lnSpc>
                <a:buClr>
                  <a:schemeClr val="dk1"/>
                </a:buClr>
                <a:buSzPts val="1600"/>
              </a:pPr>
              <a:r>
                <a:rPr lang="en-US" sz="1200" b="1" dirty="0">
                  <a:solidFill>
                    <a:schemeClr val="accent2"/>
                  </a:solidFill>
                  <a:ea typeface="Roboto"/>
                  <a:sym typeface="Roboto"/>
                </a:rPr>
                <a:t>Payment Terms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4964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9D3B-72EB-FE47-2EB2-20165EB1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Why </a:t>
            </a:r>
            <a:r>
              <a:rPr lang="en-IN" dirty="0" err="1"/>
              <a:t>IncrementX</a:t>
            </a:r>
            <a:r>
              <a:rPr lang="en-IN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4FED9E-FD74-9364-2E34-AC4DF775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23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60410-D443-D6A1-83D8-156A5E03DC76}"/>
              </a:ext>
            </a:extLst>
          </p:cNvPr>
          <p:cNvGrpSpPr/>
          <p:nvPr/>
        </p:nvGrpSpPr>
        <p:grpSpPr>
          <a:xfrm>
            <a:off x="203065" y="1125802"/>
            <a:ext cx="11785871" cy="5369234"/>
            <a:chOff x="200424" y="1021627"/>
            <a:chExt cx="11785871" cy="5369234"/>
          </a:xfrm>
        </p:grpSpPr>
        <p:sp>
          <p:nvSpPr>
            <p:cNvPr id="1143" name="Rectangle: Rounded Corners 1142">
              <a:extLst>
                <a:ext uri="{FF2B5EF4-FFF2-40B4-BE49-F238E27FC236}">
                  <a16:creationId xmlns:a16="http://schemas.microsoft.com/office/drawing/2014/main" id="{940C9D48-EC5A-2EE6-8669-3EA4194E5650}"/>
                </a:ext>
              </a:extLst>
            </p:cNvPr>
            <p:cNvSpPr/>
            <p:nvPr/>
          </p:nvSpPr>
          <p:spPr>
            <a:xfrm>
              <a:off x="8296058" y="2455765"/>
              <a:ext cx="3675600" cy="112916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621" cap="flat">
              <a:noFill/>
              <a:prstDash val="solid"/>
              <a:miter/>
            </a:ln>
            <a:effectLst/>
          </p:spPr>
          <p:txBody>
            <a:bodyPr lIns="1044000" tIns="46800" rtlCol="0" anchor="ctr"/>
            <a:lstStyle/>
            <a:p>
              <a:r>
                <a:rPr lang="en-IN" sz="1600" dirty="0"/>
                <a:t>Local Demand </a:t>
              </a:r>
              <a:br>
                <a:rPr lang="en-IN" sz="1600" dirty="0"/>
              </a:br>
              <a:r>
                <a:rPr lang="en-IN" sz="1600" dirty="0"/>
                <a:t>Partner</a:t>
              </a:r>
            </a:p>
          </p:txBody>
        </p:sp>
        <p:grpSp>
          <p:nvGrpSpPr>
            <p:cNvPr id="26811" name="Graphic 26808">
              <a:extLst>
                <a:ext uri="{FF2B5EF4-FFF2-40B4-BE49-F238E27FC236}">
                  <a16:creationId xmlns:a16="http://schemas.microsoft.com/office/drawing/2014/main" id="{F0A62A84-4511-4514-A990-C229E456DD7C}"/>
                </a:ext>
              </a:extLst>
            </p:cNvPr>
            <p:cNvGrpSpPr/>
            <p:nvPr/>
          </p:nvGrpSpPr>
          <p:grpSpPr>
            <a:xfrm>
              <a:off x="8378407" y="2536140"/>
              <a:ext cx="979984" cy="979955"/>
              <a:chOff x="8774734" y="2449891"/>
              <a:chExt cx="1150154" cy="1150120"/>
            </a:xfrm>
          </p:grpSpPr>
          <p:sp>
            <p:nvSpPr>
              <p:cNvPr id="26812" name="Freeform: Shape 26811">
                <a:extLst>
                  <a:ext uri="{FF2B5EF4-FFF2-40B4-BE49-F238E27FC236}">
                    <a16:creationId xmlns:a16="http://schemas.microsoft.com/office/drawing/2014/main" id="{3DDFEE53-57AD-91A9-4CD6-8B03D7B27C39}"/>
                  </a:ext>
                </a:extLst>
              </p:cNvPr>
              <p:cNvSpPr/>
              <p:nvPr/>
            </p:nvSpPr>
            <p:spPr>
              <a:xfrm>
                <a:off x="8774734" y="2449891"/>
                <a:ext cx="1150154" cy="1150120"/>
              </a:xfrm>
              <a:custGeom>
                <a:avLst/>
                <a:gdLst>
                  <a:gd name="connsiteX0" fmla="*/ 379591 w 1150154"/>
                  <a:gd name="connsiteY0" fmla="*/ 1115713 h 1150120"/>
                  <a:gd name="connsiteX1" fmla="*/ 34404 w 1150154"/>
                  <a:gd name="connsiteY1" fmla="*/ 379607 h 1150120"/>
                  <a:gd name="connsiteX2" fmla="*/ 770537 w 1150154"/>
                  <a:gd name="connsiteY2" fmla="*/ 34394 h 1150120"/>
                  <a:gd name="connsiteX3" fmla="*/ 1115750 w 1150154"/>
                  <a:gd name="connsiteY3" fmla="*/ 770553 h 1150120"/>
                  <a:gd name="connsiteX4" fmla="*/ 379591 w 1150154"/>
                  <a:gd name="connsiteY4" fmla="*/ 1115713 h 1150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154" h="1150120">
                    <a:moveTo>
                      <a:pt x="379591" y="1115713"/>
                    </a:moveTo>
                    <a:cubicBezTo>
                      <a:pt x="81002" y="1007788"/>
                      <a:pt x="-73546" y="678222"/>
                      <a:pt x="34404" y="379607"/>
                    </a:cubicBezTo>
                    <a:cubicBezTo>
                      <a:pt x="142355" y="80992"/>
                      <a:pt x="471948" y="-73531"/>
                      <a:pt x="770537" y="34394"/>
                    </a:cubicBezTo>
                    <a:cubicBezTo>
                      <a:pt x="1069152" y="142345"/>
                      <a:pt x="1223701" y="471938"/>
                      <a:pt x="1115750" y="770553"/>
                    </a:cubicBezTo>
                    <a:cubicBezTo>
                      <a:pt x="1007772" y="1069142"/>
                      <a:pt x="678206" y="1223664"/>
                      <a:pt x="379591" y="111571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6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6813" name="Freeform: Shape 26812">
                <a:extLst>
                  <a:ext uri="{FF2B5EF4-FFF2-40B4-BE49-F238E27FC236}">
                    <a16:creationId xmlns:a16="http://schemas.microsoft.com/office/drawing/2014/main" id="{243686C9-7230-3DD0-DE22-19D335B7150A}"/>
                  </a:ext>
                </a:extLst>
              </p:cNvPr>
              <p:cNvSpPr/>
              <p:nvPr/>
            </p:nvSpPr>
            <p:spPr>
              <a:xfrm>
                <a:off x="8870487" y="2549565"/>
                <a:ext cx="947014" cy="947012"/>
              </a:xfrm>
              <a:custGeom>
                <a:avLst/>
                <a:gdLst>
                  <a:gd name="connsiteX0" fmla="*/ 864552 w 864552"/>
                  <a:gd name="connsiteY0" fmla="*/ 432276 h 864552"/>
                  <a:gd name="connsiteX1" fmla="*/ 432276 w 864552"/>
                  <a:gd name="connsiteY1" fmla="*/ 864552 h 864552"/>
                  <a:gd name="connsiteX2" fmla="*/ 0 w 864552"/>
                  <a:gd name="connsiteY2" fmla="*/ 432276 h 864552"/>
                  <a:gd name="connsiteX3" fmla="*/ 432276 w 864552"/>
                  <a:gd name="connsiteY3" fmla="*/ 0 h 864552"/>
                  <a:gd name="connsiteX4" fmla="*/ 864552 w 864552"/>
                  <a:gd name="connsiteY4" fmla="*/ 432276 h 864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552" h="864552">
                    <a:moveTo>
                      <a:pt x="864552" y="432276"/>
                    </a:moveTo>
                    <a:cubicBezTo>
                      <a:pt x="864552" y="671016"/>
                      <a:pt x="671016" y="864552"/>
                      <a:pt x="432276" y="864552"/>
                    </a:cubicBezTo>
                    <a:cubicBezTo>
                      <a:pt x="193537" y="864552"/>
                      <a:pt x="0" y="671016"/>
                      <a:pt x="0" y="432276"/>
                    </a:cubicBezTo>
                    <a:cubicBezTo>
                      <a:pt x="0" y="193537"/>
                      <a:pt x="193537" y="0"/>
                      <a:pt x="432276" y="0"/>
                    </a:cubicBezTo>
                    <a:cubicBezTo>
                      <a:pt x="671016" y="0"/>
                      <a:pt x="864552" y="193537"/>
                      <a:pt x="864552" y="432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FAFAFA"/>
                  </a:gs>
                  <a:gs pos="100000">
                    <a:srgbClr val="F6F6F6"/>
                  </a:gs>
                </a:gsLst>
                <a:lin ang="7199994" scaled="1"/>
              </a:gradFill>
              <a:ln w="2621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N"/>
              </a:p>
            </p:txBody>
          </p:sp>
        </p:grpSp>
        <p:sp>
          <p:nvSpPr>
            <p:cNvPr id="26814" name="Rectangle: Rounded Corners 26813">
              <a:extLst>
                <a:ext uri="{FF2B5EF4-FFF2-40B4-BE49-F238E27FC236}">
                  <a16:creationId xmlns:a16="http://schemas.microsoft.com/office/drawing/2014/main" id="{F661AB97-9AC1-4F3B-55F2-81A3F6105852}"/>
                </a:ext>
              </a:extLst>
            </p:cNvPr>
            <p:cNvSpPr/>
            <p:nvPr/>
          </p:nvSpPr>
          <p:spPr>
            <a:xfrm>
              <a:off x="8310695" y="3838062"/>
              <a:ext cx="3675600" cy="112916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621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1044000" tIns="468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IN" sz="1600" dirty="0"/>
                <a:t>Audience </a:t>
              </a:r>
              <a:br>
                <a:rPr lang="en-IN" sz="1600" dirty="0"/>
              </a:br>
              <a:r>
                <a:rPr lang="en-IN" sz="1600" dirty="0"/>
                <a:t>Bucketing</a:t>
              </a:r>
            </a:p>
          </p:txBody>
        </p:sp>
        <p:grpSp>
          <p:nvGrpSpPr>
            <p:cNvPr id="26815" name="Graphic 26808">
              <a:extLst>
                <a:ext uri="{FF2B5EF4-FFF2-40B4-BE49-F238E27FC236}">
                  <a16:creationId xmlns:a16="http://schemas.microsoft.com/office/drawing/2014/main" id="{3662A1B2-18E7-3C3E-9E40-381C658B8D47}"/>
                </a:ext>
              </a:extLst>
            </p:cNvPr>
            <p:cNvGrpSpPr/>
            <p:nvPr/>
          </p:nvGrpSpPr>
          <p:grpSpPr>
            <a:xfrm>
              <a:off x="8398348" y="3912660"/>
              <a:ext cx="979984" cy="979967"/>
              <a:chOff x="8798138" y="4065436"/>
              <a:chExt cx="1150154" cy="1150133"/>
            </a:xfrm>
          </p:grpSpPr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F73F857C-5491-46B5-04FB-EAFDA56CCDD7}"/>
                  </a:ext>
                </a:extLst>
              </p:cNvPr>
              <p:cNvSpPr/>
              <p:nvPr/>
            </p:nvSpPr>
            <p:spPr>
              <a:xfrm>
                <a:off x="8798138" y="4065436"/>
                <a:ext cx="1150154" cy="1150133"/>
              </a:xfrm>
              <a:custGeom>
                <a:avLst/>
                <a:gdLst>
                  <a:gd name="connsiteX0" fmla="*/ 379592 w 1150154"/>
                  <a:gd name="connsiteY0" fmla="*/ 1115713 h 1150133"/>
                  <a:gd name="connsiteX1" fmla="*/ 34404 w 1150154"/>
                  <a:gd name="connsiteY1" fmla="*/ 379607 h 1150133"/>
                  <a:gd name="connsiteX2" fmla="*/ 770537 w 1150154"/>
                  <a:gd name="connsiteY2" fmla="*/ 34394 h 1150133"/>
                  <a:gd name="connsiteX3" fmla="*/ 1115750 w 1150154"/>
                  <a:gd name="connsiteY3" fmla="*/ 770553 h 1150133"/>
                  <a:gd name="connsiteX4" fmla="*/ 379592 w 1150154"/>
                  <a:gd name="connsiteY4" fmla="*/ 1115713 h 115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154" h="1150133">
                    <a:moveTo>
                      <a:pt x="379592" y="1115713"/>
                    </a:moveTo>
                    <a:cubicBezTo>
                      <a:pt x="81002" y="1007788"/>
                      <a:pt x="-73547" y="678221"/>
                      <a:pt x="34404" y="379607"/>
                    </a:cubicBezTo>
                    <a:cubicBezTo>
                      <a:pt x="142356" y="80992"/>
                      <a:pt x="471949" y="-73531"/>
                      <a:pt x="770537" y="34394"/>
                    </a:cubicBezTo>
                    <a:cubicBezTo>
                      <a:pt x="1069152" y="142345"/>
                      <a:pt x="1223701" y="471938"/>
                      <a:pt x="1115750" y="770553"/>
                    </a:cubicBezTo>
                    <a:cubicBezTo>
                      <a:pt x="1007747" y="1069168"/>
                      <a:pt x="678180" y="1223690"/>
                      <a:pt x="379592" y="11157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6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6E6B10A0-FA6A-A889-711B-46390FBD30FE}"/>
                  </a:ext>
                </a:extLst>
              </p:cNvPr>
              <p:cNvSpPr/>
              <p:nvPr/>
            </p:nvSpPr>
            <p:spPr>
              <a:xfrm>
                <a:off x="8893864" y="4165137"/>
                <a:ext cx="947014" cy="947011"/>
              </a:xfrm>
              <a:custGeom>
                <a:avLst/>
                <a:gdLst>
                  <a:gd name="connsiteX0" fmla="*/ 864552 w 864552"/>
                  <a:gd name="connsiteY0" fmla="*/ 432276 h 864552"/>
                  <a:gd name="connsiteX1" fmla="*/ 432276 w 864552"/>
                  <a:gd name="connsiteY1" fmla="*/ 864552 h 864552"/>
                  <a:gd name="connsiteX2" fmla="*/ 0 w 864552"/>
                  <a:gd name="connsiteY2" fmla="*/ 432276 h 864552"/>
                  <a:gd name="connsiteX3" fmla="*/ 432276 w 864552"/>
                  <a:gd name="connsiteY3" fmla="*/ 0 h 864552"/>
                  <a:gd name="connsiteX4" fmla="*/ 864552 w 864552"/>
                  <a:gd name="connsiteY4" fmla="*/ 432276 h 864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552" h="864552">
                    <a:moveTo>
                      <a:pt x="864552" y="432276"/>
                    </a:moveTo>
                    <a:cubicBezTo>
                      <a:pt x="864552" y="671016"/>
                      <a:pt x="671015" y="864552"/>
                      <a:pt x="432276" y="864552"/>
                    </a:cubicBezTo>
                    <a:cubicBezTo>
                      <a:pt x="193537" y="864552"/>
                      <a:pt x="0" y="671015"/>
                      <a:pt x="0" y="432276"/>
                    </a:cubicBezTo>
                    <a:cubicBezTo>
                      <a:pt x="0" y="193537"/>
                      <a:pt x="193537" y="0"/>
                      <a:pt x="432276" y="0"/>
                    </a:cubicBezTo>
                    <a:cubicBezTo>
                      <a:pt x="671015" y="0"/>
                      <a:pt x="864552" y="193537"/>
                      <a:pt x="864552" y="432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FAFAFA"/>
                  </a:gs>
                  <a:gs pos="100000">
                    <a:srgbClr val="F6F6F6"/>
                  </a:gs>
                </a:gsLst>
                <a:lin ang="7199994" scaled="1"/>
              </a:gradFill>
              <a:ln w="2621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N"/>
              </a:p>
            </p:txBody>
          </p:sp>
        </p:grpSp>
        <p:sp>
          <p:nvSpPr>
            <p:cNvPr id="890" name="Rectangle: Rounded Corners 889">
              <a:extLst>
                <a:ext uri="{FF2B5EF4-FFF2-40B4-BE49-F238E27FC236}">
                  <a16:creationId xmlns:a16="http://schemas.microsoft.com/office/drawing/2014/main" id="{8E0A439B-D25F-00B4-DC5B-8451ED27AC6D}"/>
                </a:ext>
              </a:extLst>
            </p:cNvPr>
            <p:cNvSpPr/>
            <p:nvPr/>
          </p:nvSpPr>
          <p:spPr>
            <a:xfrm>
              <a:off x="7859707" y="5258058"/>
              <a:ext cx="3675600" cy="112916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621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1044000" tIns="468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IN" sz="1600" dirty="0"/>
                <a:t>Premium, </a:t>
              </a:r>
              <a:br>
                <a:rPr lang="en-IN" sz="1600" dirty="0"/>
              </a:br>
              <a:r>
                <a:rPr lang="en-IN" sz="1600" dirty="0"/>
                <a:t>Unique Demand</a:t>
              </a:r>
            </a:p>
          </p:txBody>
        </p:sp>
        <p:grpSp>
          <p:nvGrpSpPr>
            <p:cNvPr id="891" name="Graphic 26808">
              <a:extLst>
                <a:ext uri="{FF2B5EF4-FFF2-40B4-BE49-F238E27FC236}">
                  <a16:creationId xmlns:a16="http://schemas.microsoft.com/office/drawing/2014/main" id="{CB190BEA-B536-1C54-5389-2FFC032D0F4E}"/>
                </a:ext>
              </a:extLst>
            </p:cNvPr>
            <p:cNvGrpSpPr/>
            <p:nvPr/>
          </p:nvGrpSpPr>
          <p:grpSpPr>
            <a:xfrm>
              <a:off x="7947338" y="5332656"/>
              <a:ext cx="979984" cy="979968"/>
              <a:chOff x="8268813" y="5732008"/>
              <a:chExt cx="1150154" cy="1150134"/>
            </a:xfrm>
          </p:grpSpPr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E7D9BAF7-2F55-E0F2-4D5D-53E0AFD9961E}"/>
                  </a:ext>
                </a:extLst>
              </p:cNvPr>
              <p:cNvSpPr/>
              <p:nvPr/>
            </p:nvSpPr>
            <p:spPr>
              <a:xfrm>
                <a:off x="8268813" y="5732008"/>
                <a:ext cx="1150154" cy="1150134"/>
              </a:xfrm>
              <a:custGeom>
                <a:avLst/>
                <a:gdLst>
                  <a:gd name="connsiteX0" fmla="*/ 379591 w 1150154"/>
                  <a:gd name="connsiteY0" fmla="*/ 1115713 h 1150134"/>
                  <a:gd name="connsiteX1" fmla="*/ 34404 w 1150154"/>
                  <a:gd name="connsiteY1" fmla="*/ 379606 h 1150134"/>
                  <a:gd name="connsiteX2" fmla="*/ 770537 w 1150154"/>
                  <a:gd name="connsiteY2" fmla="*/ 34394 h 1150134"/>
                  <a:gd name="connsiteX3" fmla="*/ 1115750 w 1150154"/>
                  <a:gd name="connsiteY3" fmla="*/ 770553 h 1150134"/>
                  <a:gd name="connsiteX4" fmla="*/ 379591 w 1150154"/>
                  <a:gd name="connsiteY4" fmla="*/ 1115713 h 11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154" h="1150134">
                    <a:moveTo>
                      <a:pt x="379591" y="1115713"/>
                    </a:moveTo>
                    <a:cubicBezTo>
                      <a:pt x="81002" y="1007788"/>
                      <a:pt x="-73546" y="678222"/>
                      <a:pt x="34404" y="379606"/>
                    </a:cubicBezTo>
                    <a:cubicBezTo>
                      <a:pt x="142355" y="80992"/>
                      <a:pt x="471948" y="-73531"/>
                      <a:pt x="770537" y="34394"/>
                    </a:cubicBezTo>
                    <a:cubicBezTo>
                      <a:pt x="1069152" y="142345"/>
                      <a:pt x="1223701" y="471937"/>
                      <a:pt x="1115750" y="770553"/>
                    </a:cubicBezTo>
                    <a:cubicBezTo>
                      <a:pt x="1007773" y="1069168"/>
                      <a:pt x="678206" y="1223690"/>
                      <a:pt x="379591" y="111571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6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E200A053-E371-B27B-FB2C-1525DCEB9441}"/>
                  </a:ext>
                </a:extLst>
              </p:cNvPr>
              <p:cNvSpPr/>
              <p:nvPr/>
            </p:nvSpPr>
            <p:spPr>
              <a:xfrm>
                <a:off x="8364566" y="5831709"/>
                <a:ext cx="947014" cy="947011"/>
              </a:xfrm>
              <a:custGeom>
                <a:avLst/>
                <a:gdLst>
                  <a:gd name="connsiteX0" fmla="*/ 864552 w 864552"/>
                  <a:gd name="connsiteY0" fmla="*/ 432276 h 864552"/>
                  <a:gd name="connsiteX1" fmla="*/ 432276 w 864552"/>
                  <a:gd name="connsiteY1" fmla="*/ 864552 h 864552"/>
                  <a:gd name="connsiteX2" fmla="*/ 0 w 864552"/>
                  <a:gd name="connsiteY2" fmla="*/ 432276 h 864552"/>
                  <a:gd name="connsiteX3" fmla="*/ 432276 w 864552"/>
                  <a:gd name="connsiteY3" fmla="*/ 0 h 864552"/>
                  <a:gd name="connsiteX4" fmla="*/ 864552 w 864552"/>
                  <a:gd name="connsiteY4" fmla="*/ 432276 h 864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552" h="864552">
                    <a:moveTo>
                      <a:pt x="864552" y="432276"/>
                    </a:moveTo>
                    <a:cubicBezTo>
                      <a:pt x="864552" y="671015"/>
                      <a:pt x="671015" y="864552"/>
                      <a:pt x="432276" y="864552"/>
                    </a:cubicBezTo>
                    <a:cubicBezTo>
                      <a:pt x="193537" y="864552"/>
                      <a:pt x="0" y="671015"/>
                      <a:pt x="0" y="432276"/>
                    </a:cubicBezTo>
                    <a:cubicBezTo>
                      <a:pt x="0" y="193537"/>
                      <a:pt x="193537" y="0"/>
                      <a:pt x="432276" y="0"/>
                    </a:cubicBezTo>
                    <a:cubicBezTo>
                      <a:pt x="671015" y="0"/>
                      <a:pt x="864552" y="193537"/>
                      <a:pt x="864552" y="432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FAFAFA"/>
                  </a:gs>
                  <a:gs pos="100000">
                    <a:srgbClr val="F6F6F6"/>
                  </a:gs>
                </a:gsLst>
                <a:lin ang="7199994" scaled="1"/>
              </a:gradFill>
              <a:ln w="2621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N"/>
              </a:p>
            </p:txBody>
          </p:sp>
        </p:grpSp>
        <p:sp>
          <p:nvSpPr>
            <p:cNvPr id="1090" name="Rectangle: Rounded Corners 1089">
              <a:extLst>
                <a:ext uri="{FF2B5EF4-FFF2-40B4-BE49-F238E27FC236}">
                  <a16:creationId xmlns:a16="http://schemas.microsoft.com/office/drawing/2014/main" id="{D7568700-298F-1C60-656F-10AA0FF2B0C1}"/>
                </a:ext>
              </a:extLst>
            </p:cNvPr>
            <p:cNvSpPr/>
            <p:nvPr/>
          </p:nvSpPr>
          <p:spPr>
            <a:xfrm>
              <a:off x="7870558" y="1021627"/>
              <a:ext cx="3675600" cy="112916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621" cap="flat">
              <a:noFill/>
              <a:prstDash val="solid"/>
              <a:miter/>
            </a:ln>
            <a:effectLst/>
          </p:spPr>
          <p:txBody>
            <a:bodyPr lIns="1044000" tIns="46800" rtlCol="0" anchor="ctr"/>
            <a:lstStyle/>
            <a:p>
              <a:r>
                <a:rPr lang="en-IN" sz="1600" dirty="0"/>
                <a:t>Awareness in Unrepresented Market</a:t>
              </a:r>
            </a:p>
          </p:txBody>
        </p:sp>
        <p:grpSp>
          <p:nvGrpSpPr>
            <p:cNvPr id="1091" name="Graphic 26808">
              <a:extLst>
                <a:ext uri="{FF2B5EF4-FFF2-40B4-BE49-F238E27FC236}">
                  <a16:creationId xmlns:a16="http://schemas.microsoft.com/office/drawing/2014/main" id="{33EA7B03-45A9-5346-96F0-6B6159F22C9C}"/>
                </a:ext>
              </a:extLst>
            </p:cNvPr>
            <p:cNvGrpSpPr/>
            <p:nvPr/>
          </p:nvGrpSpPr>
          <p:grpSpPr>
            <a:xfrm>
              <a:off x="7958213" y="1096204"/>
              <a:ext cx="979983" cy="979968"/>
              <a:chOff x="8281577" y="759916"/>
              <a:chExt cx="1150153" cy="1150134"/>
            </a:xfrm>
          </p:grpSpPr>
          <p:sp>
            <p:nvSpPr>
              <p:cNvPr id="1092" name="Freeform: Shape 1091">
                <a:extLst>
                  <a:ext uri="{FF2B5EF4-FFF2-40B4-BE49-F238E27FC236}">
                    <a16:creationId xmlns:a16="http://schemas.microsoft.com/office/drawing/2014/main" id="{5C8CE0F8-DCDE-3E28-4207-C97653C018F4}"/>
                  </a:ext>
                </a:extLst>
              </p:cNvPr>
              <p:cNvSpPr/>
              <p:nvPr/>
            </p:nvSpPr>
            <p:spPr>
              <a:xfrm>
                <a:off x="8281577" y="759916"/>
                <a:ext cx="1150153" cy="1150134"/>
              </a:xfrm>
              <a:custGeom>
                <a:avLst/>
                <a:gdLst>
                  <a:gd name="connsiteX0" fmla="*/ 379591 w 1150153"/>
                  <a:gd name="connsiteY0" fmla="*/ 1115713 h 1150134"/>
                  <a:gd name="connsiteX1" fmla="*/ 34404 w 1150153"/>
                  <a:gd name="connsiteY1" fmla="*/ 379607 h 1150134"/>
                  <a:gd name="connsiteX2" fmla="*/ 770537 w 1150153"/>
                  <a:gd name="connsiteY2" fmla="*/ 34394 h 1150134"/>
                  <a:gd name="connsiteX3" fmla="*/ 1115750 w 1150153"/>
                  <a:gd name="connsiteY3" fmla="*/ 770553 h 1150134"/>
                  <a:gd name="connsiteX4" fmla="*/ 379591 w 1150153"/>
                  <a:gd name="connsiteY4" fmla="*/ 1115713 h 11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153" h="1150134">
                    <a:moveTo>
                      <a:pt x="379591" y="1115713"/>
                    </a:moveTo>
                    <a:cubicBezTo>
                      <a:pt x="81002" y="1007788"/>
                      <a:pt x="-73546" y="678222"/>
                      <a:pt x="34404" y="379607"/>
                    </a:cubicBezTo>
                    <a:cubicBezTo>
                      <a:pt x="142355" y="80992"/>
                      <a:pt x="471948" y="-73531"/>
                      <a:pt x="770537" y="34394"/>
                    </a:cubicBezTo>
                    <a:cubicBezTo>
                      <a:pt x="1069152" y="142345"/>
                      <a:pt x="1223701" y="471938"/>
                      <a:pt x="1115750" y="770553"/>
                    </a:cubicBezTo>
                    <a:cubicBezTo>
                      <a:pt x="1007772" y="1069168"/>
                      <a:pt x="678180" y="1223690"/>
                      <a:pt x="379591" y="11157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6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5A96AC02-2C11-75FB-A212-630BE81060D7}"/>
                  </a:ext>
                </a:extLst>
              </p:cNvPr>
              <p:cNvSpPr/>
              <p:nvPr/>
            </p:nvSpPr>
            <p:spPr>
              <a:xfrm>
                <a:off x="8377330" y="859616"/>
                <a:ext cx="947014" cy="947011"/>
              </a:xfrm>
              <a:custGeom>
                <a:avLst/>
                <a:gdLst>
                  <a:gd name="connsiteX0" fmla="*/ 864552 w 864552"/>
                  <a:gd name="connsiteY0" fmla="*/ 432276 h 864552"/>
                  <a:gd name="connsiteX1" fmla="*/ 432276 w 864552"/>
                  <a:gd name="connsiteY1" fmla="*/ 864552 h 864552"/>
                  <a:gd name="connsiteX2" fmla="*/ 1 w 864552"/>
                  <a:gd name="connsiteY2" fmla="*/ 432276 h 864552"/>
                  <a:gd name="connsiteX3" fmla="*/ 432276 w 864552"/>
                  <a:gd name="connsiteY3" fmla="*/ 0 h 864552"/>
                  <a:gd name="connsiteX4" fmla="*/ 864552 w 864552"/>
                  <a:gd name="connsiteY4" fmla="*/ 432276 h 864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552" h="864552">
                    <a:moveTo>
                      <a:pt x="864552" y="432276"/>
                    </a:moveTo>
                    <a:cubicBezTo>
                      <a:pt x="864552" y="671016"/>
                      <a:pt x="671016" y="864552"/>
                      <a:pt x="432276" y="864552"/>
                    </a:cubicBezTo>
                    <a:cubicBezTo>
                      <a:pt x="193537" y="864552"/>
                      <a:pt x="1" y="671016"/>
                      <a:pt x="1" y="432276"/>
                    </a:cubicBezTo>
                    <a:cubicBezTo>
                      <a:pt x="1" y="193537"/>
                      <a:pt x="193537" y="0"/>
                      <a:pt x="432276" y="0"/>
                    </a:cubicBezTo>
                    <a:cubicBezTo>
                      <a:pt x="671016" y="0"/>
                      <a:pt x="864552" y="193537"/>
                      <a:pt x="864552" y="432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FAFAFA"/>
                  </a:gs>
                  <a:gs pos="100000">
                    <a:srgbClr val="F6F6F6"/>
                  </a:gs>
                </a:gsLst>
                <a:lin ang="7199994" scaled="1"/>
              </a:gradFill>
              <a:ln w="2621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0EAA0098-F53E-65F9-CFDF-1BA9B12C9C36}"/>
                </a:ext>
              </a:extLst>
            </p:cNvPr>
            <p:cNvSpPr/>
            <p:nvPr/>
          </p:nvSpPr>
          <p:spPr>
            <a:xfrm>
              <a:off x="4849434" y="2458630"/>
              <a:ext cx="2516520" cy="2516521"/>
            </a:xfrm>
            <a:custGeom>
              <a:avLst/>
              <a:gdLst>
                <a:gd name="connsiteX0" fmla="*/ 974900 w 2953501"/>
                <a:gd name="connsiteY0" fmla="*/ 2865158 h 2953503"/>
                <a:gd name="connsiteX1" fmla="*/ 88333 w 2953501"/>
                <a:gd name="connsiteY1" fmla="*/ 974821 h 2953503"/>
                <a:gd name="connsiteX2" fmla="*/ 1978696 w 2953501"/>
                <a:gd name="connsiteY2" fmla="*/ 88307 h 2953503"/>
                <a:gd name="connsiteX3" fmla="*/ 2865184 w 2953501"/>
                <a:gd name="connsiteY3" fmla="*/ 1978696 h 2953503"/>
                <a:gd name="connsiteX4" fmla="*/ 974900 w 2953501"/>
                <a:gd name="connsiteY4" fmla="*/ 2865158 h 29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01" h="2953503">
                  <a:moveTo>
                    <a:pt x="974900" y="2865158"/>
                  </a:moveTo>
                  <a:cubicBezTo>
                    <a:pt x="207999" y="2587902"/>
                    <a:pt x="-188844" y="1741565"/>
                    <a:pt x="88333" y="974821"/>
                  </a:cubicBezTo>
                  <a:cubicBezTo>
                    <a:pt x="365588" y="208025"/>
                    <a:pt x="1211926" y="-188818"/>
                    <a:pt x="1978696" y="88307"/>
                  </a:cubicBezTo>
                  <a:cubicBezTo>
                    <a:pt x="2745466" y="365588"/>
                    <a:pt x="3142334" y="1211873"/>
                    <a:pt x="2865184" y="1978696"/>
                  </a:cubicBezTo>
                  <a:cubicBezTo>
                    <a:pt x="2588007" y="2745413"/>
                    <a:pt x="1741486" y="3142387"/>
                    <a:pt x="974900" y="28651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2621" cap="flat">
              <a:noFill/>
              <a:prstDash val="solid"/>
              <a:miter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N" dirty="0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C343346E-35CA-A5AA-DFE2-20B06B233D1C}"/>
                </a:ext>
              </a:extLst>
            </p:cNvPr>
            <p:cNvSpPr/>
            <p:nvPr/>
          </p:nvSpPr>
          <p:spPr>
            <a:xfrm>
              <a:off x="4636784" y="2271319"/>
              <a:ext cx="2923714" cy="2923699"/>
            </a:xfrm>
            <a:custGeom>
              <a:avLst/>
              <a:gdLst>
                <a:gd name="connsiteX0" fmla="*/ 2174152 w 3431402"/>
                <a:gd name="connsiteY0" fmla="*/ 62729 h 3431385"/>
                <a:gd name="connsiteX1" fmla="*/ 2144537 w 3431402"/>
                <a:gd name="connsiteY1" fmla="*/ 54762 h 3431385"/>
                <a:gd name="connsiteX2" fmla="*/ 1625145 w 3431402"/>
                <a:gd name="connsiteY2" fmla="*/ 2451 h 3431385"/>
                <a:gd name="connsiteX3" fmla="*/ 1279408 w 3431402"/>
                <a:gd name="connsiteY3" fmla="*/ 56596 h 3431385"/>
                <a:gd name="connsiteX4" fmla="*/ 1249531 w 3431402"/>
                <a:gd name="connsiteY4" fmla="*/ 64773 h 3431385"/>
                <a:gd name="connsiteX5" fmla="*/ 1259202 w 3431402"/>
                <a:gd name="connsiteY5" fmla="*/ 93864 h 3431385"/>
                <a:gd name="connsiteX6" fmla="*/ 1288476 w 3431402"/>
                <a:gd name="connsiteY6" fmla="*/ 85845 h 3431385"/>
                <a:gd name="connsiteX7" fmla="*/ 1717450 w 3431402"/>
                <a:gd name="connsiteY7" fmla="*/ 30126 h 3431385"/>
                <a:gd name="connsiteX8" fmla="*/ 2136543 w 3431402"/>
                <a:gd name="connsiteY8" fmla="*/ 83512 h 3431385"/>
                <a:gd name="connsiteX9" fmla="*/ 2166001 w 3431402"/>
                <a:gd name="connsiteY9" fmla="*/ 91401 h 3431385"/>
                <a:gd name="connsiteX10" fmla="*/ 2165975 w 3431402"/>
                <a:gd name="connsiteY10" fmla="*/ 90693 h 3431385"/>
                <a:gd name="connsiteX11" fmla="*/ 2174152 w 3431402"/>
                <a:gd name="connsiteY11" fmla="*/ 62729 h 3431385"/>
                <a:gd name="connsiteX12" fmla="*/ 3336192 w 3431402"/>
                <a:gd name="connsiteY12" fmla="*/ 2268532 h 3431385"/>
                <a:gd name="connsiteX13" fmla="*/ 3310324 w 3431402"/>
                <a:gd name="connsiteY13" fmla="*/ 2261613 h 3431385"/>
                <a:gd name="connsiteX14" fmla="*/ 3300785 w 3431402"/>
                <a:gd name="connsiteY14" fmla="*/ 2288739 h 3431385"/>
                <a:gd name="connsiteX15" fmla="*/ 3300313 w 3431402"/>
                <a:gd name="connsiteY15" fmla="*/ 2289997 h 3431385"/>
                <a:gd name="connsiteX16" fmla="*/ 2431306 w 3431402"/>
                <a:gd name="connsiteY16" fmla="*/ 3241691 h 3431385"/>
                <a:gd name="connsiteX17" fmla="*/ 2285772 w 3431402"/>
                <a:gd name="connsiteY17" fmla="*/ 3301970 h 3431385"/>
                <a:gd name="connsiteX18" fmla="*/ 2257127 w 3431402"/>
                <a:gd name="connsiteY18" fmla="*/ 3312034 h 3431385"/>
                <a:gd name="connsiteX19" fmla="*/ 2265881 w 3431402"/>
                <a:gd name="connsiteY19" fmla="*/ 3340443 h 3431385"/>
                <a:gd name="connsiteX20" fmla="*/ 2294971 w 3431402"/>
                <a:gd name="connsiteY20" fmla="*/ 3330248 h 3431385"/>
                <a:gd name="connsiteX21" fmla="*/ 2443964 w 3431402"/>
                <a:gd name="connsiteY21" fmla="*/ 3268607 h 3431385"/>
                <a:gd name="connsiteX22" fmla="*/ 2975045 w 3431402"/>
                <a:gd name="connsiteY22" fmla="*/ 2880858 h 3431385"/>
                <a:gd name="connsiteX23" fmla="*/ 3328801 w 3431402"/>
                <a:gd name="connsiteY23" fmla="*/ 2298829 h 3431385"/>
                <a:gd name="connsiteX24" fmla="*/ 3329116 w 3431402"/>
                <a:gd name="connsiteY24" fmla="*/ 2297938 h 3431385"/>
                <a:gd name="connsiteX25" fmla="*/ 3339494 w 3431402"/>
                <a:gd name="connsiteY25" fmla="*/ 2268402 h 3431385"/>
                <a:gd name="connsiteX26" fmla="*/ 3336192 w 3431402"/>
                <a:gd name="connsiteY26" fmla="*/ 2268532 h 3431385"/>
                <a:gd name="connsiteX27" fmla="*/ 1142759 w 3431402"/>
                <a:gd name="connsiteY27" fmla="*/ 3300790 h 3431385"/>
                <a:gd name="connsiteX28" fmla="*/ 1142707 w 3431402"/>
                <a:gd name="connsiteY28" fmla="*/ 3300764 h 3431385"/>
                <a:gd name="connsiteX29" fmla="*/ 131992 w 3431402"/>
                <a:gd name="connsiteY29" fmla="*/ 2290312 h 3431385"/>
                <a:gd name="connsiteX30" fmla="*/ 121692 w 3431402"/>
                <a:gd name="connsiteY30" fmla="*/ 2261221 h 3431385"/>
                <a:gd name="connsiteX31" fmla="*/ 93204 w 3431402"/>
                <a:gd name="connsiteY31" fmla="*/ 2272595 h 3431385"/>
                <a:gd name="connsiteX32" fmla="*/ 103399 w 3431402"/>
                <a:gd name="connsiteY32" fmla="*/ 2301293 h 3431385"/>
                <a:gd name="connsiteX33" fmla="*/ 162760 w 3431402"/>
                <a:gd name="connsiteY33" fmla="*/ 2443917 h 3431385"/>
                <a:gd name="connsiteX34" fmla="*/ 550535 w 3431402"/>
                <a:gd name="connsiteY34" fmla="*/ 2974998 h 3431385"/>
                <a:gd name="connsiteX35" fmla="*/ 1131332 w 3431402"/>
                <a:gd name="connsiteY35" fmla="*/ 3328282 h 3431385"/>
                <a:gd name="connsiteX36" fmla="*/ 1132643 w 3431402"/>
                <a:gd name="connsiteY36" fmla="*/ 3328781 h 3431385"/>
                <a:gd name="connsiteX37" fmla="*/ 1159794 w 3431402"/>
                <a:gd name="connsiteY37" fmla="*/ 3338347 h 3431385"/>
                <a:gd name="connsiteX38" fmla="*/ 1172112 w 3431402"/>
                <a:gd name="connsiteY38" fmla="*/ 3311116 h 3431385"/>
                <a:gd name="connsiteX39" fmla="*/ 1142759 w 3431402"/>
                <a:gd name="connsiteY39" fmla="*/ 3300790 h 3431385"/>
                <a:gd name="connsiteX40" fmla="*/ 81882 w 3431402"/>
                <a:gd name="connsiteY40" fmla="*/ 1301271 h 3431385"/>
                <a:gd name="connsiteX41" fmla="*/ 89797 w 3431402"/>
                <a:gd name="connsiteY41" fmla="*/ 1271315 h 3431385"/>
                <a:gd name="connsiteX42" fmla="*/ 84791 w 3431402"/>
                <a:gd name="connsiteY42" fmla="*/ 1271577 h 3431385"/>
                <a:gd name="connsiteX43" fmla="*/ 60444 w 3431402"/>
                <a:gd name="connsiteY43" fmla="*/ 1265523 h 3431385"/>
                <a:gd name="connsiteX44" fmla="*/ 52713 w 3431402"/>
                <a:gd name="connsiteY44" fmla="*/ 1294798 h 3431385"/>
                <a:gd name="connsiteX45" fmla="*/ 2445 w 3431402"/>
                <a:gd name="connsiteY45" fmla="*/ 1806274 h 3431385"/>
                <a:gd name="connsiteX46" fmla="*/ 55098 w 3431402"/>
                <a:gd name="connsiteY46" fmla="*/ 2146272 h 3431385"/>
                <a:gd name="connsiteX47" fmla="*/ 63012 w 3431402"/>
                <a:gd name="connsiteY47" fmla="*/ 2175651 h 3431385"/>
                <a:gd name="connsiteX48" fmla="*/ 89063 w 3431402"/>
                <a:gd name="connsiteY48" fmla="*/ 2168653 h 3431385"/>
                <a:gd name="connsiteX49" fmla="*/ 92942 w 3431402"/>
                <a:gd name="connsiteY49" fmla="*/ 2168811 h 3431385"/>
                <a:gd name="connsiteX50" fmla="*/ 84870 w 3431402"/>
                <a:gd name="connsiteY50" fmla="*/ 2138986 h 3431385"/>
                <a:gd name="connsiteX51" fmla="*/ 81882 w 3431402"/>
                <a:gd name="connsiteY51" fmla="*/ 1301271 h 3431385"/>
                <a:gd name="connsiteX52" fmla="*/ 2161755 w 3431402"/>
                <a:gd name="connsiteY52" fmla="*/ 3341518 h 3431385"/>
                <a:gd name="connsiteX53" fmla="*/ 2132402 w 3431402"/>
                <a:gd name="connsiteY53" fmla="*/ 3349328 h 3431385"/>
                <a:gd name="connsiteX54" fmla="*/ 1716742 w 3431402"/>
                <a:gd name="connsiteY54" fmla="*/ 3402058 h 3431385"/>
                <a:gd name="connsiteX55" fmla="*/ 1427457 w 3431402"/>
                <a:gd name="connsiteY55" fmla="*/ 3376794 h 3431385"/>
                <a:gd name="connsiteX56" fmla="*/ 1293246 w 3431402"/>
                <a:gd name="connsiteY56" fmla="*/ 3347519 h 3431385"/>
                <a:gd name="connsiteX57" fmla="*/ 1263159 w 3431402"/>
                <a:gd name="connsiteY57" fmla="*/ 3339369 h 3431385"/>
                <a:gd name="connsiteX58" fmla="*/ 1263499 w 3431402"/>
                <a:gd name="connsiteY58" fmla="*/ 3345187 h 3431385"/>
                <a:gd name="connsiteX59" fmla="*/ 1257812 w 3431402"/>
                <a:gd name="connsiteY59" fmla="*/ 3368774 h 3431385"/>
                <a:gd name="connsiteX60" fmla="*/ 1286956 w 3431402"/>
                <a:gd name="connsiteY60" fmla="*/ 3376610 h 3431385"/>
                <a:gd name="connsiteX61" fmla="*/ 1714751 w 3431402"/>
                <a:gd name="connsiteY61" fmla="*/ 3431385 h 3431385"/>
                <a:gd name="connsiteX62" fmla="*/ 1806243 w 3431402"/>
                <a:gd name="connsiteY62" fmla="*/ 3428948 h 3431385"/>
                <a:gd name="connsiteX63" fmla="*/ 2140737 w 3431402"/>
                <a:gd name="connsiteY63" fmla="*/ 3377711 h 3431385"/>
                <a:gd name="connsiteX64" fmla="*/ 2170509 w 3431402"/>
                <a:gd name="connsiteY64" fmla="*/ 3369796 h 3431385"/>
                <a:gd name="connsiteX65" fmla="*/ 2161755 w 3431402"/>
                <a:gd name="connsiteY65" fmla="*/ 3341518 h 3431385"/>
                <a:gd name="connsiteX66" fmla="*/ 3428969 w 3431402"/>
                <a:gd name="connsiteY66" fmla="*/ 1625176 h 3431385"/>
                <a:gd name="connsiteX67" fmla="*/ 3377130 w 3431402"/>
                <a:gd name="connsiteY67" fmla="*/ 1288403 h 3431385"/>
                <a:gd name="connsiteX68" fmla="*/ 3369188 w 3431402"/>
                <a:gd name="connsiteY68" fmla="*/ 1258656 h 3431385"/>
                <a:gd name="connsiteX69" fmla="*/ 3340464 w 3431402"/>
                <a:gd name="connsiteY69" fmla="*/ 1267331 h 3431385"/>
                <a:gd name="connsiteX70" fmla="*/ 3339731 w 3431402"/>
                <a:gd name="connsiteY70" fmla="*/ 1267305 h 3431385"/>
                <a:gd name="connsiteX71" fmla="*/ 3347645 w 3431402"/>
                <a:gd name="connsiteY71" fmla="*/ 1296763 h 3431385"/>
                <a:gd name="connsiteX72" fmla="*/ 3348143 w 3431402"/>
                <a:gd name="connsiteY72" fmla="*/ 2135500 h 3431385"/>
                <a:gd name="connsiteX73" fmla="*/ 3340386 w 3431402"/>
                <a:gd name="connsiteY73" fmla="*/ 2164591 h 3431385"/>
                <a:gd name="connsiteX74" fmla="*/ 3368323 w 3431402"/>
                <a:gd name="connsiteY74" fmla="*/ 2175494 h 3431385"/>
                <a:gd name="connsiteX75" fmla="*/ 3376474 w 3431402"/>
                <a:gd name="connsiteY75" fmla="*/ 2145250 h 3431385"/>
                <a:gd name="connsiteX76" fmla="*/ 3428969 w 3431402"/>
                <a:gd name="connsiteY76" fmla="*/ 1625176 h 3431385"/>
                <a:gd name="connsiteX77" fmla="*/ 3329404 w 3431402"/>
                <a:gd name="connsiteY77" fmla="*/ 1134142 h 3431385"/>
                <a:gd name="connsiteX78" fmla="*/ 3268601 w 3431402"/>
                <a:gd name="connsiteY78" fmla="*/ 987455 h 3431385"/>
                <a:gd name="connsiteX79" fmla="*/ 2880879 w 3431402"/>
                <a:gd name="connsiteY79" fmla="*/ 456401 h 3431385"/>
                <a:gd name="connsiteX80" fmla="*/ 2299034 w 3431402"/>
                <a:gd name="connsiteY80" fmla="*/ 102670 h 3431385"/>
                <a:gd name="connsiteX81" fmla="*/ 2298876 w 3431402"/>
                <a:gd name="connsiteY81" fmla="*/ 102618 h 3431385"/>
                <a:gd name="connsiteX82" fmla="*/ 2270126 w 3431402"/>
                <a:gd name="connsiteY82" fmla="*/ 92502 h 3431385"/>
                <a:gd name="connsiteX83" fmla="*/ 2260613 w 3431402"/>
                <a:gd name="connsiteY83" fmla="*/ 120728 h 3431385"/>
                <a:gd name="connsiteX84" fmla="*/ 2288760 w 3431402"/>
                <a:gd name="connsiteY84" fmla="*/ 130608 h 3431385"/>
                <a:gd name="connsiteX85" fmla="*/ 2289389 w 3431402"/>
                <a:gd name="connsiteY85" fmla="*/ 130844 h 3431385"/>
                <a:gd name="connsiteX86" fmla="*/ 3300340 w 3431402"/>
                <a:gd name="connsiteY86" fmla="*/ 1143917 h 3431385"/>
                <a:gd name="connsiteX87" fmla="*/ 3310482 w 3431402"/>
                <a:gd name="connsiteY87" fmla="*/ 1172668 h 3431385"/>
                <a:gd name="connsiteX88" fmla="*/ 3339652 w 3431402"/>
                <a:gd name="connsiteY88" fmla="*/ 1163154 h 3431385"/>
                <a:gd name="connsiteX89" fmla="*/ 3329404 w 3431402"/>
                <a:gd name="connsiteY89" fmla="*/ 1134142 h 3431385"/>
                <a:gd name="connsiteX90" fmla="*/ 1155077 w 3431402"/>
                <a:gd name="connsiteY90" fmla="*/ 94965 h 3431385"/>
                <a:gd name="connsiteX91" fmla="*/ 1155077 w 3431402"/>
                <a:gd name="connsiteY91" fmla="*/ 94546 h 3431385"/>
                <a:gd name="connsiteX92" fmla="*/ 1125933 w 3431402"/>
                <a:gd name="connsiteY92" fmla="*/ 104950 h 3431385"/>
                <a:gd name="connsiteX93" fmla="*/ 987476 w 3431402"/>
                <a:gd name="connsiteY93" fmla="*/ 162739 h 3431385"/>
                <a:gd name="connsiteX94" fmla="*/ 456422 w 3431402"/>
                <a:gd name="connsiteY94" fmla="*/ 550488 h 3431385"/>
                <a:gd name="connsiteX95" fmla="*/ 102612 w 3431402"/>
                <a:gd name="connsiteY95" fmla="*/ 1132543 h 3431385"/>
                <a:gd name="connsiteX96" fmla="*/ 100280 w 3431402"/>
                <a:gd name="connsiteY96" fmla="*/ 1139095 h 3431385"/>
                <a:gd name="connsiteX97" fmla="*/ 90321 w 3431402"/>
                <a:gd name="connsiteY97" fmla="*/ 1167688 h 3431385"/>
                <a:gd name="connsiteX98" fmla="*/ 117840 w 3431402"/>
                <a:gd name="connsiteY98" fmla="*/ 1179246 h 3431385"/>
                <a:gd name="connsiteX99" fmla="*/ 127982 w 3431402"/>
                <a:gd name="connsiteY99" fmla="*/ 1149998 h 3431385"/>
                <a:gd name="connsiteX100" fmla="*/ 130603 w 3431402"/>
                <a:gd name="connsiteY100" fmla="*/ 1142659 h 3431385"/>
                <a:gd name="connsiteX101" fmla="*/ 1135316 w 3431402"/>
                <a:gd name="connsiteY101" fmla="*/ 134120 h 3431385"/>
                <a:gd name="connsiteX102" fmla="*/ 1163882 w 3431402"/>
                <a:gd name="connsiteY102" fmla="*/ 123873 h 3431385"/>
                <a:gd name="connsiteX103" fmla="*/ 1155077 w 3431402"/>
                <a:gd name="connsiteY103" fmla="*/ 94965 h 343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431402" h="3431385">
                  <a:moveTo>
                    <a:pt x="2174152" y="62729"/>
                  </a:moveTo>
                  <a:cubicBezTo>
                    <a:pt x="2164298" y="59977"/>
                    <a:pt x="2154418" y="57330"/>
                    <a:pt x="2144537" y="54762"/>
                  </a:cubicBezTo>
                  <a:cubicBezTo>
                    <a:pt x="1974813" y="10654"/>
                    <a:pt x="1800739" y="-6932"/>
                    <a:pt x="1625145" y="2451"/>
                  </a:cubicBezTo>
                  <a:cubicBezTo>
                    <a:pt x="1507654" y="8688"/>
                    <a:pt x="1392129" y="26824"/>
                    <a:pt x="1279408" y="56596"/>
                  </a:cubicBezTo>
                  <a:cubicBezTo>
                    <a:pt x="1269422" y="59243"/>
                    <a:pt x="1259464" y="61943"/>
                    <a:pt x="1249531" y="64773"/>
                  </a:cubicBezTo>
                  <a:cubicBezTo>
                    <a:pt x="1255428" y="73029"/>
                    <a:pt x="1258992" y="83040"/>
                    <a:pt x="1259202" y="93864"/>
                  </a:cubicBezTo>
                  <a:cubicBezTo>
                    <a:pt x="1268925" y="91113"/>
                    <a:pt x="1278674" y="88439"/>
                    <a:pt x="1288476" y="85845"/>
                  </a:cubicBezTo>
                  <a:cubicBezTo>
                    <a:pt x="1427352" y="49232"/>
                    <a:pt x="1571471" y="30126"/>
                    <a:pt x="1717450" y="30126"/>
                  </a:cubicBezTo>
                  <a:cubicBezTo>
                    <a:pt x="1856431" y="30126"/>
                    <a:pt x="1997143" y="47476"/>
                    <a:pt x="2136543" y="83512"/>
                  </a:cubicBezTo>
                  <a:cubicBezTo>
                    <a:pt x="2146371" y="86054"/>
                    <a:pt x="2156199" y="88675"/>
                    <a:pt x="2166001" y="91401"/>
                  </a:cubicBezTo>
                  <a:cubicBezTo>
                    <a:pt x="2165975" y="91165"/>
                    <a:pt x="2165975" y="90929"/>
                    <a:pt x="2165975" y="90693"/>
                  </a:cubicBezTo>
                  <a:cubicBezTo>
                    <a:pt x="2165975" y="80420"/>
                    <a:pt x="2168989" y="70801"/>
                    <a:pt x="2174152" y="62729"/>
                  </a:cubicBezTo>
                  <a:close/>
                  <a:moveTo>
                    <a:pt x="3336192" y="2268532"/>
                  </a:moveTo>
                  <a:cubicBezTo>
                    <a:pt x="3326783" y="2268532"/>
                    <a:pt x="3317925" y="2266017"/>
                    <a:pt x="3310324" y="2261613"/>
                  </a:cubicBezTo>
                  <a:cubicBezTo>
                    <a:pt x="3307232" y="2270682"/>
                    <a:pt x="3304035" y="2279697"/>
                    <a:pt x="3300785" y="2288739"/>
                  </a:cubicBezTo>
                  <a:cubicBezTo>
                    <a:pt x="3300628" y="2289158"/>
                    <a:pt x="3300496" y="2289578"/>
                    <a:pt x="3300313" y="2289997"/>
                  </a:cubicBezTo>
                  <a:cubicBezTo>
                    <a:pt x="3147127" y="2712733"/>
                    <a:pt x="2838553" y="3050713"/>
                    <a:pt x="2431306" y="3241691"/>
                  </a:cubicBezTo>
                  <a:cubicBezTo>
                    <a:pt x="2383423" y="3264151"/>
                    <a:pt x="2334886" y="3284253"/>
                    <a:pt x="2285772" y="3301970"/>
                  </a:cubicBezTo>
                  <a:cubicBezTo>
                    <a:pt x="2276259" y="3305429"/>
                    <a:pt x="2266693" y="3308784"/>
                    <a:pt x="2257127" y="3312034"/>
                  </a:cubicBezTo>
                  <a:cubicBezTo>
                    <a:pt x="2262578" y="3320184"/>
                    <a:pt x="2265802" y="3329960"/>
                    <a:pt x="2265881" y="3340443"/>
                  </a:cubicBezTo>
                  <a:cubicBezTo>
                    <a:pt x="2275604" y="3337141"/>
                    <a:pt x="2285301" y="3333760"/>
                    <a:pt x="2294971" y="3330248"/>
                  </a:cubicBezTo>
                  <a:cubicBezTo>
                    <a:pt x="2345343" y="3312112"/>
                    <a:pt x="2395033" y="3291565"/>
                    <a:pt x="2443964" y="3268607"/>
                  </a:cubicBezTo>
                  <a:cubicBezTo>
                    <a:pt x="2645662" y="3174022"/>
                    <a:pt x="2824348" y="3043558"/>
                    <a:pt x="2975045" y="2880858"/>
                  </a:cubicBezTo>
                  <a:cubicBezTo>
                    <a:pt x="3131061" y="2712392"/>
                    <a:pt x="3250098" y="2516566"/>
                    <a:pt x="3328801" y="2298829"/>
                  </a:cubicBezTo>
                  <a:cubicBezTo>
                    <a:pt x="3328906" y="2298541"/>
                    <a:pt x="3329011" y="2298226"/>
                    <a:pt x="3329116" y="2297938"/>
                  </a:cubicBezTo>
                  <a:cubicBezTo>
                    <a:pt x="3332654" y="2288110"/>
                    <a:pt x="3336140" y="2278256"/>
                    <a:pt x="3339494" y="2268402"/>
                  </a:cubicBezTo>
                  <a:cubicBezTo>
                    <a:pt x="3338394" y="2268506"/>
                    <a:pt x="3337293" y="2268532"/>
                    <a:pt x="3336192" y="2268532"/>
                  </a:cubicBezTo>
                  <a:close/>
                  <a:moveTo>
                    <a:pt x="1142759" y="3300790"/>
                  </a:moveTo>
                  <a:cubicBezTo>
                    <a:pt x="1142733" y="3300790"/>
                    <a:pt x="1142733" y="3300790"/>
                    <a:pt x="1142707" y="3300764"/>
                  </a:cubicBezTo>
                  <a:cubicBezTo>
                    <a:pt x="654293" y="3124174"/>
                    <a:pt x="297024" y="2743947"/>
                    <a:pt x="131992" y="2290312"/>
                  </a:cubicBezTo>
                  <a:cubicBezTo>
                    <a:pt x="128480" y="2280641"/>
                    <a:pt x="125047" y="2270944"/>
                    <a:pt x="121692" y="2261221"/>
                  </a:cubicBezTo>
                  <a:cubicBezTo>
                    <a:pt x="113777" y="2267615"/>
                    <a:pt x="103975" y="2271730"/>
                    <a:pt x="93204" y="2272595"/>
                  </a:cubicBezTo>
                  <a:cubicBezTo>
                    <a:pt x="96506" y="2282187"/>
                    <a:pt x="99887" y="2291753"/>
                    <a:pt x="103399" y="2301293"/>
                  </a:cubicBezTo>
                  <a:cubicBezTo>
                    <a:pt x="120984" y="2349489"/>
                    <a:pt x="140772" y="2397057"/>
                    <a:pt x="162760" y="2443917"/>
                  </a:cubicBezTo>
                  <a:cubicBezTo>
                    <a:pt x="257345" y="2645614"/>
                    <a:pt x="387809" y="2824301"/>
                    <a:pt x="550535" y="2974998"/>
                  </a:cubicBezTo>
                  <a:cubicBezTo>
                    <a:pt x="718660" y="3130674"/>
                    <a:pt x="914067" y="3249554"/>
                    <a:pt x="1131332" y="3328282"/>
                  </a:cubicBezTo>
                  <a:cubicBezTo>
                    <a:pt x="1131778" y="3328440"/>
                    <a:pt x="1132197" y="3328623"/>
                    <a:pt x="1132643" y="3328781"/>
                  </a:cubicBezTo>
                  <a:cubicBezTo>
                    <a:pt x="1141684" y="3332057"/>
                    <a:pt x="1150727" y="3335254"/>
                    <a:pt x="1159794" y="3338347"/>
                  </a:cubicBezTo>
                  <a:cubicBezTo>
                    <a:pt x="1161157" y="3327994"/>
                    <a:pt x="1165586" y="3318612"/>
                    <a:pt x="1172112" y="3311116"/>
                  </a:cubicBezTo>
                  <a:cubicBezTo>
                    <a:pt x="1162284" y="3307762"/>
                    <a:pt x="1152509" y="3304328"/>
                    <a:pt x="1142759" y="3300790"/>
                  </a:cubicBezTo>
                  <a:close/>
                  <a:moveTo>
                    <a:pt x="81882" y="1301271"/>
                  </a:moveTo>
                  <a:cubicBezTo>
                    <a:pt x="84424" y="1291285"/>
                    <a:pt x="87045" y="1281300"/>
                    <a:pt x="89797" y="1271315"/>
                  </a:cubicBezTo>
                  <a:cubicBezTo>
                    <a:pt x="88172" y="1271472"/>
                    <a:pt x="86469" y="1271577"/>
                    <a:pt x="84791" y="1271577"/>
                  </a:cubicBezTo>
                  <a:cubicBezTo>
                    <a:pt x="75985" y="1271577"/>
                    <a:pt x="67730" y="1269375"/>
                    <a:pt x="60444" y="1265523"/>
                  </a:cubicBezTo>
                  <a:cubicBezTo>
                    <a:pt x="57797" y="1275246"/>
                    <a:pt x="55202" y="1285048"/>
                    <a:pt x="52713" y="1294798"/>
                  </a:cubicBezTo>
                  <a:cubicBezTo>
                    <a:pt x="10124" y="1462005"/>
                    <a:pt x="-6780" y="1633406"/>
                    <a:pt x="2445" y="1806274"/>
                  </a:cubicBezTo>
                  <a:cubicBezTo>
                    <a:pt x="8578" y="1921773"/>
                    <a:pt x="26216" y="2035385"/>
                    <a:pt x="55098" y="2146272"/>
                  </a:cubicBezTo>
                  <a:cubicBezTo>
                    <a:pt x="57640" y="2156100"/>
                    <a:pt x="60287" y="2165876"/>
                    <a:pt x="63012" y="2175651"/>
                  </a:cubicBezTo>
                  <a:cubicBezTo>
                    <a:pt x="70665" y="2171196"/>
                    <a:pt x="79576" y="2168653"/>
                    <a:pt x="89063" y="2168653"/>
                  </a:cubicBezTo>
                  <a:cubicBezTo>
                    <a:pt x="90374" y="2168653"/>
                    <a:pt x="91684" y="2168706"/>
                    <a:pt x="92942" y="2168811"/>
                  </a:cubicBezTo>
                  <a:cubicBezTo>
                    <a:pt x="90138" y="2158904"/>
                    <a:pt x="87464" y="2148945"/>
                    <a:pt x="84870" y="2138986"/>
                  </a:cubicBezTo>
                  <a:cubicBezTo>
                    <a:pt x="14815" y="1870982"/>
                    <a:pt x="10019" y="1583610"/>
                    <a:pt x="81882" y="1301271"/>
                  </a:cubicBezTo>
                  <a:close/>
                  <a:moveTo>
                    <a:pt x="2161755" y="3341518"/>
                  </a:moveTo>
                  <a:cubicBezTo>
                    <a:pt x="2151980" y="3344217"/>
                    <a:pt x="2142204" y="3346838"/>
                    <a:pt x="2132402" y="3349328"/>
                  </a:cubicBezTo>
                  <a:cubicBezTo>
                    <a:pt x="1995964" y="3384446"/>
                    <a:pt x="1856536" y="3402058"/>
                    <a:pt x="1716742" y="3402058"/>
                  </a:cubicBezTo>
                  <a:cubicBezTo>
                    <a:pt x="1620139" y="3402058"/>
                    <a:pt x="1523432" y="3393646"/>
                    <a:pt x="1427457" y="3376794"/>
                  </a:cubicBezTo>
                  <a:cubicBezTo>
                    <a:pt x="1382511" y="3368879"/>
                    <a:pt x="1337747" y="3359129"/>
                    <a:pt x="1293246" y="3347519"/>
                  </a:cubicBezTo>
                  <a:cubicBezTo>
                    <a:pt x="1283208" y="3344899"/>
                    <a:pt x="1273171" y="3342173"/>
                    <a:pt x="1263159" y="3339369"/>
                  </a:cubicBezTo>
                  <a:cubicBezTo>
                    <a:pt x="1263395" y="3341282"/>
                    <a:pt x="1263499" y="3343221"/>
                    <a:pt x="1263499" y="3345187"/>
                  </a:cubicBezTo>
                  <a:cubicBezTo>
                    <a:pt x="1263499" y="3353678"/>
                    <a:pt x="1261456" y="3361698"/>
                    <a:pt x="1257812" y="3368774"/>
                  </a:cubicBezTo>
                  <a:cubicBezTo>
                    <a:pt x="1267509" y="3371474"/>
                    <a:pt x="1277232" y="3374094"/>
                    <a:pt x="1286956" y="3376610"/>
                  </a:cubicBezTo>
                  <a:cubicBezTo>
                    <a:pt x="1427117" y="3413066"/>
                    <a:pt x="1570239" y="3431385"/>
                    <a:pt x="1714751" y="3431385"/>
                  </a:cubicBezTo>
                  <a:cubicBezTo>
                    <a:pt x="1745178" y="3431385"/>
                    <a:pt x="1775684" y="3430573"/>
                    <a:pt x="1806243" y="3428948"/>
                  </a:cubicBezTo>
                  <a:cubicBezTo>
                    <a:pt x="1919829" y="3422894"/>
                    <a:pt x="2031580" y="3405754"/>
                    <a:pt x="2140737" y="3377711"/>
                  </a:cubicBezTo>
                  <a:cubicBezTo>
                    <a:pt x="2150669" y="3375169"/>
                    <a:pt x="2160602" y="3372522"/>
                    <a:pt x="2170509" y="3369796"/>
                  </a:cubicBezTo>
                  <a:cubicBezTo>
                    <a:pt x="2165058" y="3361750"/>
                    <a:pt x="2161834" y="3352001"/>
                    <a:pt x="2161755" y="3341518"/>
                  </a:cubicBezTo>
                  <a:close/>
                  <a:moveTo>
                    <a:pt x="3428969" y="1625176"/>
                  </a:moveTo>
                  <a:cubicBezTo>
                    <a:pt x="3422862" y="1510804"/>
                    <a:pt x="3405512" y="1398267"/>
                    <a:pt x="3377130" y="1288403"/>
                  </a:cubicBezTo>
                  <a:cubicBezTo>
                    <a:pt x="3374587" y="1278470"/>
                    <a:pt x="3371913" y="1268537"/>
                    <a:pt x="3369188" y="1258656"/>
                  </a:cubicBezTo>
                  <a:cubicBezTo>
                    <a:pt x="3360959" y="1264134"/>
                    <a:pt x="3351078" y="1267331"/>
                    <a:pt x="3340464" y="1267331"/>
                  </a:cubicBezTo>
                  <a:cubicBezTo>
                    <a:pt x="3340228" y="1267331"/>
                    <a:pt x="3339966" y="1267331"/>
                    <a:pt x="3339731" y="1267305"/>
                  </a:cubicBezTo>
                  <a:cubicBezTo>
                    <a:pt x="3342482" y="1277107"/>
                    <a:pt x="3345103" y="1286909"/>
                    <a:pt x="3347645" y="1296763"/>
                  </a:cubicBezTo>
                  <a:cubicBezTo>
                    <a:pt x="3417018" y="1565212"/>
                    <a:pt x="3421002" y="1852951"/>
                    <a:pt x="3348143" y="2135500"/>
                  </a:cubicBezTo>
                  <a:cubicBezTo>
                    <a:pt x="3345654" y="2145197"/>
                    <a:pt x="3343059" y="2154894"/>
                    <a:pt x="3340386" y="2164591"/>
                  </a:cubicBezTo>
                  <a:cubicBezTo>
                    <a:pt x="3350895" y="2165404"/>
                    <a:pt x="3360487" y="2169361"/>
                    <a:pt x="3368323" y="2175494"/>
                  </a:cubicBezTo>
                  <a:cubicBezTo>
                    <a:pt x="3371154" y="2165430"/>
                    <a:pt x="3373879" y="2155340"/>
                    <a:pt x="3376474" y="2145250"/>
                  </a:cubicBezTo>
                  <a:cubicBezTo>
                    <a:pt x="3420687" y="1975316"/>
                    <a:pt x="3438325" y="1801006"/>
                    <a:pt x="3428969" y="1625176"/>
                  </a:cubicBezTo>
                  <a:close/>
                  <a:moveTo>
                    <a:pt x="3329404" y="1134142"/>
                  </a:moveTo>
                  <a:cubicBezTo>
                    <a:pt x="3311478" y="1084582"/>
                    <a:pt x="3291193" y="1035652"/>
                    <a:pt x="3268601" y="987455"/>
                  </a:cubicBezTo>
                  <a:cubicBezTo>
                    <a:pt x="3174017" y="785758"/>
                    <a:pt x="3043579" y="607097"/>
                    <a:pt x="2880879" y="456401"/>
                  </a:cubicBezTo>
                  <a:cubicBezTo>
                    <a:pt x="2712466" y="300410"/>
                    <a:pt x="2516692" y="181426"/>
                    <a:pt x="2299034" y="102670"/>
                  </a:cubicBezTo>
                  <a:cubicBezTo>
                    <a:pt x="2298981" y="102644"/>
                    <a:pt x="2298929" y="102618"/>
                    <a:pt x="2298876" y="102618"/>
                  </a:cubicBezTo>
                  <a:cubicBezTo>
                    <a:pt x="2289310" y="99158"/>
                    <a:pt x="2279718" y="95804"/>
                    <a:pt x="2270126" y="92502"/>
                  </a:cubicBezTo>
                  <a:cubicBezTo>
                    <a:pt x="2269786" y="103011"/>
                    <a:pt x="2266326" y="112708"/>
                    <a:pt x="2260613" y="120728"/>
                  </a:cubicBezTo>
                  <a:cubicBezTo>
                    <a:pt x="2269995" y="123925"/>
                    <a:pt x="2279377" y="127227"/>
                    <a:pt x="2288760" y="130608"/>
                  </a:cubicBezTo>
                  <a:cubicBezTo>
                    <a:pt x="2288969" y="130687"/>
                    <a:pt x="2289179" y="130765"/>
                    <a:pt x="2289389" y="130844"/>
                  </a:cubicBezTo>
                  <a:cubicBezTo>
                    <a:pt x="2778432" y="307906"/>
                    <a:pt x="3135884" y="689233"/>
                    <a:pt x="3300340" y="1143917"/>
                  </a:cubicBezTo>
                  <a:cubicBezTo>
                    <a:pt x="3303825" y="1153457"/>
                    <a:pt x="3307206" y="1163049"/>
                    <a:pt x="3310482" y="1172668"/>
                  </a:cubicBezTo>
                  <a:cubicBezTo>
                    <a:pt x="3318764" y="1166823"/>
                    <a:pt x="3328801" y="1163311"/>
                    <a:pt x="3339652" y="1163154"/>
                  </a:cubicBezTo>
                  <a:cubicBezTo>
                    <a:pt x="3336323" y="1153457"/>
                    <a:pt x="3332916" y="1143786"/>
                    <a:pt x="3329404" y="1134142"/>
                  </a:cubicBezTo>
                  <a:close/>
                  <a:moveTo>
                    <a:pt x="1155077" y="94965"/>
                  </a:moveTo>
                  <a:lnTo>
                    <a:pt x="1155077" y="94546"/>
                  </a:lnTo>
                  <a:cubicBezTo>
                    <a:pt x="1145354" y="97900"/>
                    <a:pt x="1135631" y="101386"/>
                    <a:pt x="1125933" y="104950"/>
                  </a:cubicBezTo>
                  <a:cubicBezTo>
                    <a:pt x="1079178" y="122117"/>
                    <a:pt x="1032999" y="141406"/>
                    <a:pt x="987476" y="162739"/>
                  </a:cubicBezTo>
                  <a:cubicBezTo>
                    <a:pt x="785779" y="257324"/>
                    <a:pt x="607118" y="387788"/>
                    <a:pt x="456422" y="550488"/>
                  </a:cubicBezTo>
                  <a:cubicBezTo>
                    <a:pt x="300405" y="718953"/>
                    <a:pt x="181342" y="914780"/>
                    <a:pt x="102612" y="1132543"/>
                  </a:cubicBezTo>
                  <a:cubicBezTo>
                    <a:pt x="101826" y="1134745"/>
                    <a:pt x="101040" y="1136894"/>
                    <a:pt x="100280" y="1139095"/>
                  </a:cubicBezTo>
                  <a:cubicBezTo>
                    <a:pt x="96847" y="1148609"/>
                    <a:pt x="93571" y="1158148"/>
                    <a:pt x="90321" y="1167688"/>
                  </a:cubicBezTo>
                  <a:cubicBezTo>
                    <a:pt x="100726" y="1168789"/>
                    <a:pt x="110187" y="1172956"/>
                    <a:pt x="117840" y="1179246"/>
                  </a:cubicBezTo>
                  <a:cubicBezTo>
                    <a:pt x="121116" y="1169497"/>
                    <a:pt x="124496" y="1159721"/>
                    <a:pt x="127982" y="1149998"/>
                  </a:cubicBezTo>
                  <a:cubicBezTo>
                    <a:pt x="128821" y="1147560"/>
                    <a:pt x="129712" y="1145097"/>
                    <a:pt x="130603" y="1142659"/>
                  </a:cubicBezTo>
                  <a:cubicBezTo>
                    <a:pt x="306433" y="656342"/>
                    <a:pt x="684196" y="300070"/>
                    <a:pt x="1135316" y="134120"/>
                  </a:cubicBezTo>
                  <a:cubicBezTo>
                    <a:pt x="1144804" y="130608"/>
                    <a:pt x="1154317" y="127201"/>
                    <a:pt x="1163882" y="123873"/>
                  </a:cubicBezTo>
                  <a:cubicBezTo>
                    <a:pt x="1158327" y="115643"/>
                    <a:pt x="1155077" y="105684"/>
                    <a:pt x="1155077" y="9496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9D1D902E-5C34-7D72-7ACD-701760D9EE67}"/>
                </a:ext>
              </a:extLst>
            </p:cNvPr>
            <p:cNvSpPr/>
            <p:nvPr/>
          </p:nvSpPr>
          <p:spPr>
            <a:xfrm>
              <a:off x="6456950" y="1514550"/>
              <a:ext cx="1336681" cy="903782"/>
            </a:xfrm>
            <a:custGeom>
              <a:avLst/>
              <a:gdLst>
                <a:gd name="connsiteX0" fmla="*/ 1486942 w 1568789"/>
                <a:gd name="connsiteY0" fmla="*/ 0 h 1060719"/>
                <a:gd name="connsiteX1" fmla="*/ 1406300 w 1568789"/>
                <a:gd name="connsiteY1" fmla="*/ 68010 h 1060719"/>
                <a:gd name="connsiteX2" fmla="*/ 968127 w 1568789"/>
                <a:gd name="connsiteY2" fmla="*/ 67329 h 1060719"/>
                <a:gd name="connsiteX3" fmla="*/ 128158 w 1568789"/>
                <a:gd name="connsiteY3" fmla="*/ 911491 h 1060719"/>
                <a:gd name="connsiteX4" fmla="*/ 81848 w 1568789"/>
                <a:gd name="connsiteY4" fmla="*/ 897050 h 1060719"/>
                <a:gd name="connsiteX5" fmla="*/ 8335 w 1568789"/>
                <a:gd name="connsiteY5" fmla="*/ 942914 h 1060719"/>
                <a:gd name="connsiteX6" fmla="*/ 315 w 1568789"/>
                <a:gd name="connsiteY6" fmla="*/ 971691 h 1060719"/>
                <a:gd name="connsiteX7" fmla="*/ 0 w 1568789"/>
                <a:gd name="connsiteY7" fmla="*/ 978872 h 1060719"/>
                <a:gd name="connsiteX8" fmla="*/ 81848 w 1568789"/>
                <a:gd name="connsiteY8" fmla="*/ 1060720 h 1060719"/>
                <a:gd name="connsiteX9" fmla="*/ 153161 w 1568789"/>
                <a:gd name="connsiteY9" fmla="*/ 1018996 h 1060719"/>
                <a:gd name="connsiteX10" fmla="*/ 162805 w 1568789"/>
                <a:gd name="connsiteY10" fmla="*/ 990823 h 1060719"/>
                <a:gd name="connsiteX11" fmla="*/ 163670 w 1568789"/>
                <a:gd name="connsiteY11" fmla="*/ 978872 h 1060719"/>
                <a:gd name="connsiteX12" fmla="*/ 149203 w 1568789"/>
                <a:gd name="connsiteY12" fmla="*/ 932484 h 1060719"/>
                <a:gd name="connsiteX13" fmla="*/ 980445 w 1568789"/>
                <a:gd name="connsiteY13" fmla="*/ 97075 h 1060719"/>
                <a:gd name="connsiteX14" fmla="*/ 1406667 w 1568789"/>
                <a:gd name="connsiteY14" fmla="*/ 97730 h 1060719"/>
                <a:gd name="connsiteX15" fmla="*/ 1486942 w 1568789"/>
                <a:gd name="connsiteY15" fmla="*/ 163643 h 1060719"/>
                <a:gd name="connsiteX16" fmla="*/ 1568790 w 1568789"/>
                <a:gd name="connsiteY16" fmla="*/ 81795 h 1060719"/>
                <a:gd name="connsiteX17" fmla="*/ 1486942 w 1568789"/>
                <a:gd name="connsiteY17" fmla="*/ 0 h 1060719"/>
                <a:gd name="connsiteX18" fmla="*/ 81822 w 1568789"/>
                <a:gd name="connsiteY18" fmla="*/ 1030974 h 1060719"/>
                <a:gd name="connsiteX19" fmla="*/ 29773 w 1568789"/>
                <a:gd name="connsiteY19" fmla="*/ 979606 h 1060719"/>
                <a:gd name="connsiteX20" fmla="*/ 29746 w 1568789"/>
                <a:gd name="connsiteY20" fmla="*/ 978898 h 1060719"/>
                <a:gd name="connsiteX21" fmla="*/ 37924 w 1568789"/>
                <a:gd name="connsiteY21" fmla="*/ 950908 h 1060719"/>
                <a:gd name="connsiteX22" fmla="*/ 81822 w 1568789"/>
                <a:gd name="connsiteY22" fmla="*/ 926823 h 1060719"/>
                <a:gd name="connsiteX23" fmla="*/ 133897 w 1568789"/>
                <a:gd name="connsiteY23" fmla="*/ 978898 h 1060719"/>
                <a:gd name="connsiteX24" fmla="*/ 133845 w 1568789"/>
                <a:gd name="connsiteY24" fmla="*/ 980654 h 1060719"/>
                <a:gd name="connsiteX25" fmla="*/ 124332 w 1568789"/>
                <a:gd name="connsiteY25" fmla="*/ 1008880 h 1060719"/>
                <a:gd name="connsiteX26" fmla="*/ 81822 w 1568789"/>
                <a:gd name="connsiteY26" fmla="*/ 1030974 h 1060719"/>
                <a:gd name="connsiteX27" fmla="*/ 1486942 w 1568789"/>
                <a:gd name="connsiteY27" fmla="*/ 133923 h 1060719"/>
                <a:gd name="connsiteX28" fmla="*/ 1434866 w 1568789"/>
                <a:gd name="connsiteY28" fmla="*/ 81848 h 1060719"/>
                <a:gd name="connsiteX29" fmla="*/ 1486942 w 1568789"/>
                <a:gd name="connsiteY29" fmla="*/ 29772 h 1060719"/>
                <a:gd name="connsiteX30" fmla="*/ 1539018 w 1568789"/>
                <a:gd name="connsiteY30" fmla="*/ 81848 h 1060719"/>
                <a:gd name="connsiteX31" fmla="*/ 1486942 w 1568789"/>
                <a:gd name="connsiteY31" fmla="*/ 133923 h 106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68789" h="1060719">
                  <a:moveTo>
                    <a:pt x="1486942" y="0"/>
                  </a:moveTo>
                  <a:cubicBezTo>
                    <a:pt x="1446529" y="0"/>
                    <a:pt x="1412904" y="29432"/>
                    <a:pt x="1406300" y="68010"/>
                  </a:cubicBezTo>
                  <a:lnTo>
                    <a:pt x="968127" y="67329"/>
                  </a:lnTo>
                  <a:lnTo>
                    <a:pt x="128158" y="911491"/>
                  </a:lnTo>
                  <a:cubicBezTo>
                    <a:pt x="114975" y="902397"/>
                    <a:pt x="99040" y="897050"/>
                    <a:pt x="81848" y="897050"/>
                  </a:cubicBezTo>
                  <a:cubicBezTo>
                    <a:pt x="49612" y="897050"/>
                    <a:pt x="21674" y="915789"/>
                    <a:pt x="8335" y="942914"/>
                  </a:cubicBezTo>
                  <a:cubicBezTo>
                    <a:pt x="4010" y="951747"/>
                    <a:pt x="1206" y="961444"/>
                    <a:pt x="315" y="971691"/>
                  </a:cubicBezTo>
                  <a:cubicBezTo>
                    <a:pt x="105" y="974050"/>
                    <a:pt x="0" y="976461"/>
                    <a:pt x="0" y="978872"/>
                  </a:cubicBezTo>
                  <a:cubicBezTo>
                    <a:pt x="0" y="1024002"/>
                    <a:pt x="36718" y="1060720"/>
                    <a:pt x="81848" y="1060720"/>
                  </a:cubicBezTo>
                  <a:cubicBezTo>
                    <a:pt x="112407" y="1060720"/>
                    <a:pt x="139113" y="1043894"/>
                    <a:pt x="153161" y="1018996"/>
                  </a:cubicBezTo>
                  <a:cubicBezTo>
                    <a:pt x="157982" y="1010453"/>
                    <a:pt x="161311" y="1000939"/>
                    <a:pt x="162805" y="990823"/>
                  </a:cubicBezTo>
                  <a:cubicBezTo>
                    <a:pt x="163381" y="986918"/>
                    <a:pt x="163670" y="982934"/>
                    <a:pt x="163670" y="978872"/>
                  </a:cubicBezTo>
                  <a:cubicBezTo>
                    <a:pt x="163670" y="961653"/>
                    <a:pt x="158323" y="945693"/>
                    <a:pt x="149203" y="932484"/>
                  </a:cubicBezTo>
                  <a:lnTo>
                    <a:pt x="980445" y="97075"/>
                  </a:lnTo>
                  <a:lnTo>
                    <a:pt x="1406667" y="97730"/>
                  </a:lnTo>
                  <a:cubicBezTo>
                    <a:pt x="1414084" y="135260"/>
                    <a:pt x="1447237" y="163643"/>
                    <a:pt x="1486942" y="163643"/>
                  </a:cubicBezTo>
                  <a:cubicBezTo>
                    <a:pt x="1532072" y="163643"/>
                    <a:pt x="1568790" y="126926"/>
                    <a:pt x="1568790" y="81795"/>
                  </a:cubicBezTo>
                  <a:cubicBezTo>
                    <a:pt x="1568790" y="36718"/>
                    <a:pt x="1532072" y="0"/>
                    <a:pt x="1486942" y="0"/>
                  </a:cubicBezTo>
                  <a:close/>
                  <a:moveTo>
                    <a:pt x="81822" y="1030974"/>
                  </a:moveTo>
                  <a:cubicBezTo>
                    <a:pt x="53334" y="1030974"/>
                    <a:pt x="30113" y="1007989"/>
                    <a:pt x="29773" y="979606"/>
                  </a:cubicBezTo>
                  <a:cubicBezTo>
                    <a:pt x="29746" y="979370"/>
                    <a:pt x="29746" y="979134"/>
                    <a:pt x="29746" y="978898"/>
                  </a:cubicBezTo>
                  <a:cubicBezTo>
                    <a:pt x="29746" y="968598"/>
                    <a:pt x="32734" y="958980"/>
                    <a:pt x="37924" y="950908"/>
                  </a:cubicBezTo>
                  <a:cubicBezTo>
                    <a:pt x="47201" y="936441"/>
                    <a:pt x="63398" y="926823"/>
                    <a:pt x="81822" y="926823"/>
                  </a:cubicBezTo>
                  <a:cubicBezTo>
                    <a:pt x="110546" y="926823"/>
                    <a:pt x="133897" y="950174"/>
                    <a:pt x="133897" y="978898"/>
                  </a:cubicBezTo>
                  <a:cubicBezTo>
                    <a:pt x="133897" y="979501"/>
                    <a:pt x="133897" y="980077"/>
                    <a:pt x="133845" y="980654"/>
                  </a:cubicBezTo>
                  <a:cubicBezTo>
                    <a:pt x="133504" y="991163"/>
                    <a:pt x="130045" y="1000860"/>
                    <a:pt x="124332" y="1008880"/>
                  </a:cubicBezTo>
                  <a:cubicBezTo>
                    <a:pt x="114949" y="1022246"/>
                    <a:pt x="99381" y="1030974"/>
                    <a:pt x="81822" y="1030974"/>
                  </a:cubicBezTo>
                  <a:close/>
                  <a:moveTo>
                    <a:pt x="1486942" y="133923"/>
                  </a:moveTo>
                  <a:cubicBezTo>
                    <a:pt x="1458218" y="133923"/>
                    <a:pt x="1434866" y="110572"/>
                    <a:pt x="1434866" y="81848"/>
                  </a:cubicBezTo>
                  <a:cubicBezTo>
                    <a:pt x="1434866" y="53124"/>
                    <a:pt x="1458218" y="29772"/>
                    <a:pt x="1486942" y="29772"/>
                  </a:cubicBezTo>
                  <a:cubicBezTo>
                    <a:pt x="1515666" y="29772"/>
                    <a:pt x="1539018" y="53124"/>
                    <a:pt x="1539018" y="81848"/>
                  </a:cubicBezTo>
                  <a:cubicBezTo>
                    <a:pt x="1539018" y="110572"/>
                    <a:pt x="1515666" y="133923"/>
                    <a:pt x="1486942" y="13392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890958A4-E19C-F748-5DF2-527BBE91C79E}"/>
                </a:ext>
              </a:extLst>
            </p:cNvPr>
            <p:cNvSpPr/>
            <p:nvPr/>
          </p:nvSpPr>
          <p:spPr>
            <a:xfrm>
              <a:off x="7413276" y="2992517"/>
              <a:ext cx="809637" cy="383995"/>
            </a:xfrm>
            <a:custGeom>
              <a:avLst/>
              <a:gdLst>
                <a:gd name="connsiteX0" fmla="*/ 868353 w 950226"/>
                <a:gd name="connsiteY0" fmla="*/ 0 h 450674"/>
                <a:gd name="connsiteX1" fmla="*/ 787710 w 950226"/>
                <a:gd name="connsiteY1" fmla="*/ 68010 h 450674"/>
                <a:gd name="connsiteX2" fmla="*/ 430494 w 950226"/>
                <a:gd name="connsiteY2" fmla="*/ 67617 h 450674"/>
                <a:gd name="connsiteX3" fmla="*/ 135391 w 950226"/>
                <a:gd name="connsiteY3" fmla="*/ 307028 h 450674"/>
                <a:gd name="connsiteX4" fmla="*/ 81848 w 950226"/>
                <a:gd name="connsiteY4" fmla="*/ 287005 h 450674"/>
                <a:gd name="connsiteX5" fmla="*/ 70814 w 950226"/>
                <a:gd name="connsiteY5" fmla="*/ 287739 h 450674"/>
                <a:gd name="connsiteX6" fmla="*/ 41724 w 950226"/>
                <a:gd name="connsiteY6" fmla="*/ 297514 h 450674"/>
                <a:gd name="connsiteX7" fmla="*/ 0 w 950226"/>
                <a:gd name="connsiteY7" fmla="*/ 368826 h 450674"/>
                <a:gd name="connsiteX8" fmla="*/ 81848 w 950226"/>
                <a:gd name="connsiteY8" fmla="*/ 450674 h 450674"/>
                <a:gd name="connsiteX9" fmla="*/ 89029 w 950226"/>
                <a:gd name="connsiteY9" fmla="*/ 450360 h 450674"/>
                <a:gd name="connsiteX10" fmla="*/ 118514 w 950226"/>
                <a:gd name="connsiteY10" fmla="*/ 441973 h 450674"/>
                <a:gd name="connsiteX11" fmla="*/ 163696 w 950226"/>
                <a:gd name="connsiteY11" fmla="*/ 368826 h 450674"/>
                <a:gd name="connsiteX12" fmla="*/ 153999 w 950226"/>
                <a:gd name="connsiteY12" fmla="*/ 330248 h 450674"/>
                <a:gd name="connsiteX13" fmla="*/ 441056 w 950226"/>
                <a:gd name="connsiteY13" fmla="*/ 97363 h 450674"/>
                <a:gd name="connsiteX14" fmla="*/ 788104 w 950226"/>
                <a:gd name="connsiteY14" fmla="*/ 97756 h 450674"/>
                <a:gd name="connsiteX15" fmla="*/ 868379 w 950226"/>
                <a:gd name="connsiteY15" fmla="*/ 163670 h 450674"/>
                <a:gd name="connsiteX16" fmla="*/ 950227 w 950226"/>
                <a:gd name="connsiteY16" fmla="*/ 81822 h 450674"/>
                <a:gd name="connsiteX17" fmla="*/ 868353 w 950226"/>
                <a:gd name="connsiteY17" fmla="*/ 0 h 450674"/>
                <a:gd name="connsiteX18" fmla="*/ 110546 w 950226"/>
                <a:gd name="connsiteY18" fmla="*/ 412227 h 450674"/>
                <a:gd name="connsiteX19" fmla="*/ 81822 w 950226"/>
                <a:gd name="connsiteY19" fmla="*/ 420902 h 450674"/>
                <a:gd name="connsiteX20" fmla="*/ 81088 w 950226"/>
                <a:gd name="connsiteY20" fmla="*/ 420876 h 450674"/>
                <a:gd name="connsiteX21" fmla="*/ 29720 w 950226"/>
                <a:gd name="connsiteY21" fmla="*/ 368826 h 450674"/>
                <a:gd name="connsiteX22" fmla="*/ 51840 w 950226"/>
                <a:gd name="connsiteY22" fmla="*/ 326265 h 450674"/>
                <a:gd name="connsiteX23" fmla="*/ 81010 w 950226"/>
                <a:gd name="connsiteY23" fmla="*/ 316751 h 450674"/>
                <a:gd name="connsiteX24" fmla="*/ 81822 w 950226"/>
                <a:gd name="connsiteY24" fmla="*/ 316725 h 450674"/>
                <a:gd name="connsiteX25" fmla="*/ 133897 w 950226"/>
                <a:gd name="connsiteY25" fmla="*/ 368800 h 450674"/>
                <a:gd name="connsiteX26" fmla="*/ 110546 w 950226"/>
                <a:gd name="connsiteY26" fmla="*/ 412227 h 450674"/>
                <a:gd name="connsiteX27" fmla="*/ 868353 w 950226"/>
                <a:gd name="connsiteY27" fmla="*/ 133923 h 450674"/>
                <a:gd name="connsiteX28" fmla="*/ 816278 w 950226"/>
                <a:gd name="connsiteY28" fmla="*/ 81848 h 450674"/>
                <a:gd name="connsiteX29" fmla="*/ 868353 w 950226"/>
                <a:gd name="connsiteY29" fmla="*/ 29773 h 450674"/>
                <a:gd name="connsiteX30" fmla="*/ 920428 w 950226"/>
                <a:gd name="connsiteY30" fmla="*/ 81848 h 450674"/>
                <a:gd name="connsiteX31" fmla="*/ 868353 w 950226"/>
                <a:gd name="connsiteY31" fmla="*/ 133923 h 45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0226" h="450674">
                  <a:moveTo>
                    <a:pt x="868353" y="0"/>
                  </a:moveTo>
                  <a:cubicBezTo>
                    <a:pt x="827940" y="0"/>
                    <a:pt x="794289" y="29432"/>
                    <a:pt x="787710" y="68010"/>
                  </a:cubicBezTo>
                  <a:lnTo>
                    <a:pt x="430494" y="67617"/>
                  </a:lnTo>
                  <a:lnTo>
                    <a:pt x="135391" y="307028"/>
                  </a:lnTo>
                  <a:cubicBezTo>
                    <a:pt x="121029" y="294579"/>
                    <a:pt x="102316" y="287005"/>
                    <a:pt x="81848" y="287005"/>
                  </a:cubicBezTo>
                  <a:cubicBezTo>
                    <a:pt x="78100" y="287005"/>
                    <a:pt x="74431" y="287267"/>
                    <a:pt x="70814" y="287739"/>
                  </a:cubicBezTo>
                  <a:cubicBezTo>
                    <a:pt x="60384" y="289154"/>
                    <a:pt x="50555" y="292535"/>
                    <a:pt x="41724" y="297514"/>
                  </a:cubicBezTo>
                  <a:cubicBezTo>
                    <a:pt x="16826" y="311562"/>
                    <a:pt x="0" y="338268"/>
                    <a:pt x="0" y="368826"/>
                  </a:cubicBezTo>
                  <a:cubicBezTo>
                    <a:pt x="0" y="413957"/>
                    <a:pt x="36718" y="450674"/>
                    <a:pt x="81848" y="450674"/>
                  </a:cubicBezTo>
                  <a:cubicBezTo>
                    <a:pt x="84259" y="450674"/>
                    <a:pt x="86670" y="450569"/>
                    <a:pt x="89029" y="450360"/>
                  </a:cubicBezTo>
                  <a:cubicBezTo>
                    <a:pt x="99538" y="449442"/>
                    <a:pt x="109524" y="446533"/>
                    <a:pt x="118514" y="441973"/>
                  </a:cubicBezTo>
                  <a:cubicBezTo>
                    <a:pt x="145272" y="428528"/>
                    <a:pt x="163696" y="400774"/>
                    <a:pt x="163696" y="368826"/>
                  </a:cubicBezTo>
                  <a:cubicBezTo>
                    <a:pt x="163696" y="354884"/>
                    <a:pt x="160184" y="341753"/>
                    <a:pt x="153999" y="330248"/>
                  </a:cubicBezTo>
                  <a:lnTo>
                    <a:pt x="441056" y="97363"/>
                  </a:lnTo>
                  <a:lnTo>
                    <a:pt x="788104" y="97756"/>
                  </a:lnTo>
                  <a:cubicBezTo>
                    <a:pt x="795520" y="135286"/>
                    <a:pt x="828700" y="163670"/>
                    <a:pt x="868379" y="163670"/>
                  </a:cubicBezTo>
                  <a:cubicBezTo>
                    <a:pt x="913509" y="163670"/>
                    <a:pt x="950227" y="126952"/>
                    <a:pt x="950227" y="81822"/>
                  </a:cubicBezTo>
                  <a:cubicBezTo>
                    <a:pt x="950200" y="36718"/>
                    <a:pt x="913483" y="0"/>
                    <a:pt x="868353" y="0"/>
                  </a:cubicBezTo>
                  <a:close/>
                  <a:moveTo>
                    <a:pt x="110546" y="412227"/>
                  </a:moveTo>
                  <a:cubicBezTo>
                    <a:pt x="102316" y="417704"/>
                    <a:pt x="92436" y="420902"/>
                    <a:pt x="81822" y="420902"/>
                  </a:cubicBezTo>
                  <a:cubicBezTo>
                    <a:pt x="81586" y="420902"/>
                    <a:pt x="81324" y="420902"/>
                    <a:pt x="81088" y="420876"/>
                  </a:cubicBezTo>
                  <a:cubicBezTo>
                    <a:pt x="52705" y="420483"/>
                    <a:pt x="29720" y="397288"/>
                    <a:pt x="29720" y="368826"/>
                  </a:cubicBezTo>
                  <a:cubicBezTo>
                    <a:pt x="29720" y="351241"/>
                    <a:pt x="38448" y="335673"/>
                    <a:pt x="51840" y="326265"/>
                  </a:cubicBezTo>
                  <a:cubicBezTo>
                    <a:pt x="60122" y="320420"/>
                    <a:pt x="70159" y="316908"/>
                    <a:pt x="81010" y="316751"/>
                  </a:cubicBezTo>
                  <a:cubicBezTo>
                    <a:pt x="81298" y="316725"/>
                    <a:pt x="81534" y="316725"/>
                    <a:pt x="81822" y="316725"/>
                  </a:cubicBezTo>
                  <a:cubicBezTo>
                    <a:pt x="110546" y="316725"/>
                    <a:pt x="133897" y="340076"/>
                    <a:pt x="133897" y="368800"/>
                  </a:cubicBezTo>
                  <a:cubicBezTo>
                    <a:pt x="133924" y="386910"/>
                    <a:pt x="124620" y="402897"/>
                    <a:pt x="110546" y="412227"/>
                  </a:cubicBezTo>
                  <a:close/>
                  <a:moveTo>
                    <a:pt x="868353" y="133923"/>
                  </a:moveTo>
                  <a:cubicBezTo>
                    <a:pt x="839629" y="133923"/>
                    <a:pt x="816278" y="110572"/>
                    <a:pt x="816278" y="81848"/>
                  </a:cubicBezTo>
                  <a:cubicBezTo>
                    <a:pt x="816278" y="53124"/>
                    <a:pt x="839629" y="29773"/>
                    <a:pt x="868353" y="29773"/>
                  </a:cubicBezTo>
                  <a:cubicBezTo>
                    <a:pt x="897077" y="29773"/>
                    <a:pt x="920428" y="53124"/>
                    <a:pt x="920428" y="81848"/>
                  </a:cubicBezTo>
                  <a:cubicBezTo>
                    <a:pt x="920428" y="110546"/>
                    <a:pt x="897077" y="133923"/>
                    <a:pt x="868353" y="13392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5708FA66-CBBC-69CC-4F71-E1E93456A97C}"/>
                </a:ext>
              </a:extLst>
            </p:cNvPr>
            <p:cNvSpPr/>
            <p:nvPr/>
          </p:nvSpPr>
          <p:spPr>
            <a:xfrm rot="18900000">
              <a:off x="6502172" y="2322391"/>
              <a:ext cx="50734" cy="50734"/>
            </a:xfrm>
            <a:custGeom>
              <a:avLst/>
              <a:gdLst>
                <a:gd name="connsiteX0" fmla="*/ 59544 w 59544"/>
                <a:gd name="connsiteY0" fmla="*/ 29772 h 59544"/>
                <a:gd name="connsiteX1" fmla="*/ 29771 w 59544"/>
                <a:gd name="connsiteY1" fmla="*/ 59544 h 59544"/>
                <a:gd name="connsiteX2" fmla="*/ -1 w 59544"/>
                <a:gd name="connsiteY2" fmla="*/ 29772 h 59544"/>
                <a:gd name="connsiteX3" fmla="*/ 29771 w 59544"/>
                <a:gd name="connsiteY3" fmla="*/ 0 h 59544"/>
                <a:gd name="connsiteX4" fmla="*/ 59544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4" y="29772"/>
                  </a:moveTo>
                  <a:cubicBezTo>
                    <a:pt x="59544" y="46215"/>
                    <a:pt x="46215" y="59544"/>
                    <a:pt x="29771" y="59544"/>
                  </a:cubicBezTo>
                  <a:cubicBezTo>
                    <a:pt x="13329" y="59544"/>
                    <a:pt x="-1" y="46215"/>
                    <a:pt x="-1" y="29772"/>
                  </a:cubicBezTo>
                  <a:cubicBezTo>
                    <a:pt x="-1" y="13329"/>
                    <a:pt x="13328" y="0"/>
                    <a:pt x="29771" y="0"/>
                  </a:cubicBezTo>
                  <a:cubicBezTo>
                    <a:pt x="46214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1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EDA84A2F-6514-8D8A-E35F-79AF4AC81CE8}"/>
                </a:ext>
              </a:extLst>
            </p:cNvPr>
            <p:cNvSpPr/>
            <p:nvPr/>
          </p:nvSpPr>
          <p:spPr>
            <a:xfrm rot="16997148">
              <a:off x="7458735" y="3282718"/>
              <a:ext cx="50733" cy="50733"/>
            </a:xfrm>
            <a:custGeom>
              <a:avLst/>
              <a:gdLst>
                <a:gd name="connsiteX0" fmla="*/ 59542 w 59542"/>
                <a:gd name="connsiteY0" fmla="*/ 29771 h 59542"/>
                <a:gd name="connsiteX1" fmla="*/ 29771 w 59542"/>
                <a:gd name="connsiteY1" fmla="*/ 59543 h 59542"/>
                <a:gd name="connsiteX2" fmla="*/ -1 w 59542"/>
                <a:gd name="connsiteY2" fmla="*/ 29771 h 59542"/>
                <a:gd name="connsiteX3" fmla="*/ 29771 w 59542"/>
                <a:gd name="connsiteY3" fmla="*/ 0 h 59542"/>
                <a:gd name="connsiteX4" fmla="*/ 59542 w 59542"/>
                <a:gd name="connsiteY4" fmla="*/ 29771 h 5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2" h="59542">
                  <a:moveTo>
                    <a:pt x="59542" y="29771"/>
                  </a:moveTo>
                  <a:cubicBezTo>
                    <a:pt x="59542" y="46214"/>
                    <a:pt x="46214" y="59543"/>
                    <a:pt x="29771" y="59543"/>
                  </a:cubicBezTo>
                  <a:cubicBezTo>
                    <a:pt x="13329" y="59543"/>
                    <a:pt x="-1" y="46214"/>
                    <a:pt x="-1" y="29771"/>
                  </a:cubicBezTo>
                  <a:cubicBezTo>
                    <a:pt x="-1" y="13329"/>
                    <a:pt x="13328" y="0"/>
                    <a:pt x="29771" y="0"/>
                  </a:cubicBezTo>
                  <a:cubicBezTo>
                    <a:pt x="46213" y="0"/>
                    <a:pt x="59542" y="13329"/>
                    <a:pt x="59542" y="29771"/>
                  </a:cubicBezTo>
                  <a:close/>
                </a:path>
              </a:pathLst>
            </a:custGeom>
            <a:solidFill>
              <a:schemeClr val="accent2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935AD2A7-26EF-9FB7-0DEF-30A72C349CB3}"/>
                </a:ext>
              </a:extLst>
            </p:cNvPr>
            <p:cNvSpPr/>
            <p:nvPr/>
          </p:nvSpPr>
          <p:spPr>
            <a:xfrm>
              <a:off x="7699441" y="1558005"/>
              <a:ext cx="50734" cy="50734"/>
            </a:xfrm>
            <a:custGeom>
              <a:avLst/>
              <a:gdLst>
                <a:gd name="connsiteX0" fmla="*/ 59545 w 59544"/>
                <a:gd name="connsiteY0" fmla="*/ 29772 h 59544"/>
                <a:gd name="connsiteX1" fmla="*/ 29772 w 59544"/>
                <a:gd name="connsiteY1" fmla="*/ 59545 h 59544"/>
                <a:gd name="connsiteX2" fmla="*/ -1 w 59544"/>
                <a:gd name="connsiteY2" fmla="*/ 29772 h 59544"/>
                <a:gd name="connsiteX3" fmla="*/ 29772 w 59544"/>
                <a:gd name="connsiteY3" fmla="*/ 0 h 59544"/>
                <a:gd name="connsiteX4" fmla="*/ 59545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5" y="29772"/>
                  </a:moveTo>
                  <a:cubicBezTo>
                    <a:pt x="59545" y="46215"/>
                    <a:pt x="46216" y="59545"/>
                    <a:pt x="29772" y="59545"/>
                  </a:cubicBezTo>
                  <a:cubicBezTo>
                    <a:pt x="13329" y="59545"/>
                    <a:pt x="-1" y="46215"/>
                    <a:pt x="-1" y="29772"/>
                  </a:cubicBezTo>
                  <a:cubicBezTo>
                    <a:pt x="-1" y="13329"/>
                    <a:pt x="13329" y="0"/>
                    <a:pt x="29772" y="0"/>
                  </a:cubicBezTo>
                  <a:cubicBezTo>
                    <a:pt x="46215" y="0"/>
                    <a:pt x="59545" y="13329"/>
                    <a:pt x="59545" y="29772"/>
                  </a:cubicBezTo>
                  <a:close/>
                </a:path>
              </a:pathLst>
            </a:custGeom>
            <a:solidFill>
              <a:schemeClr val="accent1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CDC31C03-7211-94AB-396B-3DDA9E97E070}"/>
                </a:ext>
              </a:extLst>
            </p:cNvPr>
            <p:cNvSpPr/>
            <p:nvPr/>
          </p:nvSpPr>
          <p:spPr>
            <a:xfrm rot="18900000">
              <a:off x="8128635" y="3037816"/>
              <a:ext cx="50734" cy="50734"/>
            </a:xfrm>
            <a:custGeom>
              <a:avLst/>
              <a:gdLst>
                <a:gd name="connsiteX0" fmla="*/ 59544 w 59544"/>
                <a:gd name="connsiteY0" fmla="*/ 29772 h 59544"/>
                <a:gd name="connsiteX1" fmla="*/ 29772 w 59544"/>
                <a:gd name="connsiteY1" fmla="*/ 59544 h 59544"/>
                <a:gd name="connsiteX2" fmla="*/ -1 w 59544"/>
                <a:gd name="connsiteY2" fmla="*/ 29772 h 59544"/>
                <a:gd name="connsiteX3" fmla="*/ 29772 w 59544"/>
                <a:gd name="connsiteY3" fmla="*/ 0 h 59544"/>
                <a:gd name="connsiteX4" fmla="*/ 59544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-1" y="46215"/>
                    <a:pt x="-1" y="29772"/>
                  </a:cubicBezTo>
                  <a:cubicBezTo>
                    <a:pt x="-1" y="13329"/>
                    <a:pt x="13329" y="0"/>
                    <a:pt x="29772" y="0"/>
                  </a:cubicBezTo>
                  <a:cubicBezTo>
                    <a:pt x="46214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2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E34D7628-D1D5-8CA1-DCCA-3AD5B9F38055}"/>
                </a:ext>
              </a:extLst>
            </p:cNvPr>
            <p:cNvSpPr/>
            <p:nvPr/>
          </p:nvSpPr>
          <p:spPr>
            <a:xfrm>
              <a:off x="6453310" y="5048263"/>
              <a:ext cx="1336681" cy="903804"/>
            </a:xfrm>
            <a:custGeom>
              <a:avLst/>
              <a:gdLst>
                <a:gd name="connsiteX0" fmla="*/ 1486968 w 1568789"/>
                <a:gd name="connsiteY0" fmla="*/ 897050 h 1060745"/>
                <a:gd name="connsiteX1" fmla="*/ 1406693 w 1568789"/>
                <a:gd name="connsiteY1" fmla="*/ 962963 h 1060745"/>
                <a:gd name="connsiteX2" fmla="*/ 980471 w 1568789"/>
                <a:gd name="connsiteY2" fmla="*/ 963619 h 1060745"/>
                <a:gd name="connsiteX3" fmla="*/ 149229 w 1568789"/>
                <a:gd name="connsiteY3" fmla="*/ 128210 h 1060745"/>
                <a:gd name="connsiteX4" fmla="*/ 163696 w 1568789"/>
                <a:gd name="connsiteY4" fmla="*/ 81822 h 1060745"/>
                <a:gd name="connsiteX5" fmla="*/ 162988 w 1568789"/>
                <a:gd name="connsiteY5" fmla="*/ 71155 h 1060745"/>
                <a:gd name="connsiteX6" fmla="*/ 153815 w 1568789"/>
                <a:gd name="connsiteY6" fmla="*/ 42850 h 1060745"/>
                <a:gd name="connsiteX7" fmla="*/ 81848 w 1568789"/>
                <a:gd name="connsiteY7" fmla="*/ 0 h 1060745"/>
                <a:gd name="connsiteX8" fmla="*/ 0 w 1568789"/>
                <a:gd name="connsiteY8" fmla="*/ 81848 h 1060745"/>
                <a:gd name="connsiteX9" fmla="*/ 419 w 1568789"/>
                <a:gd name="connsiteY9" fmla="*/ 90235 h 1060745"/>
                <a:gd name="connsiteX10" fmla="*/ 8754 w 1568789"/>
                <a:gd name="connsiteY10" fmla="*/ 118644 h 1060745"/>
                <a:gd name="connsiteX11" fmla="*/ 81848 w 1568789"/>
                <a:gd name="connsiteY11" fmla="*/ 163696 h 1060745"/>
                <a:gd name="connsiteX12" fmla="*/ 128157 w 1568789"/>
                <a:gd name="connsiteY12" fmla="*/ 149255 h 1060745"/>
                <a:gd name="connsiteX13" fmla="*/ 968126 w 1568789"/>
                <a:gd name="connsiteY13" fmla="*/ 993418 h 1060745"/>
                <a:gd name="connsiteX14" fmla="*/ 1406300 w 1568789"/>
                <a:gd name="connsiteY14" fmla="*/ 992736 h 1060745"/>
                <a:gd name="connsiteX15" fmla="*/ 1486942 w 1568789"/>
                <a:gd name="connsiteY15" fmla="*/ 1060746 h 1060745"/>
                <a:gd name="connsiteX16" fmla="*/ 1568790 w 1568789"/>
                <a:gd name="connsiteY16" fmla="*/ 978898 h 1060745"/>
                <a:gd name="connsiteX17" fmla="*/ 1486968 w 1568789"/>
                <a:gd name="connsiteY17" fmla="*/ 897050 h 1060745"/>
                <a:gd name="connsiteX18" fmla="*/ 81848 w 1568789"/>
                <a:gd name="connsiteY18" fmla="*/ 133897 h 1060745"/>
                <a:gd name="connsiteX19" fmla="*/ 38526 w 1568789"/>
                <a:gd name="connsiteY19" fmla="*/ 110703 h 1060745"/>
                <a:gd name="connsiteX20" fmla="*/ 29798 w 1568789"/>
                <a:gd name="connsiteY20" fmla="*/ 82372 h 1060745"/>
                <a:gd name="connsiteX21" fmla="*/ 29773 w 1568789"/>
                <a:gd name="connsiteY21" fmla="*/ 81822 h 1060745"/>
                <a:gd name="connsiteX22" fmla="*/ 81848 w 1568789"/>
                <a:gd name="connsiteY22" fmla="*/ 29746 h 1060745"/>
                <a:gd name="connsiteX23" fmla="*/ 125144 w 1568789"/>
                <a:gd name="connsiteY23" fmla="*/ 52914 h 1060745"/>
                <a:gd name="connsiteX24" fmla="*/ 133897 w 1568789"/>
                <a:gd name="connsiteY24" fmla="*/ 81324 h 1060745"/>
                <a:gd name="connsiteX25" fmla="*/ 133924 w 1568789"/>
                <a:gd name="connsiteY25" fmla="*/ 81822 h 1060745"/>
                <a:gd name="connsiteX26" fmla="*/ 81848 w 1568789"/>
                <a:gd name="connsiteY26" fmla="*/ 133897 h 1060745"/>
                <a:gd name="connsiteX27" fmla="*/ 1486968 w 1568789"/>
                <a:gd name="connsiteY27" fmla="*/ 1030974 h 1060745"/>
                <a:gd name="connsiteX28" fmla="*/ 1434893 w 1568789"/>
                <a:gd name="connsiteY28" fmla="*/ 978898 h 1060745"/>
                <a:gd name="connsiteX29" fmla="*/ 1486968 w 1568789"/>
                <a:gd name="connsiteY29" fmla="*/ 926823 h 1060745"/>
                <a:gd name="connsiteX30" fmla="*/ 1539043 w 1568789"/>
                <a:gd name="connsiteY30" fmla="*/ 978898 h 1060745"/>
                <a:gd name="connsiteX31" fmla="*/ 1486968 w 1568789"/>
                <a:gd name="connsiteY31" fmla="*/ 1030974 h 106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68789" h="1060745">
                  <a:moveTo>
                    <a:pt x="1486968" y="897050"/>
                  </a:moveTo>
                  <a:cubicBezTo>
                    <a:pt x="1447289" y="897050"/>
                    <a:pt x="1414110" y="925434"/>
                    <a:pt x="1406693" y="962963"/>
                  </a:cubicBezTo>
                  <a:lnTo>
                    <a:pt x="980471" y="963619"/>
                  </a:lnTo>
                  <a:lnTo>
                    <a:pt x="149229" y="128210"/>
                  </a:lnTo>
                  <a:cubicBezTo>
                    <a:pt x="158323" y="115001"/>
                    <a:pt x="163696" y="99040"/>
                    <a:pt x="163696" y="81822"/>
                  </a:cubicBezTo>
                  <a:cubicBezTo>
                    <a:pt x="163696" y="78205"/>
                    <a:pt x="163459" y="74641"/>
                    <a:pt x="162988" y="71155"/>
                  </a:cubicBezTo>
                  <a:cubicBezTo>
                    <a:pt x="161678" y="61012"/>
                    <a:pt x="158480" y="51473"/>
                    <a:pt x="153815" y="42850"/>
                  </a:cubicBezTo>
                  <a:cubicBezTo>
                    <a:pt x="139925" y="17350"/>
                    <a:pt x="112905" y="0"/>
                    <a:pt x="81848" y="0"/>
                  </a:cubicBezTo>
                  <a:cubicBezTo>
                    <a:pt x="36718" y="0"/>
                    <a:pt x="0" y="36718"/>
                    <a:pt x="0" y="81848"/>
                  </a:cubicBezTo>
                  <a:cubicBezTo>
                    <a:pt x="0" y="84678"/>
                    <a:pt x="157" y="87483"/>
                    <a:pt x="419" y="90235"/>
                  </a:cubicBezTo>
                  <a:cubicBezTo>
                    <a:pt x="1468" y="100377"/>
                    <a:pt x="4350" y="109969"/>
                    <a:pt x="8754" y="118644"/>
                  </a:cubicBezTo>
                  <a:cubicBezTo>
                    <a:pt x="22224" y="145350"/>
                    <a:pt x="49927" y="163696"/>
                    <a:pt x="81848" y="163696"/>
                  </a:cubicBezTo>
                  <a:cubicBezTo>
                    <a:pt x="99040" y="163696"/>
                    <a:pt x="115001" y="158349"/>
                    <a:pt x="128157" y="149255"/>
                  </a:cubicBezTo>
                  <a:lnTo>
                    <a:pt x="968126" y="993418"/>
                  </a:lnTo>
                  <a:lnTo>
                    <a:pt x="1406300" y="992736"/>
                  </a:lnTo>
                  <a:cubicBezTo>
                    <a:pt x="1412904" y="1031288"/>
                    <a:pt x="1446529" y="1060746"/>
                    <a:pt x="1486942" y="1060746"/>
                  </a:cubicBezTo>
                  <a:cubicBezTo>
                    <a:pt x="1532072" y="1060746"/>
                    <a:pt x="1568790" y="1024028"/>
                    <a:pt x="1568790" y="978898"/>
                  </a:cubicBezTo>
                  <a:cubicBezTo>
                    <a:pt x="1568790" y="933742"/>
                    <a:pt x="1532099" y="897050"/>
                    <a:pt x="1486968" y="897050"/>
                  </a:cubicBezTo>
                  <a:close/>
                  <a:moveTo>
                    <a:pt x="81848" y="133897"/>
                  </a:moveTo>
                  <a:cubicBezTo>
                    <a:pt x="63791" y="133897"/>
                    <a:pt x="47882" y="124672"/>
                    <a:pt x="38526" y="110703"/>
                  </a:cubicBezTo>
                  <a:cubicBezTo>
                    <a:pt x="33101" y="102578"/>
                    <a:pt x="29877" y="92855"/>
                    <a:pt x="29798" y="82372"/>
                  </a:cubicBezTo>
                  <a:cubicBezTo>
                    <a:pt x="29773" y="82189"/>
                    <a:pt x="29773" y="82005"/>
                    <a:pt x="29773" y="81822"/>
                  </a:cubicBezTo>
                  <a:cubicBezTo>
                    <a:pt x="29773" y="53098"/>
                    <a:pt x="53124" y="29746"/>
                    <a:pt x="81848" y="29746"/>
                  </a:cubicBezTo>
                  <a:cubicBezTo>
                    <a:pt x="99879" y="29746"/>
                    <a:pt x="115787" y="38945"/>
                    <a:pt x="125144" y="52914"/>
                  </a:cubicBezTo>
                  <a:cubicBezTo>
                    <a:pt x="130595" y="61065"/>
                    <a:pt x="133819" y="70841"/>
                    <a:pt x="133897" y="81324"/>
                  </a:cubicBezTo>
                  <a:cubicBezTo>
                    <a:pt x="133924" y="81507"/>
                    <a:pt x="133924" y="81638"/>
                    <a:pt x="133924" y="81822"/>
                  </a:cubicBezTo>
                  <a:cubicBezTo>
                    <a:pt x="133924" y="110546"/>
                    <a:pt x="110572" y="133897"/>
                    <a:pt x="81848" y="133897"/>
                  </a:cubicBezTo>
                  <a:close/>
                  <a:moveTo>
                    <a:pt x="1486968" y="1030974"/>
                  </a:moveTo>
                  <a:cubicBezTo>
                    <a:pt x="1458244" y="1030974"/>
                    <a:pt x="1434893" y="1007622"/>
                    <a:pt x="1434893" y="978898"/>
                  </a:cubicBezTo>
                  <a:cubicBezTo>
                    <a:pt x="1434893" y="950174"/>
                    <a:pt x="1458244" y="926823"/>
                    <a:pt x="1486968" y="926823"/>
                  </a:cubicBezTo>
                  <a:cubicBezTo>
                    <a:pt x="1515692" y="926823"/>
                    <a:pt x="1539043" y="950174"/>
                    <a:pt x="1539043" y="978898"/>
                  </a:cubicBezTo>
                  <a:cubicBezTo>
                    <a:pt x="1539043" y="1007622"/>
                    <a:pt x="1515692" y="1030974"/>
                    <a:pt x="1486968" y="10309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4E62DB54-8619-5014-5330-6738429D0FF9}"/>
                </a:ext>
              </a:extLst>
            </p:cNvPr>
            <p:cNvSpPr/>
            <p:nvPr/>
          </p:nvSpPr>
          <p:spPr>
            <a:xfrm>
              <a:off x="7409636" y="4090105"/>
              <a:ext cx="809615" cy="383995"/>
            </a:xfrm>
            <a:custGeom>
              <a:avLst/>
              <a:gdLst>
                <a:gd name="connsiteX0" fmla="*/ 868379 w 950200"/>
                <a:gd name="connsiteY0" fmla="*/ 286979 h 450674"/>
                <a:gd name="connsiteX1" fmla="*/ 788103 w 950200"/>
                <a:gd name="connsiteY1" fmla="*/ 352892 h 450674"/>
                <a:gd name="connsiteX2" fmla="*/ 441056 w 950200"/>
                <a:gd name="connsiteY2" fmla="*/ 353285 h 450674"/>
                <a:gd name="connsiteX3" fmla="*/ 153999 w 950200"/>
                <a:gd name="connsiteY3" fmla="*/ 120400 h 450674"/>
                <a:gd name="connsiteX4" fmla="*/ 163696 w 950200"/>
                <a:gd name="connsiteY4" fmla="*/ 81822 h 450674"/>
                <a:gd name="connsiteX5" fmla="*/ 122104 w 950200"/>
                <a:gd name="connsiteY5" fmla="*/ 10588 h 450674"/>
                <a:gd name="connsiteX6" fmla="*/ 93773 w 950200"/>
                <a:gd name="connsiteY6" fmla="*/ 865 h 450674"/>
                <a:gd name="connsiteX7" fmla="*/ 81848 w 950200"/>
                <a:gd name="connsiteY7" fmla="*/ 0 h 450674"/>
                <a:gd name="connsiteX8" fmla="*/ 0 w 950200"/>
                <a:gd name="connsiteY8" fmla="*/ 81848 h 450674"/>
                <a:gd name="connsiteX9" fmla="*/ 45969 w 950200"/>
                <a:gd name="connsiteY9" fmla="*/ 155388 h 450674"/>
                <a:gd name="connsiteX10" fmla="*/ 74746 w 950200"/>
                <a:gd name="connsiteY10" fmla="*/ 163355 h 450674"/>
                <a:gd name="connsiteX11" fmla="*/ 81848 w 950200"/>
                <a:gd name="connsiteY11" fmla="*/ 163669 h 450674"/>
                <a:gd name="connsiteX12" fmla="*/ 135391 w 950200"/>
                <a:gd name="connsiteY12" fmla="*/ 143647 h 450674"/>
                <a:gd name="connsiteX13" fmla="*/ 430494 w 950200"/>
                <a:gd name="connsiteY13" fmla="*/ 383057 h 450674"/>
                <a:gd name="connsiteX14" fmla="*/ 787710 w 950200"/>
                <a:gd name="connsiteY14" fmla="*/ 382664 h 450674"/>
                <a:gd name="connsiteX15" fmla="*/ 868353 w 950200"/>
                <a:gd name="connsiteY15" fmla="*/ 450674 h 450674"/>
                <a:gd name="connsiteX16" fmla="*/ 950200 w 950200"/>
                <a:gd name="connsiteY16" fmla="*/ 368826 h 450674"/>
                <a:gd name="connsiteX17" fmla="*/ 868379 w 950200"/>
                <a:gd name="connsiteY17" fmla="*/ 286979 h 450674"/>
                <a:gd name="connsiteX18" fmla="*/ 85124 w 950200"/>
                <a:gd name="connsiteY18" fmla="*/ 133819 h 450674"/>
                <a:gd name="connsiteX19" fmla="*/ 81848 w 950200"/>
                <a:gd name="connsiteY19" fmla="*/ 133923 h 450674"/>
                <a:gd name="connsiteX20" fmla="*/ 55980 w 950200"/>
                <a:gd name="connsiteY20" fmla="*/ 127004 h 450674"/>
                <a:gd name="connsiteX21" fmla="*/ 29772 w 950200"/>
                <a:gd name="connsiteY21" fmla="*/ 81822 h 450674"/>
                <a:gd name="connsiteX22" fmla="*/ 81848 w 950200"/>
                <a:gd name="connsiteY22" fmla="*/ 29746 h 450674"/>
                <a:gd name="connsiteX23" fmla="*/ 86015 w 950200"/>
                <a:gd name="connsiteY23" fmla="*/ 29930 h 450674"/>
                <a:gd name="connsiteX24" fmla="*/ 113953 w 950200"/>
                <a:gd name="connsiteY24" fmla="*/ 40832 h 450674"/>
                <a:gd name="connsiteX25" fmla="*/ 133924 w 950200"/>
                <a:gd name="connsiteY25" fmla="*/ 81822 h 450674"/>
                <a:gd name="connsiteX26" fmla="*/ 85124 w 950200"/>
                <a:gd name="connsiteY26" fmla="*/ 133819 h 450674"/>
                <a:gd name="connsiteX27" fmla="*/ 868379 w 950200"/>
                <a:gd name="connsiteY27" fmla="*/ 420902 h 450674"/>
                <a:gd name="connsiteX28" fmla="*/ 816303 w 950200"/>
                <a:gd name="connsiteY28" fmla="*/ 368826 h 450674"/>
                <a:gd name="connsiteX29" fmla="*/ 868379 w 950200"/>
                <a:gd name="connsiteY29" fmla="*/ 316751 h 450674"/>
                <a:gd name="connsiteX30" fmla="*/ 920454 w 950200"/>
                <a:gd name="connsiteY30" fmla="*/ 368826 h 450674"/>
                <a:gd name="connsiteX31" fmla="*/ 868379 w 950200"/>
                <a:gd name="connsiteY31" fmla="*/ 420902 h 45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0200" h="450674">
                  <a:moveTo>
                    <a:pt x="868379" y="286979"/>
                  </a:moveTo>
                  <a:cubicBezTo>
                    <a:pt x="828699" y="286979"/>
                    <a:pt x="795520" y="315362"/>
                    <a:pt x="788103" y="352892"/>
                  </a:cubicBezTo>
                  <a:lnTo>
                    <a:pt x="441056" y="353285"/>
                  </a:lnTo>
                  <a:lnTo>
                    <a:pt x="153999" y="120400"/>
                  </a:lnTo>
                  <a:cubicBezTo>
                    <a:pt x="160183" y="108895"/>
                    <a:pt x="163696" y="95764"/>
                    <a:pt x="163696" y="81822"/>
                  </a:cubicBezTo>
                  <a:cubicBezTo>
                    <a:pt x="163696" y="51315"/>
                    <a:pt x="146923" y="24662"/>
                    <a:pt x="122104" y="10588"/>
                  </a:cubicBezTo>
                  <a:cubicBezTo>
                    <a:pt x="113507" y="5687"/>
                    <a:pt x="103941" y="2333"/>
                    <a:pt x="93773" y="865"/>
                  </a:cubicBezTo>
                  <a:cubicBezTo>
                    <a:pt x="89894" y="288"/>
                    <a:pt x="85884" y="0"/>
                    <a:pt x="81848" y="0"/>
                  </a:cubicBezTo>
                  <a:cubicBezTo>
                    <a:pt x="36718" y="0"/>
                    <a:pt x="0" y="36718"/>
                    <a:pt x="0" y="81848"/>
                  </a:cubicBezTo>
                  <a:cubicBezTo>
                    <a:pt x="0" y="114110"/>
                    <a:pt x="18765" y="142074"/>
                    <a:pt x="45969" y="155388"/>
                  </a:cubicBezTo>
                  <a:cubicBezTo>
                    <a:pt x="54801" y="159712"/>
                    <a:pt x="64498" y="162490"/>
                    <a:pt x="74746" y="163355"/>
                  </a:cubicBezTo>
                  <a:cubicBezTo>
                    <a:pt x="77078" y="163565"/>
                    <a:pt x="79437" y="163669"/>
                    <a:pt x="81848" y="163669"/>
                  </a:cubicBezTo>
                  <a:cubicBezTo>
                    <a:pt x="102316" y="163669"/>
                    <a:pt x="121029" y="156095"/>
                    <a:pt x="135391" y="143647"/>
                  </a:cubicBezTo>
                  <a:lnTo>
                    <a:pt x="430494" y="383057"/>
                  </a:lnTo>
                  <a:lnTo>
                    <a:pt x="787710" y="382664"/>
                  </a:lnTo>
                  <a:cubicBezTo>
                    <a:pt x="794289" y="421216"/>
                    <a:pt x="827939" y="450674"/>
                    <a:pt x="868353" y="450674"/>
                  </a:cubicBezTo>
                  <a:cubicBezTo>
                    <a:pt x="913483" y="450674"/>
                    <a:pt x="950200" y="413957"/>
                    <a:pt x="950200" y="368826"/>
                  </a:cubicBezTo>
                  <a:cubicBezTo>
                    <a:pt x="950200" y="323696"/>
                    <a:pt x="913509" y="286979"/>
                    <a:pt x="868379" y="286979"/>
                  </a:cubicBezTo>
                  <a:close/>
                  <a:moveTo>
                    <a:pt x="85124" y="133819"/>
                  </a:moveTo>
                  <a:cubicBezTo>
                    <a:pt x="84050" y="133871"/>
                    <a:pt x="82948" y="133923"/>
                    <a:pt x="81848" y="133923"/>
                  </a:cubicBezTo>
                  <a:cubicBezTo>
                    <a:pt x="72439" y="133923"/>
                    <a:pt x="63581" y="131407"/>
                    <a:pt x="55980" y="127004"/>
                  </a:cubicBezTo>
                  <a:cubicBezTo>
                    <a:pt x="40334" y="118041"/>
                    <a:pt x="29772" y="101137"/>
                    <a:pt x="29772" y="81822"/>
                  </a:cubicBezTo>
                  <a:cubicBezTo>
                    <a:pt x="29772" y="53098"/>
                    <a:pt x="53124" y="29746"/>
                    <a:pt x="81848" y="29746"/>
                  </a:cubicBezTo>
                  <a:cubicBezTo>
                    <a:pt x="83263" y="29746"/>
                    <a:pt x="84652" y="29799"/>
                    <a:pt x="86015" y="29930"/>
                  </a:cubicBezTo>
                  <a:cubicBezTo>
                    <a:pt x="96525" y="30742"/>
                    <a:pt x="106117" y="34699"/>
                    <a:pt x="113953" y="40832"/>
                  </a:cubicBezTo>
                  <a:cubicBezTo>
                    <a:pt x="126113" y="50372"/>
                    <a:pt x="133924" y="65206"/>
                    <a:pt x="133924" y="81822"/>
                  </a:cubicBezTo>
                  <a:cubicBezTo>
                    <a:pt x="133924" y="109471"/>
                    <a:pt x="112327" y="132115"/>
                    <a:pt x="85124" y="133819"/>
                  </a:cubicBezTo>
                  <a:close/>
                  <a:moveTo>
                    <a:pt x="868379" y="420902"/>
                  </a:moveTo>
                  <a:cubicBezTo>
                    <a:pt x="839654" y="420902"/>
                    <a:pt x="816303" y="397551"/>
                    <a:pt x="816303" y="368826"/>
                  </a:cubicBezTo>
                  <a:cubicBezTo>
                    <a:pt x="816303" y="340102"/>
                    <a:pt x="839654" y="316751"/>
                    <a:pt x="868379" y="316751"/>
                  </a:cubicBezTo>
                  <a:cubicBezTo>
                    <a:pt x="897103" y="316751"/>
                    <a:pt x="920454" y="340102"/>
                    <a:pt x="920454" y="368826"/>
                  </a:cubicBezTo>
                  <a:cubicBezTo>
                    <a:pt x="920454" y="397551"/>
                    <a:pt x="897103" y="420902"/>
                    <a:pt x="868379" y="42090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471A5DD6-CB22-7141-E52E-DCD82F32E881}"/>
                </a:ext>
              </a:extLst>
            </p:cNvPr>
            <p:cNvSpPr/>
            <p:nvPr/>
          </p:nvSpPr>
          <p:spPr>
            <a:xfrm rot="18900000">
              <a:off x="6498536" y="5093522"/>
              <a:ext cx="50734" cy="50734"/>
            </a:xfrm>
            <a:custGeom>
              <a:avLst/>
              <a:gdLst>
                <a:gd name="connsiteX0" fmla="*/ 59544 w 59544"/>
                <a:gd name="connsiteY0" fmla="*/ 29772 h 59544"/>
                <a:gd name="connsiteX1" fmla="*/ 29772 w 59544"/>
                <a:gd name="connsiteY1" fmla="*/ 59544 h 59544"/>
                <a:gd name="connsiteX2" fmla="*/ -1 w 59544"/>
                <a:gd name="connsiteY2" fmla="*/ 29772 h 59544"/>
                <a:gd name="connsiteX3" fmla="*/ 29772 w 59544"/>
                <a:gd name="connsiteY3" fmla="*/ 0 h 59544"/>
                <a:gd name="connsiteX4" fmla="*/ 59544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-1" y="46215"/>
                    <a:pt x="-1" y="29772"/>
                  </a:cubicBezTo>
                  <a:cubicBezTo>
                    <a:pt x="-1" y="13329"/>
                    <a:pt x="13329" y="0"/>
                    <a:pt x="29772" y="0"/>
                  </a:cubicBezTo>
                  <a:cubicBezTo>
                    <a:pt x="46214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2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597B4F1C-AB63-F3B1-9E9A-EDE58DFC2C40}"/>
                </a:ext>
              </a:extLst>
            </p:cNvPr>
            <p:cNvSpPr/>
            <p:nvPr/>
          </p:nvSpPr>
          <p:spPr>
            <a:xfrm>
              <a:off x="7454922" y="4133560"/>
              <a:ext cx="50734" cy="50734"/>
            </a:xfrm>
            <a:custGeom>
              <a:avLst/>
              <a:gdLst>
                <a:gd name="connsiteX0" fmla="*/ 59545 w 59544"/>
                <a:gd name="connsiteY0" fmla="*/ 29772 h 59544"/>
                <a:gd name="connsiteX1" fmla="*/ 29772 w 59544"/>
                <a:gd name="connsiteY1" fmla="*/ 59545 h 59544"/>
                <a:gd name="connsiteX2" fmla="*/ -1 w 59544"/>
                <a:gd name="connsiteY2" fmla="*/ 29772 h 59544"/>
                <a:gd name="connsiteX3" fmla="*/ 29772 w 59544"/>
                <a:gd name="connsiteY3" fmla="*/ 0 h 59544"/>
                <a:gd name="connsiteX4" fmla="*/ 59545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5" y="29772"/>
                  </a:moveTo>
                  <a:cubicBezTo>
                    <a:pt x="59545" y="46215"/>
                    <a:pt x="46216" y="59545"/>
                    <a:pt x="29772" y="59545"/>
                  </a:cubicBezTo>
                  <a:cubicBezTo>
                    <a:pt x="13329" y="59545"/>
                    <a:pt x="-1" y="46215"/>
                    <a:pt x="-1" y="29772"/>
                  </a:cubicBezTo>
                  <a:cubicBezTo>
                    <a:pt x="-1" y="13329"/>
                    <a:pt x="13329" y="0"/>
                    <a:pt x="29772" y="0"/>
                  </a:cubicBezTo>
                  <a:cubicBezTo>
                    <a:pt x="46215" y="0"/>
                    <a:pt x="59545" y="13329"/>
                    <a:pt x="59545" y="29772"/>
                  </a:cubicBezTo>
                  <a:close/>
                </a:path>
              </a:pathLst>
            </a:custGeom>
            <a:solidFill>
              <a:schemeClr val="accent1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ACA25D71-64AB-05ED-AB20-63CE5E41D802}"/>
                </a:ext>
              </a:extLst>
            </p:cNvPr>
            <p:cNvSpPr/>
            <p:nvPr/>
          </p:nvSpPr>
          <p:spPr>
            <a:xfrm rot="18900000">
              <a:off x="7695724" y="5857870"/>
              <a:ext cx="50734" cy="50734"/>
            </a:xfrm>
            <a:custGeom>
              <a:avLst/>
              <a:gdLst>
                <a:gd name="connsiteX0" fmla="*/ 59544 w 59544"/>
                <a:gd name="connsiteY0" fmla="*/ 29772 h 59544"/>
                <a:gd name="connsiteX1" fmla="*/ 29771 w 59544"/>
                <a:gd name="connsiteY1" fmla="*/ 59545 h 59544"/>
                <a:gd name="connsiteX2" fmla="*/ -1 w 59544"/>
                <a:gd name="connsiteY2" fmla="*/ 29772 h 59544"/>
                <a:gd name="connsiteX3" fmla="*/ 29771 w 59544"/>
                <a:gd name="connsiteY3" fmla="*/ 0 h 59544"/>
                <a:gd name="connsiteX4" fmla="*/ 59544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4" y="29772"/>
                  </a:moveTo>
                  <a:cubicBezTo>
                    <a:pt x="59544" y="46215"/>
                    <a:pt x="46215" y="59545"/>
                    <a:pt x="29771" y="59545"/>
                  </a:cubicBezTo>
                  <a:cubicBezTo>
                    <a:pt x="13329" y="59545"/>
                    <a:pt x="-1" y="46216"/>
                    <a:pt x="-1" y="29772"/>
                  </a:cubicBezTo>
                  <a:cubicBezTo>
                    <a:pt x="-1" y="13330"/>
                    <a:pt x="13328" y="0"/>
                    <a:pt x="29771" y="0"/>
                  </a:cubicBezTo>
                  <a:cubicBezTo>
                    <a:pt x="46214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2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6DF76605-FE91-B2DA-C1EE-170901F5FBED}"/>
                </a:ext>
              </a:extLst>
            </p:cNvPr>
            <p:cNvSpPr/>
            <p:nvPr/>
          </p:nvSpPr>
          <p:spPr>
            <a:xfrm>
              <a:off x="8125061" y="4378079"/>
              <a:ext cx="50734" cy="50734"/>
            </a:xfrm>
            <a:custGeom>
              <a:avLst/>
              <a:gdLst>
                <a:gd name="connsiteX0" fmla="*/ 59545 w 59544"/>
                <a:gd name="connsiteY0" fmla="*/ 29772 h 59544"/>
                <a:gd name="connsiteX1" fmla="*/ 29772 w 59544"/>
                <a:gd name="connsiteY1" fmla="*/ 59545 h 59544"/>
                <a:gd name="connsiteX2" fmla="*/ 0 w 59544"/>
                <a:gd name="connsiteY2" fmla="*/ 29772 h 59544"/>
                <a:gd name="connsiteX3" fmla="*/ 29772 w 59544"/>
                <a:gd name="connsiteY3" fmla="*/ 0 h 59544"/>
                <a:gd name="connsiteX4" fmla="*/ 59545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5" y="29772"/>
                  </a:moveTo>
                  <a:cubicBezTo>
                    <a:pt x="59545" y="46215"/>
                    <a:pt x="46216" y="59545"/>
                    <a:pt x="29772" y="59545"/>
                  </a:cubicBezTo>
                  <a:cubicBezTo>
                    <a:pt x="13330" y="59545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5" y="13329"/>
                    <a:pt x="59545" y="29772"/>
                  </a:cubicBezTo>
                  <a:close/>
                </a:path>
              </a:pathLst>
            </a:custGeom>
            <a:solidFill>
              <a:schemeClr val="accent1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13" name="Rectangle: Rounded Corners 1112">
              <a:extLst>
                <a:ext uri="{FF2B5EF4-FFF2-40B4-BE49-F238E27FC236}">
                  <a16:creationId xmlns:a16="http://schemas.microsoft.com/office/drawing/2014/main" id="{571641DC-5E81-6609-2CEA-B7F755DD34D1}"/>
                </a:ext>
              </a:extLst>
            </p:cNvPr>
            <p:cNvSpPr/>
            <p:nvPr/>
          </p:nvSpPr>
          <p:spPr>
            <a:xfrm>
              <a:off x="220342" y="2465159"/>
              <a:ext cx="3675600" cy="112916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621" cap="flat">
              <a:noFill/>
              <a:prstDash val="solid"/>
              <a:miter/>
            </a:ln>
          </p:spPr>
          <p:txBody>
            <a:bodyPr rIns="1044000" rtlCol="0" anchor="ctr"/>
            <a:lstStyle/>
            <a:p>
              <a:pPr algn="r"/>
              <a:r>
                <a:rPr lang="en-IN" sz="1600" dirty="0"/>
                <a:t>Direct Brand &amp;</a:t>
              </a:r>
              <a:br>
                <a:rPr lang="en-IN" sz="1600" dirty="0"/>
              </a:br>
              <a:r>
                <a:rPr lang="en-IN" sz="1600" dirty="0"/>
                <a:t>Agency Demand</a:t>
              </a:r>
            </a:p>
          </p:txBody>
        </p:sp>
        <p:grpSp>
          <p:nvGrpSpPr>
            <p:cNvPr id="1114" name="Graphic 26808">
              <a:extLst>
                <a:ext uri="{FF2B5EF4-FFF2-40B4-BE49-F238E27FC236}">
                  <a16:creationId xmlns:a16="http://schemas.microsoft.com/office/drawing/2014/main" id="{1F812DB7-505B-102C-7B59-15A1B8876604}"/>
                </a:ext>
              </a:extLst>
            </p:cNvPr>
            <p:cNvGrpSpPr/>
            <p:nvPr/>
          </p:nvGrpSpPr>
          <p:grpSpPr>
            <a:xfrm>
              <a:off x="2833608" y="2539758"/>
              <a:ext cx="979984" cy="979958"/>
              <a:chOff x="2267110" y="2454137"/>
              <a:chExt cx="1150154" cy="1150123"/>
            </a:xfrm>
          </p:grpSpPr>
          <p:sp>
            <p:nvSpPr>
              <p:cNvPr id="1115" name="Freeform: Shape 1114">
                <a:extLst>
                  <a:ext uri="{FF2B5EF4-FFF2-40B4-BE49-F238E27FC236}">
                    <a16:creationId xmlns:a16="http://schemas.microsoft.com/office/drawing/2014/main" id="{ECFEAE45-145C-A1C4-FE88-C950F78F599A}"/>
                  </a:ext>
                </a:extLst>
              </p:cNvPr>
              <p:cNvSpPr/>
              <p:nvPr/>
            </p:nvSpPr>
            <p:spPr>
              <a:xfrm>
                <a:off x="2267110" y="2454137"/>
                <a:ext cx="1150154" cy="1150123"/>
              </a:xfrm>
              <a:custGeom>
                <a:avLst/>
                <a:gdLst>
                  <a:gd name="connsiteX0" fmla="*/ 770563 w 1150154"/>
                  <a:gd name="connsiteY0" fmla="*/ 1115713 h 1150123"/>
                  <a:gd name="connsiteX1" fmla="*/ 1115750 w 1150154"/>
                  <a:gd name="connsiteY1" fmla="*/ 379607 h 1150123"/>
                  <a:gd name="connsiteX2" fmla="*/ 379617 w 1150154"/>
                  <a:gd name="connsiteY2" fmla="*/ 34394 h 1150123"/>
                  <a:gd name="connsiteX3" fmla="*/ 34404 w 1150154"/>
                  <a:gd name="connsiteY3" fmla="*/ 770553 h 1150123"/>
                  <a:gd name="connsiteX4" fmla="*/ 770563 w 1150154"/>
                  <a:gd name="connsiteY4" fmla="*/ 1115713 h 115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154" h="1150123">
                    <a:moveTo>
                      <a:pt x="770563" y="1115713"/>
                    </a:moveTo>
                    <a:cubicBezTo>
                      <a:pt x="1069152" y="1007788"/>
                      <a:pt x="1223701" y="678222"/>
                      <a:pt x="1115750" y="379607"/>
                    </a:cubicBezTo>
                    <a:cubicBezTo>
                      <a:pt x="1007799" y="80992"/>
                      <a:pt x="678206" y="-73531"/>
                      <a:pt x="379617" y="34394"/>
                    </a:cubicBezTo>
                    <a:cubicBezTo>
                      <a:pt x="81002" y="142345"/>
                      <a:pt x="-73547" y="471938"/>
                      <a:pt x="34404" y="770553"/>
                    </a:cubicBezTo>
                    <a:cubicBezTo>
                      <a:pt x="142382" y="1069168"/>
                      <a:pt x="471948" y="1223664"/>
                      <a:pt x="770563" y="11157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6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16" name="Freeform: Shape 1115">
                <a:extLst>
                  <a:ext uri="{FF2B5EF4-FFF2-40B4-BE49-F238E27FC236}">
                    <a16:creationId xmlns:a16="http://schemas.microsoft.com/office/drawing/2014/main" id="{2FBDE4B9-F376-C6C3-80C9-5B75259CB868}"/>
                  </a:ext>
                </a:extLst>
              </p:cNvPr>
              <p:cNvSpPr/>
              <p:nvPr/>
            </p:nvSpPr>
            <p:spPr>
              <a:xfrm>
                <a:off x="2374499" y="2553811"/>
                <a:ext cx="947014" cy="947011"/>
              </a:xfrm>
              <a:custGeom>
                <a:avLst/>
                <a:gdLst>
                  <a:gd name="connsiteX0" fmla="*/ 864552 w 864552"/>
                  <a:gd name="connsiteY0" fmla="*/ 432276 h 864552"/>
                  <a:gd name="connsiteX1" fmla="*/ 432276 w 864552"/>
                  <a:gd name="connsiteY1" fmla="*/ 864552 h 864552"/>
                  <a:gd name="connsiteX2" fmla="*/ 0 w 864552"/>
                  <a:gd name="connsiteY2" fmla="*/ 432276 h 864552"/>
                  <a:gd name="connsiteX3" fmla="*/ 432276 w 864552"/>
                  <a:gd name="connsiteY3" fmla="*/ 0 h 864552"/>
                  <a:gd name="connsiteX4" fmla="*/ 864552 w 864552"/>
                  <a:gd name="connsiteY4" fmla="*/ 432276 h 864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552" h="864552">
                    <a:moveTo>
                      <a:pt x="864552" y="432276"/>
                    </a:moveTo>
                    <a:cubicBezTo>
                      <a:pt x="864552" y="671016"/>
                      <a:pt x="671016" y="864552"/>
                      <a:pt x="432276" y="864552"/>
                    </a:cubicBezTo>
                    <a:cubicBezTo>
                      <a:pt x="193537" y="864552"/>
                      <a:pt x="0" y="671016"/>
                      <a:pt x="0" y="432276"/>
                    </a:cubicBezTo>
                    <a:cubicBezTo>
                      <a:pt x="0" y="193537"/>
                      <a:pt x="193537" y="0"/>
                      <a:pt x="432276" y="0"/>
                    </a:cubicBezTo>
                    <a:cubicBezTo>
                      <a:pt x="671016" y="0"/>
                      <a:pt x="864552" y="193537"/>
                      <a:pt x="864552" y="432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FAFAFA"/>
                  </a:gs>
                  <a:gs pos="100000">
                    <a:srgbClr val="F6F6F6"/>
                  </a:gs>
                </a:gsLst>
                <a:lin ang="3600001" scaled="1"/>
              </a:gradFill>
              <a:ln w="2621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117" name="Rectangle: Rounded Corners 1116">
              <a:extLst>
                <a:ext uri="{FF2B5EF4-FFF2-40B4-BE49-F238E27FC236}">
                  <a16:creationId xmlns:a16="http://schemas.microsoft.com/office/drawing/2014/main" id="{F9ED48C4-FBAD-79EA-6685-24DB754DECDA}"/>
                </a:ext>
              </a:extLst>
            </p:cNvPr>
            <p:cNvSpPr/>
            <p:nvPr/>
          </p:nvSpPr>
          <p:spPr>
            <a:xfrm>
              <a:off x="200424" y="3841701"/>
              <a:ext cx="3675600" cy="112916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621" cap="flat">
              <a:noFill/>
              <a:prstDash val="solid"/>
              <a:miter/>
            </a:ln>
          </p:spPr>
          <p:txBody>
            <a:bodyPr rIns="1044000" rtlCol="0" anchor="ctr"/>
            <a:lstStyle/>
            <a:p>
              <a:pPr algn="r"/>
              <a:r>
                <a:rPr lang="en-IN" sz="1600" dirty="0"/>
                <a:t>Niche Audience Aggregator</a:t>
              </a:r>
            </a:p>
          </p:txBody>
        </p:sp>
        <p:grpSp>
          <p:nvGrpSpPr>
            <p:cNvPr id="1118" name="Graphic 26808">
              <a:extLst>
                <a:ext uri="{FF2B5EF4-FFF2-40B4-BE49-F238E27FC236}">
                  <a16:creationId xmlns:a16="http://schemas.microsoft.com/office/drawing/2014/main" id="{BED17DC1-669E-8B71-BF3D-12712EAF544E}"/>
                </a:ext>
              </a:extLst>
            </p:cNvPr>
            <p:cNvGrpSpPr/>
            <p:nvPr/>
          </p:nvGrpSpPr>
          <p:grpSpPr>
            <a:xfrm>
              <a:off x="2813668" y="3916278"/>
              <a:ext cx="979984" cy="979967"/>
              <a:chOff x="2243707" y="4069682"/>
              <a:chExt cx="1150154" cy="1150133"/>
            </a:xfrm>
          </p:grpSpPr>
          <p:sp>
            <p:nvSpPr>
              <p:cNvPr id="1119" name="Freeform: Shape 1118">
                <a:extLst>
                  <a:ext uri="{FF2B5EF4-FFF2-40B4-BE49-F238E27FC236}">
                    <a16:creationId xmlns:a16="http://schemas.microsoft.com/office/drawing/2014/main" id="{A4D3F402-5BAB-EFF0-211A-00C12BB10843}"/>
                  </a:ext>
                </a:extLst>
              </p:cNvPr>
              <p:cNvSpPr/>
              <p:nvPr/>
            </p:nvSpPr>
            <p:spPr>
              <a:xfrm>
                <a:off x="2243707" y="4069682"/>
                <a:ext cx="1150154" cy="1150133"/>
              </a:xfrm>
              <a:custGeom>
                <a:avLst/>
                <a:gdLst>
                  <a:gd name="connsiteX0" fmla="*/ 770563 w 1150154"/>
                  <a:gd name="connsiteY0" fmla="*/ 1115713 h 1150133"/>
                  <a:gd name="connsiteX1" fmla="*/ 1115750 w 1150154"/>
                  <a:gd name="connsiteY1" fmla="*/ 379607 h 1150133"/>
                  <a:gd name="connsiteX2" fmla="*/ 379617 w 1150154"/>
                  <a:gd name="connsiteY2" fmla="*/ 34394 h 1150133"/>
                  <a:gd name="connsiteX3" fmla="*/ 34404 w 1150154"/>
                  <a:gd name="connsiteY3" fmla="*/ 770553 h 1150133"/>
                  <a:gd name="connsiteX4" fmla="*/ 770563 w 1150154"/>
                  <a:gd name="connsiteY4" fmla="*/ 1115713 h 115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154" h="1150133">
                    <a:moveTo>
                      <a:pt x="770563" y="1115713"/>
                    </a:moveTo>
                    <a:cubicBezTo>
                      <a:pt x="1069152" y="1007788"/>
                      <a:pt x="1223701" y="678222"/>
                      <a:pt x="1115750" y="379607"/>
                    </a:cubicBezTo>
                    <a:cubicBezTo>
                      <a:pt x="1007799" y="80992"/>
                      <a:pt x="678206" y="-73531"/>
                      <a:pt x="379617" y="34394"/>
                    </a:cubicBezTo>
                    <a:cubicBezTo>
                      <a:pt x="81002" y="142345"/>
                      <a:pt x="-73547" y="471938"/>
                      <a:pt x="34404" y="770553"/>
                    </a:cubicBezTo>
                    <a:cubicBezTo>
                      <a:pt x="142408" y="1069168"/>
                      <a:pt x="471974" y="1223690"/>
                      <a:pt x="770563" y="111571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6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20" name="Freeform: Shape 1119">
                <a:extLst>
                  <a:ext uri="{FF2B5EF4-FFF2-40B4-BE49-F238E27FC236}">
                    <a16:creationId xmlns:a16="http://schemas.microsoft.com/office/drawing/2014/main" id="{291F08D2-FC04-8E16-A964-3F1BEC62A964}"/>
                  </a:ext>
                </a:extLst>
              </p:cNvPr>
              <p:cNvSpPr/>
              <p:nvPr/>
            </p:nvSpPr>
            <p:spPr>
              <a:xfrm>
                <a:off x="2351122" y="4169383"/>
                <a:ext cx="947014" cy="947011"/>
              </a:xfrm>
              <a:custGeom>
                <a:avLst/>
                <a:gdLst>
                  <a:gd name="connsiteX0" fmla="*/ 864552 w 864552"/>
                  <a:gd name="connsiteY0" fmla="*/ 432276 h 864552"/>
                  <a:gd name="connsiteX1" fmla="*/ 432276 w 864552"/>
                  <a:gd name="connsiteY1" fmla="*/ 864552 h 864552"/>
                  <a:gd name="connsiteX2" fmla="*/ 0 w 864552"/>
                  <a:gd name="connsiteY2" fmla="*/ 432276 h 864552"/>
                  <a:gd name="connsiteX3" fmla="*/ 432276 w 864552"/>
                  <a:gd name="connsiteY3" fmla="*/ 0 h 864552"/>
                  <a:gd name="connsiteX4" fmla="*/ 864552 w 864552"/>
                  <a:gd name="connsiteY4" fmla="*/ 432276 h 864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552" h="864552">
                    <a:moveTo>
                      <a:pt x="864552" y="432276"/>
                    </a:moveTo>
                    <a:cubicBezTo>
                      <a:pt x="864552" y="671016"/>
                      <a:pt x="671015" y="864552"/>
                      <a:pt x="432276" y="864552"/>
                    </a:cubicBezTo>
                    <a:cubicBezTo>
                      <a:pt x="193537" y="864552"/>
                      <a:pt x="0" y="671015"/>
                      <a:pt x="0" y="432276"/>
                    </a:cubicBezTo>
                    <a:cubicBezTo>
                      <a:pt x="0" y="193537"/>
                      <a:pt x="193537" y="0"/>
                      <a:pt x="432276" y="0"/>
                    </a:cubicBezTo>
                    <a:cubicBezTo>
                      <a:pt x="671016" y="0"/>
                      <a:pt x="864552" y="193537"/>
                      <a:pt x="864552" y="432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FAFAFA"/>
                  </a:gs>
                  <a:gs pos="100000">
                    <a:srgbClr val="F6F6F6"/>
                  </a:gs>
                </a:gsLst>
                <a:lin ang="3599947" scaled="1"/>
              </a:gradFill>
              <a:ln w="2621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121" name="Rectangle: Rounded Corners 1120">
              <a:extLst>
                <a:ext uri="{FF2B5EF4-FFF2-40B4-BE49-F238E27FC236}">
                  <a16:creationId xmlns:a16="http://schemas.microsoft.com/office/drawing/2014/main" id="{857ADC4F-B255-2B5C-BB89-FAFEB12A94A6}"/>
                </a:ext>
              </a:extLst>
            </p:cNvPr>
            <p:cNvSpPr/>
            <p:nvPr/>
          </p:nvSpPr>
          <p:spPr>
            <a:xfrm>
              <a:off x="651411" y="5261698"/>
              <a:ext cx="3675600" cy="112916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621" cap="flat">
              <a:noFill/>
              <a:prstDash val="solid"/>
              <a:miter/>
            </a:ln>
          </p:spPr>
          <p:txBody>
            <a:bodyPr rIns="1044000" rtlCol="0" anchor="ctr"/>
            <a:lstStyle/>
            <a:p>
              <a:pPr algn="r"/>
              <a:r>
                <a:rPr lang="en-IN" sz="1600" dirty="0"/>
                <a:t>Extended</a:t>
              </a:r>
              <a:br>
                <a:rPr lang="en-IN" sz="1600" dirty="0"/>
              </a:br>
              <a:r>
                <a:rPr lang="en-IN" sz="1600" dirty="0"/>
                <a:t>Local Team</a:t>
              </a:r>
            </a:p>
          </p:txBody>
        </p:sp>
        <p:grpSp>
          <p:nvGrpSpPr>
            <p:cNvPr id="1122" name="Graphic 26808">
              <a:extLst>
                <a:ext uri="{FF2B5EF4-FFF2-40B4-BE49-F238E27FC236}">
                  <a16:creationId xmlns:a16="http://schemas.microsoft.com/office/drawing/2014/main" id="{4A5D2DB8-6377-16E3-FFEC-9CD052FC5CA7}"/>
                </a:ext>
              </a:extLst>
            </p:cNvPr>
            <p:cNvGrpSpPr/>
            <p:nvPr/>
          </p:nvGrpSpPr>
          <p:grpSpPr>
            <a:xfrm>
              <a:off x="3264676" y="5336274"/>
              <a:ext cx="979984" cy="979967"/>
              <a:chOff x="2773031" y="5736254"/>
              <a:chExt cx="1150154" cy="1150133"/>
            </a:xfrm>
          </p:grpSpPr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07663F63-6F88-C5B7-FDE6-84DB27400180}"/>
                  </a:ext>
                </a:extLst>
              </p:cNvPr>
              <p:cNvSpPr/>
              <p:nvPr/>
            </p:nvSpPr>
            <p:spPr>
              <a:xfrm>
                <a:off x="2773031" y="5736254"/>
                <a:ext cx="1150154" cy="1150133"/>
              </a:xfrm>
              <a:custGeom>
                <a:avLst/>
                <a:gdLst>
                  <a:gd name="connsiteX0" fmla="*/ 770563 w 1150154"/>
                  <a:gd name="connsiteY0" fmla="*/ 1115713 h 1150133"/>
                  <a:gd name="connsiteX1" fmla="*/ 1115750 w 1150154"/>
                  <a:gd name="connsiteY1" fmla="*/ 379607 h 1150133"/>
                  <a:gd name="connsiteX2" fmla="*/ 379617 w 1150154"/>
                  <a:gd name="connsiteY2" fmla="*/ 34394 h 1150133"/>
                  <a:gd name="connsiteX3" fmla="*/ 34404 w 1150154"/>
                  <a:gd name="connsiteY3" fmla="*/ 770552 h 1150133"/>
                  <a:gd name="connsiteX4" fmla="*/ 770563 w 1150154"/>
                  <a:gd name="connsiteY4" fmla="*/ 1115713 h 115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154" h="1150133">
                    <a:moveTo>
                      <a:pt x="770563" y="1115713"/>
                    </a:moveTo>
                    <a:cubicBezTo>
                      <a:pt x="1069152" y="1007788"/>
                      <a:pt x="1223701" y="678221"/>
                      <a:pt x="1115750" y="379607"/>
                    </a:cubicBezTo>
                    <a:cubicBezTo>
                      <a:pt x="1007799" y="80992"/>
                      <a:pt x="678206" y="-73531"/>
                      <a:pt x="379617" y="34394"/>
                    </a:cubicBezTo>
                    <a:cubicBezTo>
                      <a:pt x="81002" y="142345"/>
                      <a:pt x="-73547" y="471938"/>
                      <a:pt x="34404" y="770552"/>
                    </a:cubicBezTo>
                    <a:cubicBezTo>
                      <a:pt x="142382" y="1069167"/>
                      <a:pt x="471948" y="1223691"/>
                      <a:pt x="770563" y="11157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6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24" name="Freeform: Shape 1123">
                <a:extLst>
                  <a:ext uri="{FF2B5EF4-FFF2-40B4-BE49-F238E27FC236}">
                    <a16:creationId xmlns:a16="http://schemas.microsoft.com/office/drawing/2014/main" id="{6F11B92D-BDE9-9BCF-8C80-D2C4670355CF}"/>
                  </a:ext>
                </a:extLst>
              </p:cNvPr>
              <p:cNvSpPr/>
              <p:nvPr/>
            </p:nvSpPr>
            <p:spPr>
              <a:xfrm>
                <a:off x="2880420" y="5835955"/>
                <a:ext cx="947014" cy="947011"/>
              </a:xfrm>
              <a:custGeom>
                <a:avLst/>
                <a:gdLst>
                  <a:gd name="connsiteX0" fmla="*/ 864552 w 864552"/>
                  <a:gd name="connsiteY0" fmla="*/ 432276 h 864552"/>
                  <a:gd name="connsiteX1" fmla="*/ 432276 w 864552"/>
                  <a:gd name="connsiteY1" fmla="*/ 864552 h 864552"/>
                  <a:gd name="connsiteX2" fmla="*/ 0 w 864552"/>
                  <a:gd name="connsiteY2" fmla="*/ 432276 h 864552"/>
                  <a:gd name="connsiteX3" fmla="*/ 432276 w 864552"/>
                  <a:gd name="connsiteY3" fmla="*/ 0 h 864552"/>
                  <a:gd name="connsiteX4" fmla="*/ 864552 w 864552"/>
                  <a:gd name="connsiteY4" fmla="*/ 432276 h 864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552" h="864552">
                    <a:moveTo>
                      <a:pt x="864552" y="432276"/>
                    </a:moveTo>
                    <a:cubicBezTo>
                      <a:pt x="864552" y="671015"/>
                      <a:pt x="671016" y="864552"/>
                      <a:pt x="432276" y="864552"/>
                    </a:cubicBezTo>
                    <a:cubicBezTo>
                      <a:pt x="193537" y="864552"/>
                      <a:pt x="0" y="671015"/>
                      <a:pt x="0" y="432276"/>
                    </a:cubicBezTo>
                    <a:cubicBezTo>
                      <a:pt x="0" y="193537"/>
                      <a:pt x="193537" y="0"/>
                      <a:pt x="432276" y="0"/>
                    </a:cubicBezTo>
                    <a:cubicBezTo>
                      <a:pt x="671016" y="0"/>
                      <a:pt x="864552" y="193537"/>
                      <a:pt x="864552" y="432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FAFAFA"/>
                  </a:gs>
                  <a:gs pos="100000">
                    <a:srgbClr val="F6F6F6"/>
                  </a:gs>
                </a:gsLst>
                <a:lin ang="3600037" scaled="1"/>
              </a:gradFill>
              <a:ln w="2621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1125" name="Rectangle: Rounded Corners 1124">
              <a:extLst>
                <a:ext uri="{FF2B5EF4-FFF2-40B4-BE49-F238E27FC236}">
                  <a16:creationId xmlns:a16="http://schemas.microsoft.com/office/drawing/2014/main" id="{E14600DD-AEF2-A5FD-004A-44AFE89D8B5F}"/>
                </a:ext>
              </a:extLst>
            </p:cNvPr>
            <p:cNvSpPr/>
            <p:nvPr/>
          </p:nvSpPr>
          <p:spPr>
            <a:xfrm>
              <a:off x="643890" y="1025244"/>
              <a:ext cx="3675600" cy="112916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621" cap="flat">
              <a:noFill/>
              <a:prstDash val="solid"/>
              <a:miter/>
            </a:ln>
          </p:spPr>
          <p:txBody>
            <a:bodyPr rIns="1044000" rtlCol="0" anchor="ctr"/>
            <a:lstStyle/>
            <a:p>
              <a:pPr algn="r"/>
              <a:r>
                <a:rPr lang="en-US" sz="1600" dirty="0"/>
                <a:t>Value Creation - Matching right demand</a:t>
              </a:r>
            </a:p>
          </p:txBody>
        </p:sp>
        <p:grpSp>
          <p:nvGrpSpPr>
            <p:cNvPr id="1126" name="Graphic 26808">
              <a:extLst>
                <a:ext uri="{FF2B5EF4-FFF2-40B4-BE49-F238E27FC236}">
                  <a16:creationId xmlns:a16="http://schemas.microsoft.com/office/drawing/2014/main" id="{226C63F2-831B-EECA-793E-D8109B736D2F}"/>
                </a:ext>
              </a:extLst>
            </p:cNvPr>
            <p:cNvGrpSpPr/>
            <p:nvPr/>
          </p:nvGrpSpPr>
          <p:grpSpPr>
            <a:xfrm>
              <a:off x="3253801" y="1099820"/>
              <a:ext cx="979984" cy="979968"/>
              <a:chOff x="2760268" y="764161"/>
              <a:chExt cx="1150154" cy="1150134"/>
            </a:xfrm>
          </p:grpSpPr>
          <p:sp>
            <p:nvSpPr>
              <p:cNvPr id="1127" name="Freeform: Shape 1126">
                <a:extLst>
                  <a:ext uri="{FF2B5EF4-FFF2-40B4-BE49-F238E27FC236}">
                    <a16:creationId xmlns:a16="http://schemas.microsoft.com/office/drawing/2014/main" id="{77F0E5A2-5ED8-A0B7-42EA-8966FDD97334}"/>
                  </a:ext>
                </a:extLst>
              </p:cNvPr>
              <p:cNvSpPr/>
              <p:nvPr/>
            </p:nvSpPr>
            <p:spPr>
              <a:xfrm>
                <a:off x="2760268" y="764161"/>
                <a:ext cx="1150154" cy="1150134"/>
              </a:xfrm>
              <a:custGeom>
                <a:avLst/>
                <a:gdLst>
                  <a:gd name="connsiteX0" fmla="*/ 770563 w 1150154"/>
                  <a:gd name="connsiteY0" fmla="*/ 1115713 h 1150134"/>
                  <a:gd name="connsiteX1" fmla="*/ 1115750 w 1150154"/>
                  <a:gd name="connsiteY1" fmla="*/ 379607 h 1150134"/>
                  <a:gd name="connsiteX2" fmla="*/ 379617 w 1150154"/>
                  <a:gd name="connsiteY2" fmla="*/ 34394 h 1150134"/>
                  <a:gd name="connsiteX3" fmla="*/ 34404 w 1150154"/>
                  <a:gd name="connsiteY3" fmla="*/ 770553 h 1150134"/>
                  <a:gd name="connsiteX4" fmla="*/ 770563 w 1150154"/>
                  <a:gd name="connsiteY4" fmla="*/ 1115713 h 11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154" h="1150134">
                    <a:moveTo>
                      <a:pt x="770563" y="1115713"/>
                    </a:moveTo>
                    <a:cubicBezTo>
                      <a:pt x="1069152" y="1007788"/>
                      <a:pt x="1223701" y="678222"/>
                      <a:pt x="1115750" y="379607"/>
                    </a:cubicBezTo>
                    <a:cubicBezTo>
                      <a:pt x="1007799" y="80992"/>
                      <a:pt x="678206" y="-73531"/>
                      <a:pt x="379617" y="34394"/>
                    </a:cubicBezTo>
                    <a:cubicBezTo>
                      <a:pt x="81002" y="142345"/>
                      <a:pt x="-73547" y="471938"/>
                      <a:pt x="34404" y="770553"/>
                    </a:cubicBezTo>
                    <a:cubicBezTo>
                      <a:pt x="142382" y="1069168"/>
                      <a:pt x="471975" y="1223690"/>
                      <a:pt x="770563" y="111571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6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28" name="Freeform: Shape 1127">
                <a:extLst>
                  <a:ext uri="{FF2B5EF4-FFF2-40B4-BE49-F238E27FC236}">
                    <a16:creationId xmlns:a16="http://schemas.microsoft.com/office/drawing/2014/main" id="{528C1AB4-AD9F-1646-ACCA-C6E85BF06458}"/>
                  </a:ext>
                </a:extLst>
              </p:cNvPr>
              <p:cNvSpPr/>
              <p:nvPr/>
            </p:nvSpPr>
            <p:spPr>
              <a:xfrm>
                <a:off x="2867657" y="863862"/>
                <a:ext cx="947014" cy="947011"/>
              </a:xfrm>
              <a:custGeom>
                <a:avLst/>
                <a:gdLst>
                  <a:gd name="connsiteX0" fmla="*/ 864552 w 864552"/>
                  <a:gd name="connsiteY0" fmla="*/ 432276 h 864552"/>
                  <a:gd name="connsiteX1" fmla="*/ 432276 w 864552"/>
                  <a:gd name="connsiteY1" fmla="*/ 864552 h 864552"/>
                  <a:gd name="connsiteX2" fmla="*/ 0 w 864552"/>
                  <a:gd name="connsiteY2" fmla="*/ 432276 h 864552"/>
                  <a:gd name="connsiteX3" fmla="*/ 432276 w 864552"/>
                  <a:gd name="connsiteY3" fmla="*/ 0 h 864552"/>
                  <a:gd name="connsiteX4" fmla="*/ 864552 w 864552"/>
                  <a:gd name="connsiteY4" fmla="*/ 432276 h 864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552" h="864552">
                    <a:moveTo>
                      <a:pt x="864552" y="432276"/>
                    </a:moveTo>
                    <a:cubicBezTo>
                      <a:pt x="864552" y="671016"/>
                      <a:pt x="671016" y="864552"/>
                      <a:pt x="432276" y="864552"/>
                    </a:cubicBezTo>
                    <a:cubicBezTo>
                      <a:pt x="193537" y="864552"/>
                      <a:pt x="0" y="671016"/>
                      <a:pt x="0" y="432276"/>
                    </a:cubicBezTo>
                    <a:cubicBezTo>
                      <a:pt x="0" y="193537"/>
                      <a:pt x="193537" y="0"/>
                      <a:pt x="432276" y="0"/>
                    </a:cubicBezTo>
                    <a:cubicBezTo>
                      <a:pt x="671016" y="0"/>
                      <a:pt x="864552" y="193537"/>
                      <a:pt x="864552" y="432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FAFAFA"/>
                  </a:gs>
                  <a:gs pos="100000">
                    <a:srgbClr val="F6F6F6"/>
                  </a:gs>
                </a:gsLst>
                <a:lin ang="3600006" scaled="1"/>
              </a:gradFill>
              <a:ln w="2621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 dirty="0"/>
              </a:p>
            </p:txBody>
          </p:sp>
        </p:grp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DDA6ABF0-8C77-3DA4-DC04-92D8710306D2}"/>
                </a:ext>
              </a:extLst>
            </p:cNvPr>
            <p:cNvSpPr/>
            <p:nvPr/>
          </p:nvSpPr>
          <p:spPr>
            <a:xfrm>
              <a:off x="4398368" y="1518190"/>
              <a:ext cx="1336725" cy="903826"/>
            </a:xfrm>
            <a:custGeom>
              <a:avLst/>
              <a:gdLst>
                <a:gd name="connsiteX0" fmla="*/ 1568291 w 1568841"/>
                <a:gd name="connsiteY0" fmla="*/ 969778 h 1060772"/>
                <a:gd name="connsiteX1" fmla="*/ 1559224 w 1568841"/>
                <a:gd name="connsiteY1" fmla="*/ 940503 h 1060772"/>
                <a:gd name="connsiteX2" fmla="*/ 1486941 w 1568841"/>
                <a:gd name="connsiteY2" fmla="*/ 897050 h 1060772"/>
                <a:gd name="connsiteX3" fmla="*/ 1440606 w 1568841"/>
                <a:gd name="connsiteY3" fmla="*/ 911491 h 1060772"/>
                <a:gd name="connsiteX4" fmla="*/ 600663 w 1568841"/>
                <a:gd name="connsiteY4" fmla="*/ 67329 h 1060772"/>
                <a:gd name="connsiteX5" fmla="*/ 162490 w 1568841"/>
                <a:gd name="connsiteY5" fmla="*/ 68010 h 1060772"/>
                <a:gd name="connsiteX6" fmla="*/ 81848 w 1568841"/>
                <a:gd name="connsiteY6" fmla="*/ 0 h 1060772"/>
                <a:gd name="connsiteX7" fmla="*/ 0 w 1568841"/>
                <a:gd name="connsiteY7" fmla="*/ 81848 h 1060772"/>
                <a:gd name="connsiteX8" fmla="*/ 81848 w 1568841"/>
                <a:gd name="connsiteY8" fmla="*/ 163696 h 1060772"/>
                <a:gd name="connsiteX9" fmla="*/ 162123 w 1568841"/>
                <a:gd name="connsiteY9" fmla="*/ 97782 h 1060772"/>
                <a:gd name="connsiteX10" fmla="*/ 588345 w 1568841"/>
                <a:gd name="connsiteY10" fmla="*/ 97127 h 1060772"/>
                <a:gd name="connsiteX11" fmla="*/ 1419587 w 1568841"/>
                <a:gd name="connsiteY11" fmla="*/ 932536 h 1060772"/>
                <a:gd name="connsiteX12" fmla="*/ 1405120 w 1568841"/>
                <a:gd name="connsiteY12" fmla="*/ 978924 h 1060772"/>
                <a:gd name="connsiteX13" fmla="*/ 1405749 w 1568841"/>
                <a:gd name="connsiteY13" fmla="*/ 988910 h 1060772"/>
                <a:gd name="connsiteX14" fmla="*/ 1415132 w 1568841"/>
                <a:gd name="connsiteY14" fmla="*/ 1018105 h 1060772"/>
                <a:gd name="connsiteX15" fmla="*/ 1486994 w 1568841"/>
                <a:gd name="connsiteY15" fmla="*/ 1060772 h 1060772"/>
                <a:gd name="connsiteX16" fmla="*/ 1568842 w 1568841"/>
                <a:gd name="connsiteY16" fmla="*/ 978924 h 1060772"/>
                <a:gd name="connsiteX17" fmla="*/ 1568291 w 1568841"/>
                <a:gd name="connsiteY17" fmla="*/ 969778 h 1060772"/>
                <a:gd name="connsiteX18" fmla="*/ 81848 w 1568841"/>
                <a:gd name="connsiteY18" fmla="*/ 133897 h 1060772"/>
                <a:gd name="connsiteX19" fmla="*/ 29772 w 1568841"/>
                <a:gd name="connsiteY19" fmla="*/ 81822 h 1060772"/>
                <a:gd name="connsiteX20" fmla="*/ 81848 w 1568841"/>
                <a:gd name="connsiteY20" fmla="*/ 29746 h 1060772"/>
                <a:gd name="connsiteX21" fmla="*/ 133923 w 1568841"/>
                <a:gd name="connsiteY21" fmla="*/ 81822 h 1060772"/>
                <a:gd name="connsiteX22" fmla="*/ 81848 w 1568841"/>
                <a:gd name="connsiteY22" fmla="*/ 133897 h 1060772"/>
                <a:gd name="connsiteX23" fmla="*/ 1486968 w 1568841"/>
                <a:gd name="connsiteY23" fmla="*/ 1030974 h 1060772"/>
                <a:gd name="connsiteX24" fmla="*/ 1443698 w 1568841"/>
                <a:gd name="connsiteY24" fmla="*/ 1007832 h 1060772"/>
                <a:gd name="connsiteX25" fmla="*/ 1434893 w 1568841"/>
                <a:gd name="connsiteY25" fmla="*/ 978898 h 1060772"/>
                <a:gd name="connsiteX26" fmla="*/ 1434893 w 1568841"/>
                <a:gd name="connsiteY26" fmla="*/ 978479 h 1060772"/>
                <a:gd name="connsiteX27" fmla="*/ 1486968 w 1568841"/>
                <a:gd name="connsiteY27" fmla="*/ 926823 h 1060772"/>
                <a:gd name="connsiteX28" fmla="*/ 1529347 w 1568841"/>
                <a:gd name="connsiteY28" fmla="*/ 948706 h 1060772"/>
                <a:gd name="connsiteX29" fmla="*/ 1539017 w 1568841"/>
                <a:gd name="connsiteY29" fmla="*/ 977797 h 1060772"/>
                <a:gd name="connsiteX30" fmla="*/ 1539043 w 1568841"/>
                <a:gd name="connsiteY30" fmla="*/ 978898 h 1060772"/>
                <a:gd name="connsiteX31" fmla="*/ 1486968 w 1568841"/>
                <a:gd name="connsiteY31" fmla="*/ 1030974 h 106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68841" h="1060772">
                  <a:moveTo>
                    <a:pt x="1568291" y="969778"/>
                  </a:moveTo>
                  <a:cubicBezTo>
                    <a:pt x="1567112" y="959295"/>
                    <a:pt x="1563967" y="949414"/>
                    <a:pt x="1559224" y="940503"/>
                  </a:cubicBezTo>
                  <a:cubicBezTo>
                    <a:pt x="1545438" y="914688"/>
                    <a:pt x="1518208" y="897050"/>
                    <a:pt x="1486941" y="897050"/>
                  </a:cubicBezTo>
                  <a:cubicBezTo>
                    <a:pt x="1469749" y="897050"/>
                    <a:pt x="1453789" y="902397"/>
                    <a:pt x="1440606" y="911491"/>
                  </a:cubicBezTo>
                  <a:lnTo>
                    <a:pt x="600663" y="67329"/>
                  </a:lnTo>
                  <a:lnTo>
                    <a:pt x="162490" y="68010"/>
                  </a:lnTo>
                  <a:cubicBezTo>
                    <a:pt x="155886" y="29458"/>
                    <a:pt x="122261" y="0"/>
                    <a:pt x="81848" y="0"/>
                  </a:cubicBezTo>
                  <a:cubicBezTo>
                    <a:pt x="36718" y="0"/>
                    <a:pt x="0" y="36718"/>
                    <a:pt x="0" y="81848"/>
                  </a:cubicBezTo>
                  <a:cubicBezTo>
                    <a:pt x="0" y="126978"/>
                    <a:pt x="36718" y="163696"/>
                    <a:pt x="81848" y="163696"/>
                  </a:cubicBezTo>
                  <a:cubicBezTo>
                    <a:pt x="121527" y="163696"/>
                    <a:pt x="154680" y="135312"/>
                    <a:pt x="162123" y="97782"/>
                  </a:cubicBezTo>
                  <a:lnTo>
                    <a:pt x="588345" y="97127"/>
                  </a:lnTo>
                  <a:lnTo>
                    <a:pt x="1419587" y="932536"/>
                  </a:lnTo>
                  <a:cubicBezTo>
                    <a:pt x="1410466" y="945745"/>
                    <a:pt x="1405120" y="961706"/>
                    <a:pt x="1405120" y="978924"/>
                  </a:cubicBezTo>
                  <a:cubicBezTo>
                    <a:pt x="1405120" y="982305"/>
                    <a:pt x="1405330" y="985634"/>
                    <a:pt x="1405749" y="988910"/>
                  </a:cubicBezTo>
                  <a:cubicBezTo>
                    <a:pt x="1407033" y="999367"/>
                    <a:pt x="1410283" y="1009221"/>
                    <a:pt x="1415132" y="1018105"/>
                  </a:cubicBezTo>
                  <a:cubicBezTo>
                    <a:pt x="1429022" y="1043501"/>
                    <a:pt x="1456043" y="1060772"/>
                    <a:pt x="1486994" y="1060772"/>
                  </a:cubicBezTo>
                  <a:cubicBezTo>
                    <a:pt x="1532125" y="1060772"/>
                    <a:pt x="1568842" y="1024055"/>
                    <a:pt x="1568842" y="978924"/>
                  </a:cubicBezTo>
                  <a:cubicBezTo>
                    <a:pt x="1568816" y="975806"/>
                    <a:pt x="1568633" y="972765"/>
                    <a:pt x="1568291" y="969778"/>
                  </a:cubicBezTo>
                  <a:close/>
                  <a:moveTo>
                    <a:pt x="81848" y="133897"/>
                  </a:moveTo>
                  <a:cubicBezTo>
                    <a:pt x="53124" y="133897"/>
                    <a:pt x="29772" y="110546"/>
                    <a:pt x="29772" y="81822"/>
                  </a:cubicBezTo>
                  <a:cubicBezTo>
                    <a:pt x="29772" y="53098"/>
                    <a:pt x="53124" y="29746"/>
                    <a:pt x="81848" y="29746"/>
                  </a:cubicBezTo>
                  <a:cubicBezTo>
                    <a:pt x="110572" y="29746"/>
                    <a:pt x="133923" y="53098"/>
                    <a:pt x="133923" y="81822"/>
                  </a:cubicBezTo>
                  <a:cubicBezTo>
                    <a:pt x="133923" y="110546"/>
                    <a:pt x="110572" y="133897"/>
                    <a:pt x="81848" y="133897"/>
                  </a:cubicBezTo>
                  <a:close/>
                  <a:moveTo>
                    <a:pt x="1486968" y="1030974"/>
                  </a:moveTo>
                  <a:cubicBezTo>
                    <a:pt x="1468937" y="1030974"/>
                    <a:pt x="1453028" y="1021775"/>
                    <a:pt x="1443698" y="1007832"/>
                  </a:cubicBezTo>
                  <a:cubicBezTo>
                    <a:pt x="1438142" y="999550"/>
                    <a:pt x="1434893" y="989617"/>
                    <a:pt x="1434893" y="978898"/>
                  </a:cubicBezTo>
                  <a:lnTo>
                    <a:pt x="1434893" y="978479"/>
                  </a:lnTo>
                  <a:cubicBezTo>
                    <a:pt x="1435129" y="949964"/>
                    <a:pt x="1458401" y="926823"/>
                    <a:pt x="1486968" y="926823"/>
                  </a:cubicBezTo>
                  <a:cubicBezTo>
                    <a:pt x="1504449" y="926823"/>
                    <a:pt x="1519911" y="935471"/>
                    <a:pt x="1529347" y="948706"/>
                  </a:cubicBezTo>
                  <a:cubicBezTo>
                    <a:pt x="1535243" y="956962"/>
                    <a:pt x="1538807" y="966973"/>
                    <a:pt x="1539017" y="977797"/>
                  </a:cubicBezTo>
                  <a:cubicBezTo>
                    <a:pt x="1539043" y="978164"/>
                    <a:pt x="1539043" y="978531"/>
                    <a:pt x="1539043" y="978898"/>
                  </a:cubicBezTo>
                  <a:cubicBezTo>
                    <a:pt x="1539043" y="1007596"/>
                    <a:pt x="1515692" y="1030974"/>
                    <a:pt x="1486968" y="10309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3F6E5C2D-1A87-628B-C444-B3B01DDDBC7B}"/>
                </a:ext>
              </a:extLst>
            </p:cNvPr>
            <p:cNvSpPr/>
            <p:nvPr/>
          </p:nvSpPr>
          <p:spPr>
            <a:xfrm>
              <a:off x="3969109" y="2996112"/>
              <a:ext cx="809637" cy="383995"/>
            </a:xfrm>
            <a:custGeom>
              <a:avLst/>
              <a:gdLst>
                <a:gd name="connsiteX0" fmla="*/ 911596 w 950226"/>
                <a:gd name="connsiteY0" fmla="*/ 299375 h 450674"/>
                <a:gd name="connsiteX1" fmla="*/ 883868 w 950226"/>
                <a:gd name="connsiteY1" fmla="*/ 288472 h 450674"/>
                <a:gd name="connsiteX2" fmla="*/ 868379 w 950226"/>
                <a:gd name="connsiteY2" fmla="*/ 287005 h 450674"/>
                <a:gd name="connsiteX3" fmla="*/ 814809 w 950226"/>
                <a:gd name="connsiteY3" fmla="*/ 307028 h 450674"/>
                <a:gd name="connsiteX4" fmla="*/ 519706 w 950226"/>
                <a:gd name="connsiteY4" fmla="*/ 67617 h 450674"/>
                <a:gd name="connsiteX5" fmla="*/ 162490 w 950226"/>
                <a:gd name="connsiteY5" fmla="*/ 68010 h 450674"/>
                <a:gd name="connsiteX6" fmla="*/ 81848 w 950226"/>
                <a:gd name="connsiteY6" fmla="*/ 0 h 450674"/>
                <a:gd name="connsiteX7" fmla="*/ 0 w 950226"/>
                <a:gd name="connsiteY7" fmla="*/ 81848 h 450674"/>
                <a:gd name="connsiteX8" fmla="*/ 81848 w 950226"/>
                <a:gd name="connsiteY8" fmla="*/ 163696 h 450674"/>
                <a:gd name="connsiteX9" fmla="*/ 162123 w 950226"/>
                <a:gd name="connsiteY9" fmla="*/ 97782 h 450674"/>
                <a:gd name="connsiteX10" fmla="*/ 509170 w 950226"/>
                <a:gd name="connsiteY10" fmla="*/ 97389 h 450674"/>
                <a:gd name="connsiteX11" fmla="*/ 796201 w 950226"/>
                <a:gd name="connsiteY11" fmla="*/ 330274 h 450674"/>
                <a:gd name="connsiteX12" fmla="*/ 786531 w 950226"/>
                <a:gd name="connsiteY12" fmla="*/ 368852 h 450674"/>
                <a:gd name="connsiteX13" fmla="*/ 836300 w 950226"/>
                <a:gd name="connsiteY13" fmla="*/ 444148 h 450674"/>
                <a:gd name="connsiteX14" fmla="*/ 865496 w 950226"/>
                <a:gd name="connsiteY14" fmla="*/ 450622 h 450674"/>
                <a:gd name="connsiteX15" fmla="*/ 868379 w 950226"/>
                <a:gd name="connsiteY15" fmla="*/ 450674 h 450674"/>
                <a:gd name="connsiteX16" fmla="*/ 950226 w 950226"/>
                <a:gd name="connsiteY16" fmla="*/ 368826 h 450674"/>
                <a:gd name="connsiteX17" fmla="*/ 911596 w 950226"/>
                <a:gd name="connsiteY17" fmla="*/ 299375 h 450674"/>
                <a:gd name="connsiteX18" fmla="*/ 81848 w 950226"/>
                <a:gd name="connsiteY18" fmla="*/ 133949 h 450674"/>
                <a:gd name="connsiteX19" fmla="*/ 29772 w 950226"/>
                <a:gd name="connsiteY19" fmla="*/ 81874 h 450674"/>
                <a:gd name="connsiteX20" fmla="*/ 81848 w 950226"/>
                <a:gd name="connsiteY20" fmla="*/ 29799 h 450674"/>
                <a:gd name="connsiteX21" fmla="*/ 133923 w 950226"/>
                <a:gd name="connsiteY21" fmla="*/ 81874 h 450674"/>
                <a:gd name="connsiteX22" fmla="*/ 81848 w 950226"/>
                <a:gd name="connsiteY22" fmla="*/ 133949 h 450674"/>
                <a:gd name="connsiteX23" fmla="*/ 873384 w 950226"/>
                <a:gd name="connsiteY23" fmla="*/ 420666 h 450674"/>
                <a:gd name="connsiteX24" fmla="*/ 868379 w 950226"/>
                <a:gd name="connsiteY24" fmla="*/ 420928 h 450674"/>
                <a:gd name="connsiteX25" fmla="*/ 844031 w 950226"/>
                <a:gd name="connsiteY25" fmla="*/ 414874 h 450674"/>
                <a:gd name="connsiteX26" fmla="*/ 816303 w 950226"/>
                <a:gd name="connsiteY26" fmla="*/ 368852 h 450674"/>
                <a:gd name="connsiteX27" fmla="*/ 868379 w 950226"/>
                <a:gd name="connsiteY27" fmla="*/ 316777 h 450674"/>
                <a:gd name="connsiteX28" fmla="*/ 873935 w 950226"/>
                <a:gd name="connsiteY28" fmla="*/ 317065 h 450674"/>
                <a:gd name="connsiteX29" fmla="*/ 901453 w 950226"/>
                <a:gd name="connsiteY29" fmla="*/ 328623 h 450674"/>
                <a:gd name="connsiteX30" fmla="*/ 920454 w 950226"/>
                <a:gd name="connsiteY30" fmla="*/ 368852 h 450674"/>
                <a:gd name="connsiteX31" fmla="*/ 873384 w 950226"/>
                <a:gd name="connsiteY31" fmla="*/ 420666 h 45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0226" h="450674">
                  <a:moveTo>
                    <a:pt x="911596" y="299375"/>
                  </a:moveTo>
                  <a:cubicBezTo>
                    <a:pt x="903235" y="294133"/>
                    <a:pt x="893879" y="290412"/>
                    <a:pt x="883868" y="288472"/>
                  </a:cubicBezTo>
                  <a:cubicBezTo>
                    <a:pt x="878862" y="287529"/>
                    <a:pt x="873673" y="287005"/>
                    <a:pt x="868379" y="287005"/>
                  </a:cubicBezTo>
                  <a:cubicBezTo>
                    <a:pt x="847910" y="287005"/>
                    <a:pt x="829171" y="294579"/>
                    <a:pt x="814809" y="307028"/>
                  </a:cubicBezTo>
                  <a:lnTo>
                    <a:pt x="519706" y="67617"/>
                  </a:lnTo>
                  <a:lnTo>
                    <a:pt x="162490" y="68010"/>
                  </a:lnTo>
                  <a:cubicBezTo>
                    <a:pt x="155886" y="29458"/>
                    <a:pt x="122260" y="0"/>
                    <a:pt x="81848" y="0"/>
                  </a:cubicBezTo>
                  <a:cubicBezTo>
                    <a:pt x="36718" y="0"/>
                    <a:pt x="0" y="36717"/>
                    <a:pt x="0" y="81848"/>
                  </a:cubicBezTo>
                  <a:cubicBezTo>
                    <a:pt x="0" y="126978"/>
                    <a:pt x="36718" y="163696"/>
                    <a:pt x="81848" y="163696"/>
                  </a:cubicBezTo>
                  <a:cubicBezTo>
                    <a:pt x="121527" y="163696"/>
                    <a:pt x="154680" y="135312"/>
                    <a:pt x="162123" y="97782"/>
                  </a:cubicBezTo>
                  <a:lnTo>
                    <a:pt x="509170" y="97389"/>
                  </a:lnTo>
                  <a:lnTo>
                    <a:pt x="796201" y="330274"/>
                  </a:lnTo>
                  <a:cubicBezTo>
                    <a:pt x="790043" y="341780"/>
                    <a:pt x="786531" y="354910"/>
                    <a:pt x="786531" y="368852"/>
                  </a:cubicBezTo>
                  <a:cubicBezTo>
                    <a:pt x="786531" y="402608"/>
                    <a:pt x="807078" y="431647"/>
                    <a:pt x="836300" y="444148"/>
                  </a:cubicBezTo>
                  <a:cubicBezTo>
                    <a:pt x="845315" y="448001"/>
                    <a:pt x="855143" y="450281"/>
                    <a:pt x="865496" y="450622"/>
                  </a:cubicBezTo>
                  <a:cubicBezTo>
                    <a:pt x="866439" y="450674"/>
                    <a:pt x="867409" y="450674"/>
                    <a:pt x="868379" y="450674"/>
                  </a:cubicBezTo>
                  <a:cubicBezTo>
                    <a:pt x="913509" y="450674"/>
                    <a:pt x="950226" y="413957"/>
                    <a:pt x="950226" y="368826"/>
                  </a:cubicBezTo>
                  <a:cubicBezTo>
                    <a:pt x="950226" y="339578"/>
                    <a:pt x="934764" y="313816"/>
                    <a:pt x="911596" y="299375"/>
                  </a:cubicBezTo>
                  <a:close/>
                  <a:moveTo>
                    <a:pt x="81848" y="133949"/>
                  </a:moveTo>
                  <a:cubicBezTo>
                    <a:pt x="53124" y="133949"/>
                    <a:pt x="29772" y="110598"/>
                    <a:pt x="29772" y="81874"/>
                  </a:cubicBezTo>
                  <a:cubicBezTo>
                    <a:pt x="29772" y="53150"/>
                    <a:pt x="53124" y="29799"/>
                    <a:pt x="81848" y="29799"/>
                  </a:cubicBezTo>
                  <a:cubicBezTo>
                    <a:pt x="110572" y="29799"/>
                    <a:pt x="133923" y="53150"/>
                    <a:pt x="133923" y="81874"/>
                  </a:cubicBezTo>
                  <a:cubicBezTo>
                    <a:pt x="133923" y="110598"/>
                    <a:pt x="110572" y="133949"/>
                    <a:pt x="81848" y="133949"/>
                  </a:cubicBezTo>
                  <a:close/>
                  <a:moveTo>
                    <a:pt x="873384" y="420666"/>
                  </a:moveTo>
                  <a:cubicBezTo>
                    <a:pt x="871759" y="420823"/>
                    <a:pt x="870056" y="420928"/>
                    <a:pt x="868379" y="420928"/>
                  </a:cubicBezTo>
                  <a:cubicBezTo>
                    <a:pt x="859573" y="420928"/>
                    <a:pt x="851317" y="418726"/>
                    <a:pt x="844031" y="414874"/>
                  </a:cubicBezTo>
                  <a:cubicBezTo>
                    <a:pt x="827546" y="406147"/>
                    <a:pt x="816303" y="388797"/>
                    <a:pt x="816303" y="368852"/>
                  </a:cubicBezTo>
                  <a:cubicBezTo>
                    <a:pt x="816303" y="340128"/>
                    <a:pt x="839655" y="316777"/>
                    <a:pt x="868379" y="316777"/>
                  </a:cubicBezTo>
                  <a:cubicBezTo>
                    <a:pt x="870239" y="316777"/>
                    <a:pt x="872100" y="316882"/>
                    <a:pt x="873935" y="317065"/>
                  </a:cubicBezTo>
                  <a:cubicBezTo>
                    <a:pt x="884339" y="318166"/>
                    <a:pt x="893800" y="322333"/>
                    <a:pt x="901453" y="328623"/>
                  </a:cubicBezTo>
                  <a:cubicBezTo>
                    <a:pt x="913037" y="338189"/>
                    <a:pt x="920454" y="352656"/>
                    <a:pt x="920454" y="368852"/>
                  </a:cubicBezTo>
                  <a:cubicBezTo>
                    <a:pt x="920454" y="395847"/>
                    <a:pt x="899776" y="418150"/>
                    <a:pt x="873384" y="42066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7D9A455B-A570-9694-8A73-A0C54E7C15B6}"/>
                </a:ext>
              </a:extLst>
            </p:cNvPr>
            <p:cNvSpPr/>
            <p:nvPr/>
          </p:nvSpPr>
          <p:spPr>
            <a:xfrm rot="18900000">
              <a:off x="5639011" y="2326004"/>
              <a:ext cx="50734" cy="50734"/>
            </a:xfrm>
            <a:custGeom>
              <a:avLst/>
              <a:gdLst>
                <a:gd name="connsiteX0" fmla="*/ 59544 w 59544"/>
                <a:gd name="connsiteY0" fmla="*/ 29772 h 59544"/>
                <a:gd name="connsiteX1" fmla="*/ 29772 w 59544"/>
                <a:gd name="connsiteY1" fmla="*/ 59544 h 59544"/>
                <a:gd name="connsiteX2" fmla="*/ 0 w 59544"/>
                <a:gd name="connsiteY2" fmla="*/ 29772 h 59544"/>
                <a:gd name="connsiteX3" fmla="*/ 29772 w 59544"/>
                <a:gd name="connsiteY3" fmla="*/ 0 h 59544"/>
                <a:gd name="connsiteX4" fmla="*/ 59544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2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6F35C20A-D9F5-183E-9943-0890D9A6D119}"/>
                </a:ext>
              </a:extLst>
            </p:cNvPr>
            <p:cNvSpPr/>
            <p:nvPr/>
          </p:nvSpPr>
          <p:spPr>
            <a:xfrm rot="18900000">
              <a:off x="4682682" y="3285927"/>
              <a:ext cx="50734" cy="50734"/>
            </a:xfrm>
            <a:custGeom>
              <a:avLst/>
              <a:gdLst>
                <a:gd name="connsiteX0" fmla="*/ 59544 w 59544"/>
                <a:gd name="connsiteY0" fmla="*/ 29772 h 59544"/>
                <a:gd name="connsiteX1" fmla="*/ 29772 w 59544"/>
                <a:gd name="connsiteY1" fmla="*/ 59544 h 59544"/>
                <a:gd name="connsiteX2" fmla="*/ 0 w 59544"/>
                <a:gd name="connsiteY2" fmla="*/ 29772 h 59544"/>
                <a:gd name="connsiteX3" fmla="*/ 29772 w 59544"/>
                <a:gd name="connsiteY3" fmla="*/ 0 h 59544"/>
                <a:gd name="connsiteX4" fmla="*/ 59544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1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CD67FE24-C42C-0D27-B7EF-68EAF225C397}"/>
                </a:ext>
              </a:extLst>
            </p:cNvPr>
            <p:cNvSpPr/>
            <p:nvPr/>
          </p:nvSpPr>
          <p:spPr>
            <a:xfrm>
              <a:off x="4441822" y="1561646"/>
              <a:ext cx="50734" cy="50734"/>
            </a:xfrm>
            <a:custGeom>
              <a:avLst/>
              <a:gdLst>
                <a:gd name="connsiteX0" fmla="*/ 59545 w 59544"/>
                <a:gd name="connsiteY0" fmla="*/ 29772 h 59544"/>
                <a:gd name="connsiteX1" fmla="*/ 29772 w 59544"/>
                <a:gd name="connsiteY1" fmla="*/ 59545 h 59544"/>
                <a:gd name="connsiteX2" fmla="*/ 0 w 59544"/>
                <a:gd name="connsiteY2" fmla="*/ 29772 h 59544"/>
                <a:gd name="connsiteX3" fmla="*/ 29772 w 59544"/>
                <a:gd name="connsiteY3" fmla="*/ 0 h 59544"/>
                <a:gd name="connsiteX4" fmla="*/ 59545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5" y="29772"/>
                  </a:moveTo>
                  <a:cubicBezTo>
                    <a:pt x="59545" y="46215"/>
                    <a:pt x="46215" y="59545"/>
                    <a:pt x="29772" y="59545"/>
                  </a:cubicBezTo>
                  <a:cubicBezTo>
                    <a:pt x="13330" y="59545"/>
                    <a:pt x="0" y="46215"/>
                    <a:pt x="0" y="29772"/>
                  </a:cubicBezTo>
                  <a:cubicBezTo>
                    <a:pt x="0" y="13330"/>
                    <a:pt x="13330" y="0"/>
                    <a:pt x="29772" y="0"/>
                  </a:cubicBezTo>
                  <a:cubicBezTo>
                    <a:pt x="46215" y="0"/>
                    <a:pt x="59545" y="13330"/>
                    <a:pt x="59545" y="29772"/>
                  </a:cubicBezTo>
                  <a:close/>
                </a:path>
              </a:pathLst>
            </a:custGeom>
            <a:solidFill>
              <a:schemeClr val="accent2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25CB558C-C8A8-3DF8-8910-DF7D5BB3F710}"/>
                </a:ext>
              </a:extLst>
            </p:cNvPr>
            <p:cNvSpPr/>
            <p:nvPr/>
          </p:nvSpPr>
          <p:spPr>
            <a:xfrm rot="18900000">
              <a:off x="4012527" y="3041409"/>
              <a:ext cx="50734" cy="50734"/>
            </a:xfrm>
            <a:custGeom>
              <a:avLst/>
              <a:gdLst>
                <a:gd name="connsiteX0" fmla="*/ 59544 w 59544"/>
                <a:gd name="connsiteY0" fmla="*/ 29772 h 59544"/>
                <a:gd name="connsiteX1" fmla="*/ 29772 w 59544"/>
                <a:gd name="connsiteY1" fmla="*/ 59544 h 59544"/>
                <a:gd name="connsiteX2" fmla="*/ 0 w 59544"/>
                <a:gd name="connsiteY2" fmla="*/ 29772 h 59544"/>
                <a:gd name="connsiteX3" fmla="*/ 29772 w 59544"/>
                <a:gd name="connsiteY3" fmla="*/ 0 h 59544"/>
                <a:gd name="connsiteX4" fmla="*/ 59544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1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EB4A9596-8201-76E2-ACE7-6850245E2A60}"/>
                </a:ext>
              </a:extLst>
            </p:cNvPr>
            <p:cNvSpPr/>
            <p:nvPr/>
          </p:nvSpPr>
          <p:spPr>
            <a:xfrm>
              <a:off x="4401985" y="5051880"/>
              <a:ext cx="1336681" cy="903826"/>
            </a:xfrm>
            <a:custGeom>
              <a:avLst/>
              <a:gdLst>
                <a:gd name="connsiteX0" fmla="*/ 1486968 w 1568789"/>
                <a:gd name="connsiteY0" fmla="*/ 0 h 1060772"/>
                <a:gd name="connsiteX1" fmla="*/ 1418277 w 1568789"/>
                <a:gd name="connsiteY1" fmla="*/ 37399 h 1060772"/>
                <a:gd name="connsiteX2" fmla="*/ 1406876 w 1568789"/>
                <a:gd name="connsiteY2" fmla="*/ 64917 h 1060772"/>
                <a:gd name="connsiteX3" fmla="*/ 1405120 w 1568789"/>
                <a:gd name="connsiteY3" fmla="*/ 81848 h 1060772"/>
                <a:gd name="connsiteX4" fmla="*/ 1419587 w 1568789"/>
                <a:gd name="connsiteY4" fmla="*/ 128236 h 1060772"/>
                <a:gd name="connsiteX5" fmla="*/ 588345 w 1568789"/>
                <a:gd name="connsiteY5" fmla="*/ 963645 h 1060772"/>
                <a:gd name="connsiteX6" fmla="*/ 162123 w 1568789"/>
                <a:gd name="connsiteY6" fmla="*/ 962990 h 1060772"/>
                <a:gd name="connsiteX7" fmla="*/ 81848 w 1568789"/>
                <a:gd name="connsiteY7" fmla="*/ 897077 h 1060772"/>
                <a:gd name="connsiteX8" fmla="*/ 0 w 1568789"/>
                <a:gd name="connsiteY8" fmla="*/ 978925 h 1060772"/>
                <a:gd name="connsiteX9" fmla="*/ 81848 w 1568789"/>
                <a:gd name="connsiteY9" fmla="*/ 1060773 h 1060772"/>
                <a:gd name="connsiteX10" fmla="*/ 162490 w 1568789"/>
                <a:gd name="connsiteY10" fmla="*/ 992763 h 1060772"/>
                <a:gd name="connsiteX11" fmla="*/ 600663 w 1568789"/>
                <a:gd name="connsiteY11" fmla="*/ 993443 h 1060772"/>
                <a:gd name="connsiteX12" fmla="*/ 1440606 w 1568789"/>
                <a:gd name="connsiteY12" fmla="*/ 149281 h 1060772"/>
                <a:gd name="connsiteX13" fmla="*/ 1486942 w 1568789"/>
                <a:gd name="connsiteY13" fmla="*/ 163722 h 1060772"/>
                <a:gd name="connsiteX14" fmla="*/ 1562500 w 1568789"/>
                <a:gd name="connsiteY14" fmla="*/ 113324 h 1060772"/>
                <a:gd name="connsiteX15" fmla="*/ 1568763 w 1568789"/>
                <a:gd name="connsiteY15" fmla="*/ 84207 h 1060772"/>
                <a:gd name="connsiteX16" fmla="*/ 1568790 w 1568789"/>
                <a:gd name="connsiteY16" fmla="*/ 81900 h 1060772"/>
                <a:gd name="connsiteX17" fmla="*/ 1486968 w 1568789"/>
                <a:gd name="connsiteY17" fmla="*/ 0 h 1060772"/>
                <a:gd name="connsiteX18" fmla="*/ 81874 w 1568789"/>
                <a:gd name="connsiteY18" fmla="*/ 1030974 h 1060772"/>
                <a:gd name="connsiteX19" fmla="*/ 29799 w 1568789"/>
                <a:gd name="connsiteY19" fmla="*/ 978898 h 1060772"/>
                <a:gd name="connsiteX20" fmla="*/ 81874 w 1568789"/>
                <a:gd name="connsiteY20" fmla="*/ 926823 h 1060772"/>
                <a:gd name="connsiteX21" fmla="*/ 133949 w 1568789"/>
                <a:gd name="connsiteY21" fmla="*/ 978898 h 1060772"/>
                <a:gd name="connsiteX22" fmla="*/ 81874 w 1568789"/>
                <a:gd name="connsiteY22" fmla="*/ 1030974 h 1060772"/>
                <a:gd name="connsiteX23" fmla="*/ 1539043 w 1568789"/>
                <a:gd name="connsiteY23" fmla="*/ 81822 h 1060772"/>
                <a:gd name="connsiteX24" fmla="*/ 1533356 w 1568789"/>
                <a:gd name="connsiteY24" fmla="*/ 105409 h 1060772"/>
                <a:gd name="connsiteX25" fmla="*/ 1486942 w 1568789"/>
                <a:gd name="connsiteY25" fmla="*/ 133897 h 1060772"/>
                <a:gd name="connsiteX26" fmla="*/ 1434866 w 1568789"/>
                <a:gd name="connsiteY26" fmla="*/ 81822 h 1060772"/>
                <a:gd name="connsiteX27" fmla="*/ 1435338 w 1568789"/>
                <a:gd name="connsiteY27" fmla="*/ 74929 h 1060772"/>
                <a:gd name="connsiteX28" fmla="*/ 1447656 w 1568789"/>
                <a:gd name="connsiteY28" fmla="*/ 47699 h 1060772"/>
                <a:gd name="connsiteX29" fmla="*/ 1486968 w 1568789"/>
                <a:gd name="connsiteY29" fmla="*/ 29746 h 1060772"/>
                <a:gd name="connsiteX30" fmla="*/ 1538703 w 1568789"/>
                <a:gd name="connsiteY30" fmla="*/ 76003 h 1060772"/>
                <a:gd name="connsiteX31" fmla="*/ 1539043 w 1568789"/>
                <a:gd name="connsiteY31" fmla="*/ 81822 h 106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68789" h="1060772">
                  <a:moveTo>
                    <a:pt x="1486968" y="0"/>
                  </a:moveTo>
                  <a:cubicBezTo>
                    <a:pt x="1458218" y="0"/>
                    <a:pt x="1432875" y="14913"/>
                    <a:pt x="1418277" y="37399"/>
                  </a:cubicBezTo>
                  <a:cubicBezTo>
                    <a:pt x="1412904" y="45681"/>
                    <a:pt x="1408999" y="54959"/>
                    <a:pt x="1406876" y="64917"/>
                  </a:cubicBezTo>
                  <a:cubicBezTo>
                    <a:pt x="1405723" y="70369"/>
                    <a:pt x="1405120" y="76056"/>
                    <a:pt x="1405120" y="81848"/>
                  </a:cubicBezTo>
                  <a:cubicBezTo>
                    <a:pt x="1405120" y="99067"/>
                    <a:pt x="1410467" y="115027"/>
                    <a:pt x="1419587" y="128236"/>
                  </a:cubicBezTo>
                  <a:lnTo>
                    <a:pt x="588345" y="963645"/>
                  </a:lnTo>
                  <a:lnTo>
                    <a:pt x="162123" y="962990"/>
                  </a:lnTo>
                  <a:cubicBezTo>
                    <a:pt x="154680" y="925460"/>
                    <a:pt x="121527" y="897077"/>
                    <a:pt x="81848" y="897077"/>
                  </a:cubicBezTo>
                  <a:cubicBezTo>
                    <a:pt x="36718" y="897077"/>
                    <a:pt x="0" y="933794"/>
                    <a:pt x="0" y="978925"/>
                  </a:cubicBezTo>
                  <a:cubicBezTo>
                    <a:pt x="0" y="1024055"/>
                    <a:pt x="36718" y="1060773"/>
                    <a:pt x="81848" y="1060773"/>
                  </a:cubicBezTo>
                  <a:cubicBezTo>
                    <a:pt x="122261" y="1060773"/>
                    <a:pt x="155886" y="1031341"/>
                    <a:pt x="162490" y="992763"/>
                  </a:cubicBezTo>
                  <a:lnTo>
                    <a:pt x="600663" y="993443"/>
                  </a:lnTo>
                  <a:lnTo>
                    <a:pt x="1440606" y="149281"/>
                  </a:lnTo>
                  <a:cubicBezTo>
                    <a:pt x="1453789" y="158376"/>
                    <a:pt x="1469749" y="163722"/>
                    <a:pt x="1486942" y="163722"/>
                  </a:cubicBezTo>
                  <a:cubicBezTo>
                    <a:pt x="1520934" y="163722"/>
                    <a:pt x="1550156" y="142887"/>
                    <a:pt x="1562500" y="113324"/>
                  </a:cubicBezTo>
                  <a:cubicBezTo>
                    <a:pt x="1566274" y="104335"/>
                    <a:pt x="1568475" y="94507"/>
                    <a:pt x="1568763" y="84207"/>
                  </a:cubicBezTo>
                  <a:cubicBezTo>
                    <a:pt x="1568763" y="83447"/>
                    <a:pt x="1568790" y="82687"/>
                    <a:pt x="1568790" y="81900"/>
                  </a:cubicBezTo>
                  <a:cubicBezTo>
                    <a:pt x="1568816" y="36691"/>
                    <a:pt x="1532098" y="0"/>
                    <a:pt x="1486968" y="0"/>
                  </a:cubicBezTo>
                  <a:close/>
                  <a:moveTo>
                    <a:pt x="81874" y="1030974"/>
                  </a:moveTo>
                  <a:cubicBezTo>
                    <a:pt x="53150" y="1030974"/>
                    <a:pt x="29799" y="1007622"/>
                    <a:pt x="29799" y="978898"/>
                  </a:cubicBezTo>
                  <a:cubicBezTo>
                    <a:pt x="29799" y="950175"/>
                    <a:pt x="53150" y="926823"/>
                    <a:pt x="81874" y="926823"/>
                  </a:cubicBezTo>
                  <a:cubicBezTo>
                    <a:pt x="110598" y="926823"/>
                    <a:pt x="133949" y="950175"/>
                    <a:pt x="133949" y="978898"/>
                  </a:cubicBezTo>
                  <a:cubicBezTo>
                    <a:pt x="133949" y="1007596"/>
                    <a:pt x="110572" y="1030974"/>
                    <a:pt x="81874" y="1030974"/>
                  </a:cubicBezTo>
                  <a:close/>
                  <a:moveTo>
                    <a:pt x="1539043" y="81822"/>
                  </a:moveTo>
                  <a:cubicBezTo>
                    <a:pt x="1539043" y="90313"/>
                    <a:pt x="1536999" y="98333"/>
                    <a:pt x="1533356" y="105409"/>
                  </a:cubicBezTo>
                  <a:cubicBezTo>
                    <a:pt x="1524760" y="122313"/>
                    <a:pt x="1507201" y="133897"/>
                    <a:pt x="1486942" y="133897"/>
                  </a:cubicBezTo>
                  <a:cubicBezTo>
                    <a:pt x="1458218" y="133897"/>
                    <a:pt x="1434866" y="110546"/>
                    <a:pt x="1434866" y="81822"/>
                  </a:cubicBezTo>
                  <a:cubicBezTo>
                    <a:pt x="1434866" y="79489"/>
                    <a:pt x="1435023" y="77183"/>
                    <a:pt x="1435338" y="74929"/>
                  </a:cubicBezTo>
                  <a:cubicBezTo>
                    <a:pt x="1436701" y="64577"/>
                    <a:pt x="1441130" y="55194"/>
                    <a:pt x="1447656" y="47699"/>
                  </a:cubicBezTo>
                  <a:cubicBezTo>
                    <a:pt x="1457195" y="36718"/>
                    <a:pt x="1471269" y="29746"/>
                    <a:pt x="1486968" y="29746"/>
                  </a:cubicBezTo>
                  <a:cubicBezTo>
                    <a:pt x="1513700" y="29746"/>
                    <a:pt x="1535820" y="50005"/>
                    <a:pt x="1538703" y="76003"/>
                  </a:cubicBezTo>
                  <a:cubicBezTo>
                    <a:pt x="1538939" y="77917"/>
                    <a:pt x="1539043" y="79856"/>
                    <a:pt x="1539043" y="818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914DFD2D-7866-A14C-3C28-503227E4550A}"/>
                </a:ext>
              </a:extLst>
            </p:cNvPr>
            <p:cNvSpPr/>
            <p:nvPr/>
          </p:nvSpPr>
          <p:spPr>
            <a:xfrm>
              <a:off x="3972726" y="4093745"/>
              <a:ext cx="809637" cy="383995"/>
            </a:xfrm>
            <a:custGeom>
              <a:avLst/>
              <a:gdLst>
                <a:gd name="connsiteX0" fmla="*/ 868379 w 950226"/>
                <a:gd name="connsiteY0" fmla="*/ 0 h 450674"/>
                <a:gd name="connsiteX1" fmla="*/ 864185 w 950226"/>
                <a:gd name="connsiteY1" fmla="*/ 105 h 450674"/>
                <a:gd name="connsiteX2" fmla="*/ 834413 w 950226"/>
                <a:gd name="connsiteY2" fmla="*/ 7365 h 450674"/>
                <a:gd name="connsiteX3" fmla="*/ 786531 w 950226"/>
                <a:gd name="connsiteY3" fmla="*/ 81822 h 450674"/>
                <a:gd name="connsiteX4" fmla="*/ 796201 w 950226"/>
                <a:gd name="connsiteY4" fmla="*/ 120400 h 450674"/>
                <a:gd name="connsiteX5" fmla="*/ 509170 w 950226"/>
                <a:gd name="connsiteY5" fmla="*/ 353285 h 450674"/>
                <a:gd name="connsiteX6" fmla="*/ 162123 w 950226"/>
                <a:gd name="connsiteY6" fmla="*/ 352892 h 450674"/>
                <a:gd name="connsiteX7" fmla="*/ 81848 w 950226"/>
                <a:gd name="connsiteY7" fmla="*/ 286979 h 450674"/>
                <a:gd name="connsiteX8" fmla="*/ 0 w 950226"/>
                <a:gd name="connsiteY8" fmla="*/ 368826 h 450674"/>
                <a:gd name="connsiteX9" fmla="*/ 81848 w 950226"/>
                <a:gd name="connsiteY9" fmla="*/ 450674 h 450674"/>
                <a:gd name="connsiteX10" fmla="*/ 162490 w 950226"/>
                <a:gd name="connsiteY10" fmla="*/ 382664 h 450674"/>
                <a:gd name="connsiteX11" fmla="*/ 519706 w 950226"/>
                <a:gd name="connsiteY11" fmla="*/ 383057 h 450674"/>
                <a:gd name="connsiteX12" fmla="*/ 814809 w 950226"/>
                <a:gd name="connsiteY12" fmla="*/ 143647 h 450674"/>
                <a:gd name="connsiteX13" fmla="*/ 868379 w 950226"/>
                <a:gd name="connsiteY13" fmla="*/ 163669 h 450674"/>
                <a:gd name="connsiteX14" fmla="*/ 882767 w 950226"/>
                <a:gd name="connsiteY14" fmla="*/ 162411 h 450674"/>
                <a:gd name="connsiteX15" fmla="*/ 911360 w 950226"/>
                <a:gd name="connsiteY15" fmla="*/ 151430 h 450674"/>
                <a:gd name="connsiteX16" fmla="*/ 950226 w 950226"/>
                <a:gd name="connsiteY16" fmla="*/ 81822 h 450674"/>
                <a:gd name="connsiteX17" fmla="*/ 868379 w 950226"/>
                <a:gd name="connsiteY17" fmla="*/ 0 h 450674"/>
                <a:gd name="connsiteX18" fmla="*/ 81848 w 950226"/>
                <a:gd name="connsiteY18" fmla="*/ 420876 h 450674"/>
                <a:gd name="connsiteX19" fmla="*/ 29772 w 950226"/>
                <a:gd name="connsiteY19" fmla="*/ 368800 h 450674"/>
                <a:gd name="connsiteX20" fmla="*/ 81848 w 950226"/>
                <a:gd name="connsiteY20" fmla="*/ 316725 h 450674"/>
                <a:gd name="connsiteX21" fmla="*/ 133923 w 950226"/>
                <a:gd name="connsiteY21" fmla="*/ 368800 h 450674"/>
                <a:gd name="connsiteX22" fmla="*/ 81848 w 950226"/>
                <a:gd name="connsiteY22" fmla="*/ 420876 h 450674"/>
                <a:gd name="connsiteX23" fmla="*/ 901086 w 950226"/>
                <a:gd name="connsiteY23" fmla="*/ 122339 h 450674"/>
                <a:gd name="connsiteX24" fmla="*/ 872598 w 950226"/>
                <a:gd name="connsiteY24" fmla="*/ 133714 h 450674"/>
                <a:gd name="connsiteX25" fmla="*/ 868379 w 950226"/>
                <a:gd name="connsiteY25" fmla="*/ 133897 h 450674"/>
                <a:gd name="connsiteX26" fmla="*/ 816303 w 950226"/>
                <a:gd name="connsiteY26" fmla="*/ 81822 h 450674"/>
                <a:gd name="connsiteX27" fmla="*/ 842354 w 950226"/>
                <a:gd name="connsiteY27" fmla="*/ 36744 h 450674"/>
                <a:gd name="connsiteX28" fmla="*/ 868405 w 950226"/>
                <a:gd name="connsiteY28" fmla="*/ 29746 h 450674"/>
                <a:gd name="connsiteX29" fmla="*/ 872284 w 950226"/>
                <a:gd name="connsiteY29" fmla="*/ 29904 h 450674"/>
                <a:gd name="connsiteX30" fmla="*/ 920480 w 950226"/>
                <a:gd name="connsiteY30" fmla="*/ 81822 h 450674"/>
                <a:gd name="connsiteX31" fmla="*/ 901086 w 950226"/>
                <a:gd name="connsiteY31" fmla="*/ 122339 h 45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50226" h="450674">
                  <a:moveTo>
                    <a:pt x="868379" y="0"/>
                  </a:moveTo>
                  <a:cubicBezTo>
                    <a:pt x="866963" y="0"/>
                    <a:pt x="865574" y="52"/>
                    <a:pt x="864185" y="105"/>
                  </a:cubicBezTo>
                  <a:cubicBezTo>
                    <a:pt x="853623" y="629"/>
                    <a:pt x="843560" y="3197"/>
                    <a:pt x="834413" y="7365"/>
                  </a:cubicBezTo>
                  <a:cubicBezTo>
                    <a:pt x="806187" y="20285"/>
                    <a:pt x="786531" y="48799"/>
                    <a:pt x="786531" y="81822"/>
                  </a:cubicBezTo>
                  <a:cubicBezTo>
                    <a:pt x="786531" y="95764"/>
                    <a:pt x="790043" y="108895"/>
                    <a:pt x="796201" y="120400"/>
                  </a:cubicBezTo>
                  <a:lnTo>
                    <a:pt x="509170" y="353285"/>
                  </a:lnTo>
                  <a:lnTo>
                    <a:pt x="162123" y="352892"/>
                  </a:lnTo>
                  <a:cubicBezTo>
                    <a:pt x="154680" y="315362"/>
                    <a:pt x="121527" y="286979"/>
                    <a:pt x="81848" y="286979"/>
                  </a:cubicBezTo>
                  <a:cubicBezTo>
                    <a:pt x="36718" y="286979"/>
                    <a:pt x="0" y="323696"/>
                    <a:pt x="0" y="368826"/>
                  </a:cubicBezTo>
                  <a:cubicBezTo>
                    <a:pt x="0" y="413957"/>
                    <a:pt x="36718" y="450674"/>
                    <a:pt x="81848" y="450674"/>
                  </a:cubicBezTo>
                  <a:cubicBezTo>
                    <a:pt x="122261" y="450674"/>
                    <a:pt x="155886" y="421242"/>
                    <a:pt x="162490" y="382664"/>
                  </a:cubicBezTo>
                  <a:lnTo>
                    <a:pt x="519706" y="383057"/>
                  </a:lnTo>
                  <a:lnTo>
                    <a:pt x="814809" y="143647"/>
                  </a:lnTo>
                  <a:cubicBezTo>
                    <a:pt x="829171" y="156095"/>
                    <a:pt x="847910" y="163669"/>
                    <a:pt x="868379" y="163669"/>
                  </a:cubicBezTo>
                  <a:cubicBezTo>
                    <a:pt x="873279" y="163669"/>
                    <a:pt x="878102" y="163250"/>
                    <a:pt x="882767" y="162411"/>
                  </a:cubicBezTo>
                  <a:cubicBezTo>
                    <a:pt x="893093" y="160551"/>
                    <a:pt x="902737" y="156777"/>
                    <a:pt x="911360" y="151430"/>
                  </a:cubicBezTo>
                  <a:cubicBezTo>
                    <a:pt x="934659" y="136990"/>
                    <a:pt x="950226" y="111201"/>
                    <a:pt x="950226" y="81822"/>
                  </a:cubicBezTo>
                  <a:cubicBezTo>
                    <a:pt x="950226" y="36691"/>
                    <a:pt x="913509" y="0"/>
                    <a:pt x="868379" y="0"/>
                  </a:cubicBezTo>
                  <a:close/>
                  <a:moveTo>
                    <a:pt x="81848" y="420876"/>
                  </a:moveTo>
                  <a:cubicBezTo>
                    <a:pt x="53124" y="420876"/>
                    <a:pt x="29772" y="397524"/>
                    <a:pt x="29772" y="368800"/>
                  </a:cubicBezTo>
                  <a:cubicBezTo>
                    <a:pt x="29772" y="340076"/>
                    <a:pt x="53124" y="316725"/>
                    <a:pt x="81848" y="316725"/>
                  </a:cubicBezTo>
                  <a:cubicBezTo>
                    <a:pt x="110572" y="316725"/>
                    <a:pt x="133923" y="340076"/>
                    <a:pt x="133923" y="368800"/>
                  </a:cubicBezTo>
                  <a:cubicBezTo>
                    <a:pt x="133949" y="397524"/>
                    <a:pt x="110572" y="420876"/>
                    <a:pt x="81848" y="420876"/>
                  </a:cubicBezTo>
                  <a:close/>
                  <a:moveTo>
                    <a:pt x="901086" y="122339"/>
                  </a:moveTo>
                  <a:cubicBezTo>
                    <a:pt x="893171" y="128734"/>
                    <a:pt x="883369" y="132849"/>
                    <a:pt x="872598" y="133714"/>
                  </a:cubicBezTo>
                  <a:cubicBezTo>
                    <a:pt x="871209" y="133845"/>
                    <a:pt x="869820" y="133897"/>
                    <a:pt x="868379" y="133897"/>
                  </a:cubicBezTo>
                  <a:cubicBezTo>
                    <a:pt x="839655" y="133897"/>
                    <a:pt x="816303" y="110546"/>
                    <a:pt x="816303" y="81822"/>
                  </a:cubicBezTo>
                  <a:cubicBezTo>
                    <a:pt x="816303" y="62585"/>
                    <a:pt x="826786" y="45759"/>
                    <a:pt x="842354" y="36744"/>
                  </a:cubicBezTo>
                  <a:cubicBezTo>
                    <a:pt x="850007" y="32288"/>
                    <a:pt x="858917" y="29746"/>
                    <a:pt x="868405" y="29746"/>
                  </a:cubicBezTo>
                  <a:cubicBezTo>
                    <a:pt x="869715" y="29746"/>
                    <a:pt x="871026" y="29799"/>
                    <a:pt x="872284" y="29904"/>
                  </a:cubicBezTo>
                  <a:cubicBezTo>
                    <a:pt x="899199" y="31869"/>
                    <a:pt x="920480" y="54408"/>
                    <a:pt x="920480" y="81822"/>
                  </a:cubicBezTo>
                  <a:cubicBezTo>
                    <a:pt x="920454" y="98175"/>
                    <a:pt x="912906" y="112773"/>
                    <a:pt x="901086" y="1223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6DF71086-7D4A-F64A-95FC-3AD5856434D8}"/>
                </a:ext>
              </a:extLst>
            </p:cNvPr>
            <p:cNvSpPr/>
            <p:nvPr/>
          </p:nvSpPr>
          <p:spPr>
            <a:xfrm rot="18900000">
              <a:off x="5642612" y="5097155"/>
              <a:ext cx="50734" cy="50734"/>
            </a:xfrm>
            <a:custGeom>
              <a:avLst/>
              <a:gdLst>
                <a:gd name="connsiteX0" fmla="*/ 59544 w 59544"/>
                <a:gd name="connsiteY0" fmla="*/ 29772 h 59544"/>
                <a:gd name="connsiteX1" fmla="*/ 29772 w 59544"/>
                <a:gd name="connsiteY1" fmla="*/ 59544 h 59544"/>
                <a:gd name="connsiteX2" fmla="*/ -1 w 59544"/>
                <a:gd name="connsiteY2" fmla="*/ 29772 h 59544"/>
                <a:gd name="connsiteX3" fmla="*/ 29772 w 59544"/>
                <a:gd name="connsiteY3" fmla="*/ 0 h 59544"/>
                <a:gd name="connsiteX4" fmla="*/ 59544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-1" y="46215"/>
                    <a:pt x="-1" y="29772"/>
                  </a:cubicBezTo>
                  <a:cubicBezTo>
                    <a:pt x="-1" y="13329"/>
                    <a:pt x="13328" y="0"/>
                    <a:pt x="29772" y="0"/>
                  </a:cubicBezTo>
                  <a:cubicBezTo>
                    <a:pt x="46214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1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950E5612-80FF-CC49-28F2-DBF2EBCED46A}"/>
                </a:ext>
              </a:extLst>
            </p:cNvPr>
            <p:cNvSpPr/>
            <p:nvPr/>
          </p:nvSpPr>
          <p:spPr>
            <a:xfrm>
              <a:off x="4686343" y="4137200"/>
              <a:ext cx="50734" cy="50734"/>
            </a:xfrm>
            <a:custGeom>
              <a:avLst/>
              <a:gdLst>
                <a:gd name="connsiteX0" fmla="*/ 59545 w 59544"/>
                <a:gd name="connsiteY0" fmla="*/ 29772 h 59544"/>
                <a:gd name="connsiteX1" fmla="*/ 29772 w 59544"/>
                <a:gd name="connsiteY1" fmla="*/ 59545 h 59544"/>
                <a:gd name="connsiteX2" fmla="*/ 0 w 59544"/>
                <a:gd name="connsiteY2" fmla="*/ 29772 h 59544"/>
                <a:gd name="connsiteX3" fmla="*/ 29772 w 59544"/>
                <a:gd name="connsiteY3" fmla="*/ 0 h 59544"/>
                <a:gd name="connsiteX4" fmla="*/ 59545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5" y="29772"/>
                  </a:moveTo>
                  <a:cubicBezTo>
                    <a:pt x="59545" y="46215"/>
                    <a:pt x="46215" y="59545"/>
                    <a:pt x="29772" y="59545"/>
                  </a:cubicBezTo>
                  <a:cubicBezTo>
                    <a:pt x="13330" y="59545"/>
                    <a:pt x="0" y="46215"/>
                    <a:pt x="0" y="29772"/>
                  </a:cubicBezTo>
                  <a:cubicBezTo>
                    <a:pt x="0" y="13329"/>
                    <a:pt x="13330" y="0"/>
                    <a:pt x="29772" y="0"/>
                  </a:cubicBezTo>
                  <a:cubicBezTo>
                    <a:pt x="46215" y="0"/>
                    <a:pt x="59545" y="13329"/>
                    <a:pt x="59545" y="29772"/>
                  </a:cubicBezTo>
                  <a:close/>
                </a:path>
              </a:pathLst>
            </a:custGeom>
            <a:solidFill>
              <a:schemeClr val="accent2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FE8DC3FC-06CE-D464-86BB-556BD4D0BD43}"/>
                </a:ext>
              </a:extLst>
            </p:cNvPr>
            <p:cNvSpPr/>
            <p:nvPr/>
          </p:nvSpPr>
          <p:spPr>
            <a:xfrm rot="18900000">
              <a:off x="4445399" y="5861470"/>
              <a:ext cx="50734" cy="50734"/>
            </a:xfrm>
            <a:custGeom>
              <a:avLst/>
              <a:gdLst>
                <a:gd name="connsiteX0" fmla="*/ 59544 w 59544"/>
                <a:gd name="connsiteY0" fmla="*/ 29772 h 59544"/>
                <a:gd name="connsiteX1" fmla="*/ 29772 w 59544"/>
                <a:gd name="connsiteY1" fmla="*/ 59544 h 59544"/>
                <a:gd name="connsiteX2" fmla="*/ 0 w 59544"/>
                <a:gd name="connsiteY2" fmla="*/ 29772 h 59544"/>
                <a:gd name="connsiteX3" fmla="*/ 29772 w 59544"/>
                <a:gd name="connsiteY3" fmla="*/ 0 h 59544"/>
                <a:gd name="connsiteX4" fmla="*/ 59544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4" y="29772"/>
                  </a:moveTo>
                  <a:cubicBezTo>
                    <a:pt x="59544" y="46215"/>
                    <a:pt x="46215" y="59544"/>
                    <a:pt x="29772" y="59544"/>
                  </a:cubicBezTo>
                  <a:cubicBezTo>
                    <a:pt x="13329" y="59544"/>
                    <a:pt x="0" y="46215"/>
                    <a:pt x="0" y="29772"/>
                  </a:cubicBezTo>
                  <a:cubicBezTo>
                    <a:pt x="0" y="13329"/>
                    <a:pt x="13329" y="0"/>
                    <a:pt x="29772" y="0"/>
                  </a:cubicBezTo>
                  <a:cubicBezTo>
                    <a:pt x="46215" y="0"/>
                    <a:pt x="59544" y="13329"/>
                    <a:pt x="59544" y="29772"/>
                  </a:cubicBezTo>
                  <a:close/>
                </a:path>
              </a:pathLst>
            </a:custGeom>
            <a:solidFill>
              <a:schemeClr val="accent1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61120899-A8C4-A133-F093-9301A7C71467}"/>
                </a:ext>
              </a:extLst>
            </p:cNvPr>
            <p:cNvSpPr/>
            <p:nvPr/>
          </p:nvSpPr>
          <p:spPr>
            <a:xfrm>
              <a:off x="4016204" y="4381720"/>
              <a:ext cx="50734" cy="50734"/>
            </a:xfrm>
            <a:custGeom>
              <a:avLst/>
              <a:gdLst>
                <a:gd name="connsiteX0" fmla="*/ 59545 w 59544"/>
                <a:gd name="connsiteY0" fmla="*/ 29772 h 59544"/>
                <a:gd name="connsiteX1" fmla="*/ 29772 w 59544"/>
                <a:gd name="connsiteY1" fmla="*/ 59545 h 59544"/>
                <a:gd name="connsiteX2" fmla="*/ 0 w 59544"/>
                <a:gd name="connsiteY2" fmla="*/ 29772 h 59544"/>
                <a:gd name="connsiteX3" fmla="*/ 29772 w 59544"/>
                <a:gd name="connsiteY3" fmla="*/ 0 h 59544"/>
                <a:gd name="connsiteX4" fmla="*/ 59545 w 59544"/>
                <a:gd name="connsiteY4" fmla="*/ 29772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44" h="59544">
                  <a:moveTo>
                    <a:pt x="59545" y="29772"/>
                  </a:moveTo>
                  <a:cubicBezTo>
                    <a:pt x="59545" y="46215"/>
                    <a:pt x="46215" y="59545"/>
                    <a:pt x="29772" y="59545"/>
                  </a:cubicBezTo>
                  <a:cubicBezTo>
                    <a:pt x="13330" y="59545"/>
                    <a:pt x="0" y="46215"/>
                    <a:pt x="0" y="29772"/>
                  </a:cubicBezTo>
                  <a:cubicBezTo>
                    <a:pt x="0" y="13329"/>
                    <a:pt x="13330" y="0"/>
                    <a:pt x="29772" y="0"/>
                  </a:cubicBezTo>
                  <a:cubicBezTo>
                    <a:pt x="46215" y="0"/>
                    <a:pt x="59545" y="13329"/>
                    <a:pt x="59545" y="29772"/>
                  </a:cubicBezTo>
                  <a:close/>
                </a:path>
              </a:pathLst>
            </a:custGeom>
            <a:solidFill>
              <a:schemeClr val="accent2"/>
            </a:solidFill>
            <a:ln w="2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pic>
          <p:nvPicPr>
            <p:cNvPr id="1151" name="Google Shape;227;p31">
              <a:extLst>
                <a:ext uri="{FF2B5EF4-FFF2-40B4-BE49-F238E27FC236}">
                  <a16:creationId xmlns:a16="http://schemas.microsoft.com/office/drawing/2014/main" id="{C0823107-CED9-312C-AE8E-FB1717CBA119}"/>
                </a:ext>
              </a:extLst>
            </p:cNvPr>
            <p:cNvPicPr preferRelativeResize="0"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7132" y="3498583"/>
              <a:ext cx="2171604" cy="436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9D50700-7213-1A37-E853-3A7E633E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85567" y="1331578"/>
              <a:ext cx="516452" cy="51645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3B41C61-AF09-147F-B115-006297FF3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00725" y="2806862"/>
              <a:ext cx="445750" cy="44575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A3D5A62-E866-59EF-5921-504E904BD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83070" y="4185671"/>
              <a:ext cx="441180" cy="44118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C300262-D29A-8C40-0E60-F32792A5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21536" y="5593125"/>
              <a:ext cx="466264" cy="46626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E09CB80-5A1B-ED18-737E-37CFE5A71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15958" y="1353942"/>
              <a:ext cx="464492" cy="464492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53661EB-00DC-365E-B4A6-F6D543CF9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09199" y="2766917"/>
              <a:ext cx="518400" cy="5184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224105D-8929-281D-0DA8-5225AFF71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662842" y="4177145"/>
              <a:ext cx="450996" cy="450996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1325F0A-905D-A72E-215A-702B0626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200581" y="5585891"/>
              <a:ext cx="473498" cy="473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794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7F313-83B4-6C3C-46C5-7FAE31C31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Mutual Action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AB492-7EAA-A9A1-055F-F7531D24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24</a:t>
            </a:fld>
            <a:endParaRPr lang="en-IN" dirty="0"/>
          </a:p>
        </p:txBody>
      </p:sp>
      <p:graphicFrame>
        <p:nvGraphicFramePr>
          <p:cNvPr id="4" name="Table 166">
            <a:extLst>
              <a:ext uri="{FF2B5EF4-FFF2-40B4-BE49-F238E27FC236}">
                <a16:creationId xmlns:a16="http://schemas.microsoft.com/office/drawing/2014/main" id="{EA284531-B629-A7A9-6CBB-9108A1351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713517"/>
              </p:ext>
            </p:extLst>
          </p:nvPr>
        </p:nvGraphicFramePr>
        <p:xfrm>
          <a:off x="496992" y="1924050"/>
          <a:ext cx="11123000" cy="4465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0228">
                  <a:extLst>
                    <a:ext uri="{9D8B030D-6E8A-4147-A177-3AD203B41FA5}">
                      <a16:colId xmlns:a16="http://schemas.microsoft.com/office/drawing/2014/main" val="3663894604"/>
                    </a:ext>
                  </a:extLst>
                </a:gridCol>
                <a:gridCol w="3382772">
                  <a:extLst>
                    <a:ext uri="{9D8B030D-6E8A-4147-A177-3AD203B41FA5}">
                      <a16:colId xmlns:a16="http://schemas.microsoft.com/office/drawing/2014/main" val="546067357"/>
                    </a:ext>
                  </a:extLst>
                </a:gridCol>
              </a:tblGrid>
              <a:tr h="496117">
                <a:tc>
                  <a:txBody>
                    <a:bodyPr/>
                    <a:lstStyle/>
                    <a:p>
                      <a:r>
                        <a:rPr lang="en-IN" sz="1400" b="0" dirty="0">
                          <a:solidFill>
                            <a:schemeClr val="tx1"/>
                          </a:solidFill>
                        </a:rPr>
                        <a:t>Introduction - 30 Mins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0" dirty="0">
                          <a:solidFill>
                            <a:schemeClr val="tx1"/>
                          </a:solidFill>
                        </a:rPr>
                        <a:t>IX PD + Publishers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284960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Representation MSA Execution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Publisher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498949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Ads.txt &amp; Google MCM Invite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IX Ad Ops Team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897692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Tags Implementation - Test Page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Publisher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039835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Inventory Review with Sales Team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IX PD &amp; SD Team + Publisher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123266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Go Live – 5% of US,CA &amp; UK Traffic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Publisher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42045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Brand Solution – Prices Review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IX PD &amp; SD Team + Publisher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854688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Scale Up Traffic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Publisher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018261"/>
                  </a:ext>
                </a:extLst>
              </a:tr>
              <a:tr h="496117"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First IO / Deals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dirty="0">
                          <a:solidFill>
                            <a:schemeClr val="tx1"/>
                          </a:solidFill>
                        </a:rPr>
                        <a:t>IX PD &amp; SD Team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501879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209489-64AE-EA46-7825-D592E9941D03}"/>
              </a:ext>
            </a:extLst>
          </p:cNvPr>
          <p:cNvSpPr/>
          <p:nvPr/>
        </p:nvSpPr>
        <p:spPr>
          <a:xfrm>
            <a:off x="496992" y="1139937"/>
            <a:ext cx="7661488" cy="61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Ins="0" rtlCol="0" anchor="ctr" anchorCtr="0"/>
          <a:lstStyle/>
          <a:p>
            <a:r>
              <a:rPr lang="en-US" sz="1600" b="1" dirty="0">
                <a:solidFill>
                  <a:schemeClr val="tx1"/>
                </a:solidFill>
              </a:rPr>
              <a:t>Milestone/Task</a:t>
            </a:r>
          </a:p>
        </p:txBody>
      </p:sp>
      <p:grpSp>
        <p:nvGrpSpPr>
          <p:cNvPr id="6" name="Graphic 48">
            <a:extLst>
              <a:ext uri="{FF2B5EF4-FFF2-40B4-BE49-F238E27FC236}">
                <a16:creationId xmlns:a16="http://schemas.microsoft.com/office/drawing/2014/main" id="{DC85241D-55CB-A4EB-FC94-3095FF632BA0}"/>
              </a:ext>
            </a:extLst>
          </p:cNvPr>
          <p:cNvGrpSpPr/>
          <p:nvPr/>
        </p:nvGrpSpPr>
        <p:grpSpPr>
          <a:xfrm>
            <a:off x="609212" y="1263594"/>
            <a:ext cx="364728" cy="364686"/>
            <a:chOff x="512235" y="2519594"/>
            <a:chExt cx="364728" cy="364686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47485BD-DA5C-EF04-EE39-A15D3B123D06}"/>
                </a:ext>
              </a:extLst>
            </p:cNvPr>
            <p:cNvSpPr/>
            <p:nvPr/>
          </p:nvSpPr>
          <p:spPr>
            <a:xfrm>
              <a:off x="512235" y="2519594"/>
              <a:ext cx="146449" cy="146337"/>
            </a:xfrm>
            <a:custGeom>
              <a:avLst/>
              <a:gdLst>
                <a:gd name="connsiteX0" fmla="*/ 15563 w 146449"/>
                <a:gd name="connsiteY0" fmla="*/ 111247 h 146337"/>
                <a:gd name="connsiteX1" fmla="*/ 17171 w 146449"/>
                <a:gd name="connsiteY1" fmla="*/ 105388 h 146337"/>
                <a:gd name="connsiteX2" fmla="*/ 8614 w 146449"/>
                <a:gd name="connsiteY2" fmla="*/ 73226 h 146337"/>
                <a:gd name="connsiteX3" fmla="*/ 73225 w 146449"/>
                <a:gd name="connsiteY3" fmla="*/ 8616 h 146337"/>
                <a:gd name="connsiteX4" fmla="*/ 115725 w 146449"/>
                <a:gd name="connsiteY4" fmla="*/ 24639 h 146337"/>
                <a:gd name="connsiteX5" fmla="*/ 103148 w 146449"/>
                <a:gd name="connsiteY5" fmla="*/ 37215 h 146337"/>
                <a:gd name="connsiteX6" fmla="*/ 73226 w 146449"/>
                <a:gd name="connsiteY6" fmla="*/ 26362 h 146337"/>
                <a:gd name="connsiteX7" fmla="*/ 26364 w 146449"/>
                <a:gd name="connsiteY7" fmla="*/ 73225 h 146337"/>
                <a:gd name="connsiteX8" fmla="*/ 73226 w 146449"/>
                <a:gd name="connsiteY8" fmla="*/ 120087 h 146337"/>
                <a:gd name="connsiteX9" fmla="*/ 113600 w 146449"/>
                <a:gd name="connsiteY9" fmla="*/ 96598 h 146337"/>
                <a:gd name="connsiteX10" fmla="*/ 111993 w 146449"/>
                <a:gd name="connsiteY10" fmla="*/ 90740 h 146337"/>
                <a:gd name="connsiteX11" fmla="*/ 106134 w 146449"/>
                <a:gd name="connsiteY11" fmla="*/ 92347 h 146337"/>
                <a:gd name="connsiteX12" fmla="*/ 73284 w 146449"/>
                <a:gd name="connsiteY12" fmla="*/ 111472 h 146337"/>
                <a:gd name="connsiteX13" fmla="*/ 35035 w 146449"/>
                <a:gd name="connsiteY13" fmla="*/ 73224 h 146337"/>
                <a:gd name="connsiteX14" fmla="*/ 73227 w 146449"/>
                <a:gd name="connsiteY14" fmla="*/ 34975 h 146337"/>
                <a:gd name="connsiteX15" fmla="*/ 97003 w 146449"/>
                <a:gd name="connsiteY15" fmla="*/ 43361 h 146337"/>
                <a:gd name="connsiteX16" fmla="*/ 84369 w 146449"/>
                <a:gd name="connsiteY16" fmla="*/ 55995 h 146337"/>
                <a:gd name="connsiteX17" fmla="*/ 73227 w 146449"/>
                <a:gd name="connsiteY17" fmla="*/ 52664 h 146337"/>
                <a:gd name="connsiteX18" fmla="*/ 52724 w 146449"/>
                <a:gd name="connsiteY18" fmla="*/ 73167 h 146337"/>
                <a:gd name="connsiteX19" fmla="*/ 73227 w 146449"/>
                <a:gd name="connsiteY19" fmla="*/ 93670 h 146337"/>
                <a:gd name="connsiteX20" fmla="*/ 92121 w 146449"/>
                <a:gd name="connsiteY20" fmla="*/ 81150 h 146337"/>
                <a:gd name="connsiteX21" fmla="*/ 93729 w 146449"/>
                <a:gd name="connsiteY21" fmla="*/ 73167 h 146337"/>
                <a:gd name="connsiteX22" fmla="*/ 90397 w 146449"/>
                <a:gd name="connsiteY22" fmla="*/ 62025 h 146337"/>
                <a:gd name="connsiteX23" fmla="*/ 102974 w 146449"/>
                <a:gd name="connsiteY23" fmla="*/ 49449 h 146337"/>
                <a:gd name="connsiteX24" fmla="*/ 109865 w 146449"/>
                <a:gd name="connsiteY24" fmla="*/ 63347 h 146337"/>
                <a:gd name="connsiteX25" fmla="*/ 110841 w 146449"/>
                <a:gd name="connsiteY25" fmla="*/ 75867 h 146337"/>
                <a:gd name="connsiteX26" fmla="*/ 114746 w 146449"/>
                <a:gd name="connsiteY26" fmla="*/ 80519 h 146337"/>
                <a:gd name="connsiteX27" fmla="*/ 119398 w 146449"/>
                <a:gd name="connsiteY27" fmla="*/ 76614 h 146337"/>
                <a:gd name="connsiteX28" fmla="*/ 118192 w 146449"/>
                <a:gd name="connsiteY28" fmla="*/ 61279 h 146337"/>
                <a:gd name="connsiteX29" fmla="*/ 109118 w 146449"/>
                <a:gd name="connsiteY29" fmla="*/ 43246 h 146337"/>
                <a:gd name="connsiteX30" fmla="*/ 121695 w 146449"/>
                <a:gd name="connsiteY30" fmla="*/ 30611 h 146337"/>
                <a:gd name="connsiteX31" fmla="*/ 137718 w 146449"/>
                <a:gd name="connsiteY31" fmla="*/ 73112 h 146337"/>
                <a:gd name="connsiteX32" fmla="*/ 73107 w 146449"/>
                <a:gd name="connsiteY32" fmla="*/ 137722 h 146337"/>
                <a:gd name="connsiteX33" fmla="*/ 27391 w 146449"/>
                <a:gd name="connsiteY33" fmla="*/ 118770 h 146337"/>
                <a:gd name="connsiteX34" fmla="*/ 21304 w 146449"/>
                <a:gd name="connsiteY34" fmla="*/ 118770 h 146337"/>
                <a:gd name="connsiteX35" fmla="*/ 21304 w 146449"/>
                <a:gd name="connsiteY35" fmla="*/ 124858 h 146337"/>
                <a:gd name="connsiteX36" fmla="*/ 73106 w 146449"/>
                <a:gd name="connsiteY36" fmla="*/ 146337 h 146337"/>
                <a:gd name="connsiteX37" fmla="*/ 146331 w 146449"/>
                <a:gd name="connsiteY37" fmla="*/ 73112 h 146337"/>
                <a:gd name="connsiteX38" fmla="*/ 127781 w 146449"/>
                <a:gd name="connsiteY38" fmla="*/ 24526 h 146337"/>
                <a:gd name="connsiteX39" fmla="*/ 131686 w 146449"/>
                <a:gd name="connsiteY39" fmla="*/ 20620 h 146337"/>
                <a:gd name="connsiteX40" fmla="*/ 142142 w 146449"/>
                <a:gd name="connsiteY40" fmla="*/ 20618 h 146337"/>
                <a:gd name="connsiteX41" fmla="*/ 146449 w 146449"/>
                <a:gd name="connsiteY41" fmla="*/ 16310 h 146337"/>
                <a:gd name="connsiteX42" fmla="*/ 142142 w 146449"/>
                <a:gd name="connsiteY42" fmla="*/ 12176 h 146337"/>
                <a:gd name="connsiteX43" fmla="*/ 134273 w 146449"/>
                <a:gd name="connsiteY43" fmla="*/ 12176 h 146337"/>
                <a:gd name="connsiteX44" fmla="*/ 134273 w 146449"/>
                <a:gd name="connsiteY44" fmla="*/ 4307 h 146337"/>
                <a:gd name="connsiteX45" fmla="*/ 129966 w 146449"/>
                <a:gd name="connsiteY45" fmla="*/ 0 h 146337"/>
                <a:gd name="connsiteX46" fmla="*/ 125660 w 146449"/>
                <a:gd name="connsiteY46" fmla="*/ 4307 h 146337"/>
                <a:gd name="connsiteX47" fmla="*/ 125660 w 146449"/>
                <a:gd name="connsiteY47" fmla="*/ 14703 h 146337"/>
                <a:gd name="connsiteX48" fmla="*/ 121755 w 146449"/>
                <a:gd name="connsiteY48" fmla="*/ 18608 h 146337"/>
                <a:gd name="connsiteX49" fmla="*/ 73168 w 146449"/>
                <a:gd name="connsiteY49" fmla="*/ 58 h 146337"/>
                <a:gd name="connsiteX50" fmla="*/ 0 w 146449"/>
                <a:gd name="connsiteY50" fmla="*/ 73226 h 146337"/>
                <a:gd name="connsiteX51" fmla="*/ 9706 w 146449"/>
                <a:gd name="connsiteY51" fmla="*/ 109693 h 146337"/>
                <a:gd name="connsiteX52" fmla="*/ 15564 w 146449"/>
                <a:gd name="connsiteY52" fmla="*/ 111243 h 146337"/>
                <a:gd name="connsiteX53" fmla="*/ 85111 w 146449"/>
                <a:gd name="connsiteY53" fmla="*/ 73229 h 146337"/>
                <a:gd name="connsiteX54" fmla="*/ 84192 w 146449"/>
                <a:gd name="connsiteY54" fmla="*/ 77824 h 146337"/>
                <a:gd name="connsiteX55" fmla="*/ 73223 w 146449"/>
                <a:gd name="connsiteY55" fmla="*/ 85117 h 146337"/>
                <a:gd name="connsiteX56" fmla="*/ 61334 w 146449"/>
                <a:gd name="connsiteY56" fmla="*/ 73229 h 146337"/>
                <a:gd name="connsiteX57" fmla="*/ 73223 w 146449"/>
                <a:gd name="connsiteY57" fmla="*/ 61340 h 146337"/>
                <a:gd name="connsiteX58" fmla="*/ 77989 w 146449"/>
                <a:gd name="connsiteY58" fmla="*/ 62374 h 146337"/>
                <a:gd name="connsiteX59" fmla="*/ 70179 w 146449"/>
                <a:gd name="connsiteY59" fmla="*/ 70185 h 146337"/>
                <a:gd name="connsiteX60" fmla="*/ 70179 w 146449"/>
                <a:gd name="connsiteY60" fmla="*/ 76272 h 146337"/>
                <a:gd name="connsiteX61" fmla="*/ 73222 w 146449"/>
                <a:gd name="connsiteY61" fmla="*/ 77536 h 146337"/>
                <a:gd name="connsiteX62" fmla="*/ 76266 w 146449"/>
                <a:gd name="connsiteY62" fmla="*/ 76272 h 146337"/>
                <a:gd name="connsiteX63" fmla="*/ 84077 w 146449"/>
                <a:gd name="connsiteY63" fmla="*/ 68462 h 146337"/>
                <a:gd name="connsiteX64" fmla="*/ 85111 w 146449"/>
                <a:gd name="connsiteY64" fmla="*/ 73228 h 14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46449" h="146337">
                  <a:moveTo>
                    <a:pt x="15563" y="111247"/>
                  </a:moveTo>
                  <a:cubicBezTo>
                    <a:pt x="17631" y="110041"/>
                    <a:pt x="18320" y="107398"/>
                    <a:pt x="17171" y="105388"/>
                  </a:cubicBezTo>
                  <a:cubicBezTo>
                    <a:pt x="11600" y="95625"/>
                    <a:pt x="8614" y="84541"/>
                    <a:pt x="8614" y="73226"/>
                  </a:cubicBezTo>
                  <a:cubicBezTo>
                    <a:pt x="8614" y="37619"/>
                    <a:pt x="37616" y="8616"/>
                    <a:pt x="73225" y="8616"/>
                  </a:cubicBezTo>
                  <a:cubicBezTo>
                    <a:pt x="89477" y="8616"/>
                    <a:pt x="104353" y="14703"/>
                    <a:pt x="115725" y="24639"/>
                  </a:cubicBezTo>
                  <a:lnTo>
                    <a:pt x="103148" y="37215"/>
                  </a:lnTo>
                  <a:cubicBezTo>
                    <a:pt x="94991" y="30382"/>
                    <a:pt x="84539" y="26362"/>
                    <a:pt x="73226" y="26362"/>
                  </a:cubicBezTo>
                  <a:cubicBezTo>
                    <a:pt x="47382" y="26362"/>
                    <a:pt x="26364" y="47381"/>
                    <a:pt x="26364" y="73225"/>
                  </a:cubicBezTo>
                  <a:cubicBezTo>
                    <a:pt x="26364" y="99068"/>
                    <a:pt x="47383" y="120087"/>
                    <a:pt x="73226" y="120087"/>
                  </a:cubicBezTo>
                  <a:cubicBezTo>
                    <a:pt x="89881" y="120087"/>
                    <a:pt x="105331" y="111070"/>
                    <a:pt x="113600" y="96598"/>
                  </a:cubicBezTo>
                  <a:cubicBezTo>
                    <a:pt x="114749" y="94530"/>
                    <a:pt x="114059" y="91888"/>
                    <a:pt x="111993" y="90740"/>
                  </a:cubicBezTo>
                  <a:cubicBezTo>
                    <a:pt x="109925" y="89534"/>
                    <a:pt x="107283" y="90281"/>
                    <a:pt x="106134" y="92347"/>
                  </a:cubicBezTo>
                  <a:cubicBezTo>
                    <a:pt x="99415" y="104121"/>
                    <a:pt x="86838" y="111472"/>
                    <a:pt x="73284" y="111472"/>
                  </a:cubicBezTo>
                  <a:cubicBezTo>
                    <a:pt x="52207" y="111472"/>
                    <a:pt x="35035" y="94301"/>
                    <a:pt x="35035" y="73224"/>
                  </a:cubicBezTo>
                  <a:cubicBezTo>
                    <a:pt x="35035" y="52146"/>
                    <a:pt x="52149" y="34975"/>
                    <a:pt x="73227" y="34975"/>
                  </a:cubicBezTo>
                  <a:cubicBezTo>
                    <a:pt x="82186" y="34975"/>
                    <a:pt x="90457" y="38076"/>
                    <a:pt x="97003" y="43361"/>
                  </a:cubicBezTo>
                  <a:lnTo>
                    <a:pt x="84369" y="55995"/>
                  </a:lnTo>
                  <a:cubicBezTo>
                    <a:pt x="81152" y="53927"/>
                    <a:pt x="77361" y="52664"/>
                    <a:pt x="73227" y="52664"/>
                  </a:cubicBezTo>
                  <a:cubicBezTo>
                    <a:pt x="61914" y="52664"/>
                    <a:pt x="52724" y="61852"/>
                    <a:pt x="52724" y="73167"/>
                  </a:cubicBezTo>
                  <a:cubicBezTo>
                    <a:pt x="52724" y="84480"/>
                    <a:pt x="61913" y="93670"/>
                    <a:pt x="73227" y="93670"/>
                  </a:cubicBezTo>
                  <a:cubicBezTo>
                    <a:pt x="81498" y="93670"/>
                    <a:pt x="88906" y="88731"/>
                    <a:pt x="92121" y="81150"/>
                  </a:cubicBezTo>
                  <a:cubicBezTo>
                    <a:pt x="93212" y="78623"/>
                    <a:pt x="93729" y="75923"/>
                    <a:pt x="93729" y="73167"/>
                  </a:cubicBezTo>
                  <a:cubicBezTo>
                    <a:pt x="93729" y="69089"/>
                    <a:pt x="92465" y="65242"/>
                    <a:pt x="90397" y="62025"/>
                  </a:cubicBezTo>
                  <a:lnTo>
                    <a:pt x="102974" y="49449"/>
                  </a:lnTo>
                  <a:cubicBezTo>
                    <a:pt x="106133" y="53469"/>
                    <a:pt x="108601" y="58120"/>
                    <a:pt x="109865" y="63347"/>
                  </a:cubicBezTo>
                  <a:cubicBezTo>
                    <a:pt x="110899" y="67425"/>
                    <a:pt x="111186" y="71674"/>
                    <a:pt x="110841" y="75867"/>
                  </a:cubicBezTo>
                  <a:cubicBezTo>
                    <a:pt x="110611" y="78221"/>
                    <a:pt x="112392" y="80347"/>
                    <a:pt x="114746" y="80519"/>
                  </a:cubicBezTo>
                  <a:cubicBezTo>
                    <a:pt x="117100" y="80691"/>
                    <a:pt x="119226" y="78968"/>
                    <a:pt x="119398" y="76614"/>
                  </a:cubicBezTo>
                  <a:cubicBezTo>
                    <a:pt x="119857" y="71445"/>
                    <a:pt x="119456" y="66276"/>
                    <a:pt x="118192" y="61279"/>
                  </a:cubicBezTo>
                  <a:cubicBezTo>
                    <a:pt x="116527" y="54503"/>
                    <a:pt x="113368" y="48415"/>
                    <a:pt x="109118" y="43246"/>
                  </a:cubicBezTo>
                  <a:lnTo>
                    <a:pt x="121695" y="30611"/>
                  </a:lnTo>
                  <a:cubicBezTo>
                    <a:pt x="131630" y="41983"/>
                    <a:pt x="137718" y="56800"/>
                    <a:pt x="137718" y="73112"/>
                  </a:cubicBezTo>
                  <a:cubicBezTo>
                    <a:pt x="137718" y="108719"/>
                    <a:pt x="108716" y="137722"/>
                    <a:pt x="73107" y="137722"/>
                  </a:cubicBezTo>
                  <a:cubicBezTo>
                    <a:pt x="55821" y="137722"/>
                    <a:pt x="39625" y="131003"/>
                    <a:pt x="27391" y="118770"/>
                  </a:cubicBezTo>
                  <a:cubicBezTo>
                    <a:pt x="25726" y="117104"/>
                    <a:pt x="22969" y="117104"/>
                    <a:pt x="21304" y="118770"/>
                  </a:cubicBezTo>
                  <a:cubicBezTo>
                    <a:pt x="19638" y="120436"/>
                    <a:pt x="19638" y="123192"/>
                    <a:pt x="21304" y="124858"/>
                  </a:cubicBezTo>
                  <a:cubicBezTo>
                    <a:pt x="35144" y="138698"/>
                    <a:pt x="53522" y="146337"/>
                    <a:pt x="73106" y="146337"/>
                  </a:cubicBezTo>
                  <a:cubicBezTo>
                    <a:pt x="113480" y="146337"/>
                    <a:pt x="146331" y="113487"/>
                    <a:pt x="146331" y="73112"/>
                  </a:cubicBezTo>
                  <a:cubicBezTo>
                    <a:pt x="146331" y="54448"/>
                    <a:pt x="139267" y="37505"/>
                    <a:pt x="127781" y="24526"/>
                  </a:cubicBezTo>
                  <a:lnTo>
                    <a:pt x="131686" y="20620"/>
                  </a:lnTo>
                  <a:lnTo>
                    <a:pt x="142142" y="20618"/>
                  </a:lnTo>
                  <a:cubicBezTo>
                    <a:pt x="144496" y="20618"/>
                    <a:pt x="146449" y="18665"/>
                    <a:pt x="146449" y="16310"/>
                  </a:cubicBezTo>
                  <a:cubicBezTo>
                    <a:pt x="146449" y="13956"/>
                    <a:pt x="144497" y="12176"/>
                    <a:pt x="142142" y="12176"/>
                  </a:cubicBezTo>
                  <a:lnTo>
                    <a:pt x="134273" y="12176"/>
                  </a:lnTo>
                  <a:lnTo>
                    <a:pt x="134273" y="4307"/>
                  </a:lnTo>
                  <a:cubicBezTo>
                    <a:pt x="134273" y="1953"/>
                    <a:pt x="132320" y="0"/>
                    <a:pt x="129966" y="0"/>
                  </a:cubicBezTo>
                  <a:cubicBezTo>
                    <a:pt x="127612" y="0"/>
                    <a:pt x="125660" y="1953"/>
                    <a:pt x="125660" y="4307"/>
                  </a:cubicBezTo>
                  <a:lnTo>
                    <a:pt x="125660" y="14703"/>
                  </a:lnTo>
                  <a:lnTo>
                    <a:pt x="121755" y="18608"/>
                  </a:lnTo>
                  <a:cubicBezTo>
                    <a:pt x="108832" y="7122"/>
                    <a:pt x="91833" y="58"/>
                    <a:pt x="73168" y="58"/>
                  </a:cubicBezTo>
                  <a:cubicBezTo>
                    <a:pt x="32850" y="0"/>
                    <a:pt x="0" y="32851"/>
                    <a:pt x="0" y="73226"/>
                  </a:cubicBezTo>
                  <a:cubicBezTo>
                    <a:pt x="0" y="86033"/>
                    <a:pt x="3331" y="98610"/>
                    <a:pt x="9706" y="109693"/>
                  </a:cubicBezTo>
                  <a:cubicBezTo>
                    <a:pt x="10854" y="111702"/>
                    <a:pt x="13496" y="112449"/>
                    <a:pt x="15564" y="111243"/>
                  </a:cubicBezTo>
                  <a:close/>
                  <a:moveTo>
                    <a:pt x="85111" y="73229"/>
                  </a:moveTo>
                  <a:cubicBezTo>
                    <a:pt x="85111" y="74836"/>
                    <a:pt x="84824" y="76387"/>
                    <a:pt x="84192" y="77824"/>
                  </a:cubicBezTo>
                  <a:cubicBezTo>
                    <a:pt x="82297" y="82246"/>
                    <a:pt x="77989" y="85117"/>
                    <a:pt x="73223" y="85117"/>
                  </a:cubicBezTo>
                  <a:cubicBezTo>
                    <a:pt x="66676" y="85117"/>
                    <a:pt x="61334" y="79776"/>
                    <a:pt x="61334" y="73229"/>
                  </a:cubicBezTo>
                  <a:cubicBezTo>
                    <a:pt x="61334" y="66682"/>
                    <a:pt x="66676" y="61340"/>
                    <a:pt x="73223" y="61340"/>
                  </a:cubicBezTo>
                  <a:cubicBezTo>
                    <a:pt x="74945" y="61340"/>
                    <a:pt x="76554" y="61742"/>
                    <a:pt x="77989" y="62374"/>
                  </a:cubicBezTo>
                  <a:lnTo>
                    <a:pt x="70179" y="70185"/>
                  </a:lnTo>
                  <a:cubicBezTo>
                    <a:pt x="68513" y="71851"/>
                    <a:pt x="68513" y="74607"/>
                    <a:pt x="70179" y="76272"/>
                  </a:cubicBezTo>
                  <a:cubicBezTo>
                    <a:pt x="71040" y="77134"/>
                    <a:pt x="72132" y="77536"/>
                    <a:pt x="73222" y="77536"/>
                  </a:cubicBezTo>
                  <a:cubicBezTo>
                    <a:pt x="74313" y="77536"/>
                    <a:pt x="75405" y="77134"/>
                    <a:pt x="76266" y="76272"/>
                  </a:cubicBezTo>
                  <a:lnTo>
                    <a:pt x="84077" y="68462"/>
                  </a:lnTo>
                  <a:cubicBezTo>
                    <a:pt x="84765" y="69897"/>
                    <a:pt x="85111" y="71505"/>
                    <a:pt x="85111" y="73228"/>
                  </a:cubicBez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0C3C6A6-0ED5-B518-D0CD-EF878EE5BF61}"/>
                </a:ext>
              </a:extLst>
            </p:cNvPr>
            <p:cNvSpPr/>
            <p:nvPr/>
          </p:nvSpPr>
          <p:spPr>
            <a:xfrm>
              <a:off x="512235" y="2737833"/>
              <a:ext cx="111987" cy="146447"/>
            </a:xfrm>
            <a:custGeom>
              <a:avLst/>
              <a:gdLst>
                <a:gd name="connsiteX0" fmla="*/ 102742 w 111987"/>
                <a:gd name="connsiteY0" fmla="*/ 75119 h 146447"/>
                <a:gd name="connsiteX1" fmla="*/ 96999 w 111987"/>
                <a:gd name="connsiteY1" fmla="*/ 77072 h 146447"/>
                <a:gd name="connsiteX2" fmla="*/ 55993 w 111987"/>
                <a:gd name="connsiteY2" fmla="*/ 135592 h 146447"/>
                <a:gd name="connsiteX3" fmla="*/ 8612 w 111987"/>
                <a:gd name="connsiteY3" fmla="*/ 55994 h 146447"/>
                <a:gd name="connsiteX4" fmla="*/ 55993 w 111987"/>
                <a:gd name="connsiteY4" fmla="*/ 8614 h 146447"/>
                <a:gd name="connsiteX5" fmla="*/ 103373 w 111987"/>
                <a:gd name="connsiteY5" fmla="*/ 55994 h 146447"/>
                <a:gd name="connsiteX6" fmla="*/ 107680 w 111987"/>
                <a:gd name="connsiteY6" fmla="*/ 60301 h 146447"/>
                <a:gd name="connsiteX7" fmla="*/ 111988 w 111987"/>
                <a:gd name="connsiteY7" fmla="*/ 55994 h 146447"/>
                <a:gd name="connsiteX8" fmla="*/ 55994 w 111987"/>
                <a:gd name="connsiteY8" fmla="*/ 0 h 146447"/>
                <a:gd name="connsiteX9" fmla="*/ 0 w 111987"/>
                <a:gd name="connsiteY9" fmla="*/ 55994 h 146447"/>
                <a:gd name="connsiteX10" fmla="*/ 52778 w 111987"/>
                <a:gd name="connsiteY10" fmla="*/ 145011 h 146447"/>
                <a:gd name="connsiteX11" fmla="*/ 55995 w 111987"/>
                <a:gd name="connsiteY11" fmla="*/ 146448 h 146447"/>
                <a:gd name="connsiteX12" fmla="*/ 59212 w 111987"/>
                <a:gd name="connsiteY12" fmla="*/ 145011 h 146447"/>
                <a:gd name="connsiteX13" fmla="*/ 104754 w 111987"/>
                <a:gd name="connsiteY13" fmla="*/ 80862 h 146447"/>
                <a:gd name="connsiteX14" fmla="*/ 102743 w 111987"/>
                <a:gd name="connsiteY14" fmla="*/ 75119 h 14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987" h="146447">
                  <a:moveTo>
                    <a:pt x="102742" y="75119"/>
                  </a:moveTo>
                  <a:cubicBezTo>
                    <a:pt x="100618" y="74085"/>
                    <a:pt x="98033" y="74946"/>
                    <a:pt x="96999" y="77072"/>
                  </a:cubicBezTo>
                  <a:cubicBezTo>
                    <a:pt x="86030" y="99586"/>
                    <a:pt x="64148" y="126059"/>
                    <a:pt x="55993" y="135592"/>
                  </a:cubicBezTo>
                  <a:cubicBezTo>
                    <a:pt x="40257" y="117388"/>
                    <a:pt x="8612" y="76497"/>
                    <a:pt x="8612" y="55994"/>
                  </a:cubicBezTo>
                  <a:cubicBezTo>
                    <a:pt x="8612" y="29863"/>
                    <a:pt x="29862" y="8614"/>
                    <a:pt x="55993" y="8614"/>
                  </a:cubicBezTo>
                  <a:cubicBezTo>
                    <a:pt x="82124" y="8614"/>
                    <a:pt x="103373" y="29863"/>
                    <a:pt x="103373" y="55994"/>
                  </a:cubicBezTo>
                  <a:cubicBezTo>
                    <a:pt x="103373" y="58348"/>
                    <a:pt x="105326" y="60301"/>
                    <a:pt x="107680" y="60301"/>
                  </a:cubicBezTo>
                  <a:cubicBezTo>
                    <a:pt x="110035" y="60301"/>
                    <a:pt x="111988" y="58348"/>
                    <a:pt x="111988" y="55994"/>
                  </a:cubicBezTo>
                  <a:cubicBezTo>
                    <a:pt x="111988" y="25097"/>
                    <a:pt x="86891" y="0"/>
                    <a:pt x="55994" y="0"/>
                  </a:cubicBezTo>
                  <a:cubicBezTo>
                    <a:pt x="25097" y="0"/>
                    <a:pt x="0" y="25097"/>
                    <a:pt x="0" y="55994"/>
                  </a:cubicBezTo>
                  <a:cubicBezTo>
                    <a:pt x="0" y="85800"/>
                    <a:pt x="50653" y="142597"/>
                    <a:pt x="52778" y="145011"/>
                  </a:cubicBezTo>
                  <a:cubicBezTo>
                    <a:pt x="53583" y="145930"/>
                    <a:pt x="54788" y="146448"/>
                    <a:pt x="55995" y="146448"/>
                  </a:cubicBezTo>
                  <a:cubicBezTo>
                    <a:pt x="57201" y="146448"/>
                    <a:pt x="58408" y="145930"/>
                    <a:pt x="59212" y="145011"/>
                  </a:cubicBezTo>
                  <a:cubicBezTo>
                    <a:pt x="60476" y="143577"/>
                    <a:pt x="90626" y="109864"/>
                    <a:pt x="104754" y="80862"/>
                  </a:cubicBezTo>
                  <a:cubicBezTo>
                    <a:pt x="105787" y="78737"/>
                    <a:pt x="104867" y="76153"/>
                    <a:pt x="102743" y="75119"/>
                  </a:cubicBez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1FB03C-F435-4D0D-3369-7080523C1E51}"/>
                </a:ext>
              </a:extLst>
            </p:cNvPr>
            <p:cNvSpPr/>
            <p:nvPr/>
          </p:nvSpPr>
          <p:spPr>
            <a:xfrm>
              <a:off x="540951" y="2766549"/>
              <a:ext cx="54558" cy="54558"/>
            </a:xfrm>
            <a:custGeom>
              <a:avLst/>
              <a:gdLst>
                <a:gd name="connsiteX0" fmla="*/ 0 w 54558"/>
                <a:gd name="connsiteY0" fmla="*/ 27279 h 54558"/>
                <a:gd name="connsiteX1" fmla="*/ 27279 w 54558"/>
                <a:gd name="connsiteY1" fmla="*/ 54559 h 54558"/>
                <a:gd name="connsiteX2" fmla="*/ 54559 w 54558"/>
                <a:gd name="connsiteY2" fmla="*/ 27279 h 54558"/>
                <a:gd name="connsiteX3" fmla="*/ 27279 w 54558"/>
                <a:gd name="connsiteY3" fmla="*/ 0 h 54558"/>
                <a:gd name="connsiteX4" fmla="*/ 0 w 54558"/>
                <a:gd name="connsiteY4" fmla="*/ 27279 h 54558"/>
                <a:gd name="connsiteX5" fmla="*/ 45943 w 54558"/>
                <a:gd name="connsiteY5" fmla="*/ 27279 h 54558"/>
                <a:gd name="connsiteX6" fmla="*/ 27278 w 54558"/>
                <a:gd name="connsiteY6" fmla="*/ 45944 h 54558"/>
                <a:gd name="connsiteX7" fmla="*/ 8614 w 54558"/>
                <a:gd name="connsiteY7" fmla="*/ 27279 h 54558"/>
                <a:gd name="connsiteX8" fmla="*/ 27278 w 54558"/>
                <a:gd name="connsiteY8" fmla="*/ 8615 h 54558"/>
                <a:gd name="connsiteX9" fmla="*/ 45943 w 54558"/>
                <a:gd name="connsiteY9" fmla="*/ 27279 h 5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558" h="54558">
                  <a:moveTo>
                    <a:pt x="0" y="27279"/>
                  </a:moveTo>
                  <a:cubicBezTo>
                    <a:pt x="0" y="42326"/>
                    <a:pt x="12233" y="54559"/>
                    <a:pt x="27279" y="54559"/>
                  </a:cubicBezTo>
                  <a:cubicBezTo>
                    <a:pt x="42326" y="54559"/>
                    <a:pt x="54559" y="42326"/>
                    <a:pt x="54559" y="27279"/>
                  </a:cubicBezTo>
                  <a:cubicBezTo>
                    <a:pt x="54559" y="12232"/>
                    <a:pt x="42326" y="0"/>
                    <a:pt x="27279" y="0"/>
                  </a:cubicBezTo>
                  <a:cubicBezTo>
                    <a:pt x="12233" y="0"/>
                    <a:pt x="0" y="12233"/>
                    <a:pt x="0" y="27279"/>
                  </a:cubicBezTo>
                  <a:close/>
                  <a:moveTo>
                    <a:pt x="45943" y="27279"/>
                  </a:moveTo>
                  <a:cubicBezTo>
                    <a:pt x="45943" y="37560"/>
                    <a:pt x="37558" y="45944"/>
                    <a:pt x="27278" y="45944"/>
                  </a:cubicBezTo>
                  <a:cubicBezTo>
                    <a:pt x="16998" y="45944"/>
                    <a:pt x="8614" y="37559"/>
                    <a:pt x="8614" y="27279"/>
                  </a:cubicBezTo>
                  <a:cubicBezTo>
                    <a:pt x="8614" y="16999"/>
                    <a:pt x="16999" y="8615"/>
                    <a:pt x="27278" y="8615"/>
                  </a:cubicBezTo>
                  <a:cubicBezTo>
                    <a:pt x="37559" y="8613"/>
                    <a:pt x="45943" y="16999"/>
                    <a:pt x="45943" y="27279"/>
                  </a:cubicBez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98EAC85-D41C-02B0-AD85-E3B454500FF1}"/>
                </a:ext>
              </a:extLst>
            </p:cNvPr>
            <p:cNvSpPr/>
            <p:nvPr/>
          </p:nvSpPr>
          <p:spPr>
            <a:xfrm>
              <a:off x="632846" y="2519596"/>
              <a:ext cx="244117" cy="364684"/>
            </a:xfrm>
            <a:custGeom>
              <a:avLst/>
              <a:gdLst>
                <a:gd name="connsiteX0" fmla="*/ 220707 w 244117"/>
                <a:gd name="connsiteY0" fmla="*/ 61739 h 364684"/>
                <a:gd name="connsiteX1" fmla="*/ 225015 w 244117"/>
                <a:gd name="connsiteY1" fmla="*/ 66046 h 364684"/>
                <a:gd name="connsiteX2" fmla="*/ 239773 w 244117"/>
                <a:gd name="connsiteY2" fmla="*/ 66045 h 364684"/>
                <a:gd name="connsiteX3" fmla="*/ 243506 w 244117"/>
                <a:gd name="connsiteY3" fmla="*/ 63862 h 364684"/>
                <a:gd name="connsiteX4" fmla="*/ 243449 w 244117"/>
                <a:gd name="connsiteY4" fmla="*/ 59555 h 364684"/>
                <a:gd name="connsiteX5" fmla="*/ 227599 w 244117"/>
                <a:gd name="connsiteY5" fmla="*/ 33023 h 364684"/>
                <a:gd name="connsiteX6" fmla="*/ 243506 w 244117"/>
                <a:gd name="connsiteY6" fmla="*/ 6548 h 364684"/>
                <a:gd name="connsiteX7" fmla="*/ 243563 w 244117"/>
                <a:gd name="connsiteY7" fmla="*/ 2241 h 364684"/>
                <a:gd name="connsiteX8" fmla="*/ 239773 w 244117"/>
                <a:gd name="connsiteY8" fmla="*/ 0 h 364684"/>
                <a:gd name="connsiteX9" fmla="*/ 159369 w 244117"/>
                <a:gd name="connsiteY9" fmla="*/ 0 h 364684"/>
                <a:gd name="connsiteX10" fmla="*/ 155062 w 244117"/>
                <a:gd name="connsiteY10" fmla="*/ 4307 h 364684"/>
                <a:gd name="connsiteX11" fmla="*/ 155062 w 244117"/>
                <a:gd name="connsiteY11" fmla="*/ 120604 h 364684"/>
                <a:gd name="connsiteX12" fmla="*/ 111529 w 244117"/>
                <a:gd name="connsiteY12" fmla="*/ 120604 h 364684"/>
                <a:gd name="connsiteX13" fmla="*/ 84708 w 244117"/>
                <a:gd name="connsiteY13" fmla="*/ 97632 h 364684"/>
                <a:gd name="connsiteX14" fmla="*/ 57831 w 244117"/>
                <a:gd name="connsiteY14" fmla="*/ 121064 h 364684"/>
                <a:gd name="connsiteX15" fmla="*/ 55994 w 244117"/>
                <a:gd name="connsiteY15" fmla="*/ 120605 h 364684"/>
                <a:gd name="connsiteX16" fmla="*/ 0 w 244117"/>
                <a:gd name="connsiteY16" fmla="*/ 176599 h 364684"/>
                <a:gd name="connsiteX17" fmla="*/ 55994 w 244117"/>
                <a:gd name="connsiteY17" fmla="*/ 232593 h 364684"/>
                <a:gd name="connsiteX18" fmla="*/ 86547 w 244117"/>
                <a:gd name="connsiteY18" fmla="*/ 232593 h 364684"/>
                <a:gd name="connsiteX19" fmla="*/ 113367 w 244117"/>
                <a:gd name="connsiteY19" fmla="*/ 255565 h 364684"/>
                <a:gd name="connsiteX20" fmla="*/ 140188 w 244117"/>
                <a:gd name="connsiteY20" fmla="*/ 232593 h 364684"/>
                <a:gd name="connsiteX21" fmla="*/ 188084 w 244117"/>
                <a:gd name="connsiteY21" fmla="*/ 232592 h 364684"/>
                <a:gd name="connsiteX22" fmla="*/ 235464 w 244117"/>
                <a:gd name="connsiteY22" fmla="*/ 279972 h 364684"/>
                <a:gd name="connsiteX23" fmla="*/ 235464 w 244117"/>
                <a:gd name="connsiteY23" fmla="*/ 285716 h 364684"/>
                <a:gd name="connsiteX24" fmla="*/ 188084 w 244117"/>
                <a:gd name="connsiteY24" fmla="*/ 333095 h 364684"/>
                <a:gd name="connsiteX25" fmla="*/ 186245 w 244117"/>
                <a:gd name="connsiteY25" fmla="*/ 333556 h 364684"/>
                <a:gd name="connsiteX26" fmla="*/ 159368 w 244117"/>
                <a:gd name="connsiteY26" fmla="*/ 310122 h 364684"/>
                <a:gd name="connsiteX27" fmla="*/ 132548 w 244117"/>
                <a:gd name="connsiteY27" fmla="*/ 333095 h 364684"/>
                <a:gd name="connsiteX28" fmla="*/ 107680 w 244117"/>
                <a:gd name="connsiteY28" fmla="*/ 333095 h 364684"/>
                <a:gd name="connsiteX29" fmla="*/ 103372 w 244117"/>
                <a:gd name="connsiteY29" fmla="*/ 337403 h 364684"/>
                <a:gd name="connsiteX30" fmla="*/ 107680 w 244117"/>
                <a:gd name="connsiteY30" fmla="*/ 341712 h 364684"/>
                <a:gd name="connsiteX31" fmla="*/ 132547 w 244117"/>
                <a:gd name="connsiteY31" fmla="*/ 341712 h 364684"/>
                <a:gd name="connsiteX32" fmla="*/ 159367 w 244117"/>
                <a:gd name="connsiteY32" fmla="*/ 364685 h 364684"/>
                <a:gd name="connsiteX33" fmla="*/ 186245 w 244117"/>
                <a:gd name="connsiteY33" fmla="*/ 341251 h 364684"/>
                <a:gd name="connsiteX34" fmla="*/ 188081 w 244117"/>
                <a:gd name="connsiteY34" fmla="*/ 341709 h 364684"/>
                <a:gd name="connsiteX35" fmla="*/ 244075 w 244117"/>
                <a:gd name="connsiteY35" fmla="*/ 285716 h 364684"/>
                <a:gd name="connsiteX36" fmla="*/ 244075 w 244117"/>
                <a:gd name="connsiteY36" fmla="*/ 279972 h 364684"/>
                <a:gd name="connsiteX37" fmla="*/ 188081 w 244117"/>
                <a:gd name="connsiteY37" fmla="*/ 223978 h 364684"/>
                <a:gd name="connsiteX38" fmla="*/ 140244 w 244117"/>
                <a:gd name="connsiteY38" fmla="*/ 223978 h 364684"/>
                <a:gd name="connsiteX39" fmla="*/ 113423 w 244117"/>
                <a:gd name="connsiteY39" fmla="*/ 201006 h 364684"/>
                <a:gd name="connsiteX40" fmla="*/ 86603 w 244117"/>
                <a:gd name="connsiteY40" fmla="*/ 223978 h 364684"/>
                <a:gd name="connsiteX41" fmla="*/ 70465 w 244117"/>
                <a:gd name="connsiteY41" fmla="*/ 223978 h 364684"/>
                <a:gd name="connsiteX42" fmla="*/ 55993 w 244117"/>
                <a:gd name="connsiteY42" fmla="*/ 223979 h 364684"/>
                <a:gd name="connsiteX43" fmla="*/ 8613 w 244117"/>
                <a:gd name="connsiteY43" fmla="*/ 176599 h 364684"/>
                <a:gd name="connsiteX44" fmla="*/ 55993 w 244117"/>
                <a:gd name="connsiteY44" fmla="*/ 129219 h 364684"/>
                <a:gd name="connsiteX45" fmla="*/ 57830 w 244117"/>
                <a:gd name="connsiteY45" fmla="*/ 128760 h 364684"/>
                <a:gd name="connsiteX46" fmla="*/ 84708 w 244117"/>
                <a:gd name="connsiteY46" fmla="*/ 152192 h 364684"/>
                <a:gd name="connsiteX47" fmla="*/ 111528 w 244117"/>
                <a:gd name="connsiteY47" fmla="*/ 129220 h 364684"/>
                <a:gd name="connsiteX48" fmla="*/ 176597 w 244117"/>
                <a:gd name="connsiteY48" fmla="*/ 129219 h 364684"/>
                <a:gd name="connsiteX49" fmla="*/ 180904 w 244117"/>
                <a:gd name="connsiteY49" fmla="*/ 124911 h 364684"/>
                <a:gd name="connsiteX50" fmla="*/ 176597 w 244117"/>
                <a:gd name="connsiteY50" fmla="*/ 120604 h 364684"/>
                <a:gd name="connsiteX51" fmla="*/ 163675 w 244117"/>
                <a:gd name="connsiteY51" fmla="*/ 120604 h 364684"/>
                <a:gd name="connsiteX52" fmla="*/ 163675 w 244117"/>
                <a:gd name="connsiteY52" fmla="*/ 66044 h 364684"/>
                <a:gd name="connsiteX53" fmla="*/ 211054 w 244117"/>
                <a:gd name="connsiteY53" fmla="*/ 66044 h 364684"/>
                <a:gd name="connsiteX54" fmla="*/ 215362 w 244117"/>
                <a:gd name="connsiteY54" fmla="*/ 61736 h 364684"/>
                <a:gd name="connsiteX55" fmla="*/ 211054 w 244117"/>
                <a:gd name="connsiteY55" fmla="*/ 57429 h 364684"/>
                <a:gd name="connsiteX56" fmla="*/ 163675 w 244117"/>
                <a:gd name="connsiteY56" fmla="*/ 57429 h 364684"/>
                <a:gd name="connsiteX57" fmla="*/ 163675 w 244117"/>
                <a:gd name="connsiteY57" fmla="*/ 8612 h 364684"/>
                <a:gd name="connsiteX58" fmla="*/ 232189 w 244117"/>
                <a:gd name="connsiteY58" fmla="*/ 8612 h 364684"/>
                <a:gd name="connsiteX59" fmla="*/ 218865 w 244117"/>
                <a:gd name="connsiteY59" fmla="*/ 30780 h 364684"/>
                <a:gd name="connsiteX60" fmla="*/ 218865 w 244117"/>
                <a:gd name="connsiteY60" fmla="*/ 35203 h 364684"/>
                <a:gd name="connsiteX61" fmla="*/ 232189 w 244117"/>
                <a:gd name="connsiteY61" fmla="*/ 57371 h 364684"/>
                <a:gd name="connsiteX62" fmla="*/ 225069 w 244117"/>
                <a:gd name="connsiteY62" fmla="*/ 57371 h 364684"/>
                <a:gd name="connsiteX63" fmla="*/ 220704 w 244117"/>
                <a:gd name="connsiteY63" fmla="*/ 61737 h 364684"/>
                <a:gd name="connsiteX64" fmla="*/ 159371 w 244117"/>
                <a:gd name="connsiteY64" fmla="*/ 356071 h 364684"/>
                <a:gd name="connsiteX65" fmla="*/ 140707 w 244117"/>
                <a:gd name="connsiteY65" fmla="*/ 337406 h 364684"/>
                <a:gd name="connsiteX66" fmla="*/ 159371 w 244117"/>
                <a:gd name="connsiteY66" fmla="*/ 318742 h 364684"/>
                <a:gd name="connsiteX67" fmla="*/ 178036 w 244117"/>
                <a:gd name="connsiteY67" fmla="*/ 337406 h 364684"/>
                <a:gd name="connsiteX68" fmla="*/ 159371 w 244117"/>
                <a:gd name="connsiteY68" fmla="*/ 356071 h 364684"/>
                <a:gd name="connsiteX69" fmla="*/ 113428 w 244117"/>
                <a:gd name="connsiteY69" fmla="*/ 209622 h 364684"/>
                <a:gd name="connsiteX70" fmla="*/ 132093 w 244117"/>
                <a:gd name="connsiteY70" fmla="*/ 228287 h 364684"/>
                <a:gd name="connsiteX71" fmla="*/ 113428 w 244117"/>
                <a:gd name="connsiteY71" fmla="*/ 246951 h 364684"/>
                <a:gd name="connsiteX72" fmla="*/ 94764 w 244117"/>
                <a:gd name="connsiteY72" fmla="*/ 228287 h 364684"/>
                <a:gd name="connsiteX73" fmla="*/ 113428 w 244117"/>
                <a:gd name="connsiteY73" fmla="*/ 209622 h 364684"/>
                <a:gd name="connsiteX74" fmla="*/ 84713 w 244117"/>
                <a:gd name="connsiteY74" fmla="*/ 143577 h 364684"/>
                <a:gd name="connsiteX75" fmla="*/ 66048 w 244117"/>
                <a:gd name="connsiteY75" fmla="*/ 124912 h 364684"/>
                <a:gd name="connsiteX76" fmla="*/ 84713 w 244117"/>
                <a:gd name="connsiteY76" fmla="*/ 106248 h 364684"/>
                <a:gd name="connsiteX77" fmla="*/ 103377 w 244117"/>
                <a:gd name="connsiteY77" fmla="*/ 124912 h 364684"/>
                <a:gd name="connsiteX78" fmla="*/ 84713 w 244117"/>
                <a:gd name="connsiteY78" fmla="*/ 143577 h 36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44117" h="364684">
                  <a:moveTo>
                    <a:pt x="220707" y="61739"/>
                  </a:moveTo>
                  <a:cubicBezTo>
                    <a:pt x="220707" y="64093"/>
                    <a:pt x="222659" y="66046"/>
                    <a:pt x="225015" y="66046"/>
                  </a:cubicBezTo>
                  <a:lnTo>
                    <a:pt x="239773" y="66045"/>
                  </a:lnTo>
                  <a:cubicBezTo>
                    <a:pt x="241323" y="66045"/>
                    <a:pt x="242761" y="65184"/>
                    <a:pt x="243506" y="63862"/>
                  </a:cubicBezTo>
                  <a:cubicBezTo>
                    <a:pt x="244252" y="62541"/>
                    <a:pt x="244252" y="60876"/>
                    <a:pt x="243449" y="59555"/>
                  </a:cubicBezTo>
                  <a:lnTo>
                    <a:pt x="227599" y="33023"/>
                  </a:lnTo>
                  <a:lnTo>
                    <a:pt x="243506" y="6548"/>
                  </a:lnTo>
                  <a:cubicBezTo>
                    <a:pt x="244312" y="5227"/>
                    <a:pt x="244312" y="3562"/>
                    <a:pt x="243563" y="2241"/>
                  </a:cubicBezTo>
                  <a:cubicBezTo>
                    <a:pt x="242761" y="861"/>
                    <a:pt x="241323" y="0"/>
                    <a:pt x="239773" y="0"/>
                  </a:cubicBezTo>
                  <a:lnTo>
                    <a:pt x="159369" y="0"/>
                  </a:lnTo>
                  <a:cubicBezTo>
                    <a:pt x="157015" y="0"/>
                    <a:pt x="155062" y="1953"/>
                    <a:pt x="155062" y="4307"/>
                  </a:cubicBezTo>
                  <a:lnTo>
                    <a:pt x="155062" y="120604"/>
                  </a:lnTo>
                  <a:lnTo>
                    <a:pt x="111529" y="120604"/>
                  </a:lnTo>
                  <a:cubicBezTo>
                    <a:pt x="109461" y="107625"/>
                    <a:pt x="98262" y="97632"/>
                    <a:pt x="84708" y="97632"/>
                  </a:cubicBezTo>
                  <a:cubicBezTo>
                    <a:pt x="70983" y="97632"/>
                    <a:pt x="59726" y="107854"/>
                    <a:pt x="57831" y="121064"/>
                  </a:cubicBezTo>
                  <a:cubicBezTo>
                    <a:pt x="57257" y="120777"/>
                    <a:pt x="56682" y="120605"/>
                    <a:pt x="55994" y="120605"/>
                  </a:cubicBezTo>
                  <a:cubicBezTo>
                    <a:pt x="25097" y="120605"/>
                    <a:pt x="0" y="145702"/>
                    <a:pt x="0" y="176599"/>
                  </a:cubicBezTo>
                  <a:cubicBezTo>
                    <a:pt x="0" y="207496"/>
                    <a:pt x="25097" y="232593"/>
                    <a:pt x="55994" y="232593"/>
                  </a:cubicBezTo>
                  <a:lnTo>
                    <a:pt x="86547" y="232593"/>
                  </a:lnTo>
                  <a:cubicBezTo>
                    <a:pt x="88615" y="245572"/>
                    <a:pt x="99813" y="255565"/>
                    <a:pt x="113367" y="255565"/>
                  </a:cubicBezTo>
                  <a:cubicBezTo>
                    <a:pt x="126921" y="255565"/>
                    <a:pt x="138120" y="245572"/>
                    <a:pt x="140188" y="232593"/>
                  </a:cubicBezTo>
                  <a:lnTo>
                    <a:pt x="188084" y="232592"/>
                  </a:lnTo>
                  <a:cubicBezTo>
                    <a:pt x="214212" y="232592"/>
                    <a:pt x="235464" y="253841"/>
                    <a:pt x="235464" y="279972"/>
                  </a:cubicBezTo>
                  <a:lnTo>
                    <a:pt x="235464" y="285716"/>
                  </a:lnTo>
                  <a:cubicBezTo>
                    <a:pt x="235464" y="311846"/>
                    <a:pt x="214212" y="333095"/>
                    <a:pt x="188084" y="333095"/>
                  </a:cubicBezTo>
                  <a:cubicBezTo>
                    <a:pt x="187451" y="333095"/>
                    <a:pt x="186819" y="333269"/>
                    <a:pt x="186245" y="333556"/>
                  </a:cubicBezTo>
                  <a:cubicBezTo>
                    <a:pt x="184350" y="320346"/>
                    <a:pt x="173094" y="310122"/>
                    <a:pt x="159368" y="310122"/>
                  </a:cubicBezTo>
                  <a:cubicBezTo>
                    <a:pt x="145814" y="310122"/>
                    <a:pt x="134616" y="320116"/>
                    <a:pt x="132548" y="333095"/>
                  </a:cubicBezTo>
                  <a:lnTo>
                    <a:pt x="107680" y="333095"/>
                  </a:lnTo>
                  <a:cubicBezTo>
                    <a:pt x="105325" y="333095"/>
                    <a:pt x="103372" y="335050"/>
                    <a:pt x="103372" y="337403"/>
                  </a:cubicBezTo>
                  <a:cubicBezTo>
                    <a:pt x="103372" y="339756"/>
                    <a:pt x="105325" y="341712"/>
                    <a:pt x="107680" y="341712"/>
                  </a:cubicBezTo>
                  <a:lnTo>
                    <a:pt x="132547" y="341712"/>
                  </a:lnTo>
                  <a:cubicBezTo>
                    <a:pt x="134615" y="354691"/>
                    <a:pt x="145813" y="364685"/>
                    <a:pt x="159367" y="364685"/>
                  </a:cubicBezTo>
                  <a:cubicBezTo>
                    <a:pt x="173093" y="364685"/>
                    <a:pt x="184349" y="354460"/>
                    <a:pt x="186245" y="341251"/>
                  </a:cubicBezTo>
                  <a:cubicBezTo>
                    <a:pt x="186818" y="341538"/>
                    <a:pt x="187393" y="341709"/>
                    <a:pt x="188081" y="341709"/>
                  </a:cubicBezTo>
                  <a:cubicBezTo>
                    <a:pt x="218979" y="341709"/>
                    <a:pt x="244075" y="316613"/>
                    <a:pt x="244075" y="285716"/>
                  </a:cubicBezTo>
                  <a:lnTo>
                    <a:pt x="244075" y="279972"/>
                  </a:lnTo>
                  <a:cubicBezTo>
                    <a:pt x="244075" y="249075"/>
                    <a:pt x="218979" y="223978"/>
                    <a:pt x="188081" y="223978"/>
                  </a:cubicBezTo>
                  <a:lnTo>
                    <a:pt x="140244" y="223978"/>
                  </a:lnTo>
                  <a:cubicBezTo>
                    <a:pt x="138176" y="210999"/>
                    <a:pt x="126977" y="201006"/>
                    <a:pt x="113423" y="201006"/>
                  </a:cubicBezTo>
                  <a:cubicBezTo>
                    <a:pt x="99869" y="201006"/>
                    <a:pt x="88671" y="210999"/>
                    <a:pt x="86603" y="223978"/>
                  </a:cubicBezTo>
                  <a:lnTo>
                    <a:pt x="70465" y="223978"/>
                  </a:lnTo>
                  <a:lnTo>
                    <a:pt x="55993" y="223979"/>
                  </a:lnTo>
                  <a:cubicBezTo>
                    <a:pt x="29863" y="223979"/>
                    <a:pt x="8613" y="202730"/>
                    <a:pt x="8613" y="176599"/>
                  </a:cubicBezTo>
                  <a:cubicBezTo>
                    <a:pt x="8613" y="150468"/>
                    <a:pt x="29863" y="129219"/>
                    <a:pt x="55993" y="129219"/>
                  </a:cubicBezTo>
                  <a:cubicBezTo>
                    <a:pt x="56625" y="129219"/>
                    <a:pt x="57257" y="129046"/>
                    <a:pt x="57830" y="128760"/>
                  </a:cubicBezTo>
                  <a:cubicBezTo>
                    <a:pt x="59726" y="141968"/>
                    <a:pt x="70982" y="152192"/>
                    <a:pt x="84708" y="152192"/>
                  </a:cubicBezTo>
                  <a:cubicBezTo>
                    <a:pt x="98262" y="152192"/>
                    <a:pt x="109460" y="142199"/>
                    <a:pt x="111528" y="129220"/>
                  </a:cubicBezTo>
                  <a:lnTo>
                    <a:pt x="176597" y="129219"/>
                  </a:lnTo>
                  <a:cubicBezTo>
                    <a:pt x="178951" y="129219"/>
                    <a:pt x="180904" y="127266"/>
                    <a:pt x="180904" y="124911"/>
                  </a:cubicBezTo>
                  <a:cubicBezTo>
                    <a:pt x="180904" y="122557"/>
                    <a:pt x="178951" y="120604"/>
                    <a:pt x="176597" y="120604"/>
                  </a:cubicBezTo>
                  <a:lnTo>
                    <a:pt x="163675" y="120604"/>
                  </a:lnTo>
                  <a:lnTo>
                    <a:pt x="163675" y="66044"/>
                  </a:lnTo>
                  <a:lnTo>
                    <a:pt x="211054" y="66044"/>
                  </a:lnTo>
                  <a:cubicBezTo>
                    <a:pt x="213410" y="66044"/>
                    <a:pt x="215362" y="64091"/>
                    <a:pt x="215362" y="61736"/>
                  </a:cubicBezTo>
                  <a:cubicBezTo>
                    <a:pt x="215362" y="59382"/>
                    <a:pt x="213410" y="57429"/>
                    <a:pt x="211054" y="57429"/>
                  </a:cubicBezTo>
                  <a:lnTo>
                    <a:pt x="163675" y="57429"/>
                  </a:lnTo>
                  <a:lnTo>
                    <a:pt x="163675" y="8612"/>
                  </a:lnTo>
                  <a:lnTo>
                    <a:pt x="232189" y="8612"/>
                  </a:lnTo>
                  <a:lnTo>
                    <a:pt x="218865" y="30780"/>
                  </a:lnTo>
                  <a:cubicBezTo>
                    <a:pt x="218060" y="32159"/>
                    <a:pt x="218060" y="33824"/>
                    <a:pt x="218865" y="35203"/>
                  </a:cubicBezTo>
                  <a:lnTo>
                    <a:pt x="232189" y="57371"/>
                  </a:lnTo>
                  <a:lnTo>
                    <a:pt x="225069" y="57371"/>
                  </a:lnTo>
                  <a:cubicBezTo>
                    <a:pt x="222656" y="57430"/>
                    <a:pt x="220704" y="59381"/>
                    <a:pt x="220704" y="61737"/>
                  </a:cubicBezTo>
                  <a:close/>
                  <a:moveTo>
                    <a:pt x="159371" y="356071"/>
                  </a:moveTo>
                  <a:cubicBezTo>
                    <a:pt x="149091" y="356071"/>
                    <a:pt x="140707" y="347685"/>
                    <a:pt x="140707" y="337406"/>
                  </a:cubicBezTo>
                  <a:cubicBezTo>
                    <a:pt x="140707" y="327125"/>
                    <a:pt x="149092" y="318742"/>
                    <a:pt x="159371" y="318742"/>
                  </a:cubicBezTo>
                  <a:cubicBezTo>
                    <a:pt x="169652" y="318742"/>
                    <a:pt x="178036" y="327128"/>
                    <a:pt x="178036" y="337406"/>
                  </a:cubicBezTo>
                  <a:cubicBezTo>
                    <a:pt x="178037" y="347685"/>
                    <a:pt x="169652" y="356071"/>
                    <a:pt x="159371" y="356071"/>
                  </a:cubicBezTo>
                  <a:close/>
                  <a:moveTo>
                    <a:pt x="113428" y="209622"/>
                  </a:moveTo>
                  <a:cubicBezTo>
                    <a:pt x="123709" y="209622"/>
                    <a:pt x="132093" y="218007"/>
                    <a:pt x="132093" y="228287"/>
                  </a:cubicBezTo>
                  <a:cubicBezTo>
                    <a:pt x="132093" y="238567"/>
                    <a:pt x="123708" y="246951"/>
                    <a:pt x="113428" y="246951"/>
                  </a:cubicBezTo>
                  <a:cubicBezTo>
                    <a:pt x="103148" y="246951"/>
                    <a:pt x="94764" y="238566"/>
                    <a:pt x="94764" y="228287"/>
                  </a:cubicBezTo>
                  <a:cubicBezTo>
                    <a:pt x="94764" y="218007"/>
                    <a:pt x="103148" y="209622"/>
                    <a:pt x="113428" y="209622"/>
                  </a:cubicBezTo>
                  <a:close/>
                  <a:moveTo>
                    <a:pt x="84713" y="143577"/>
                  </a:moveTo>
                  <a:cubicBezTo>
                    <a:pt x="74432" y="143577"/>
                    <a:pt x="66048" y="135192"/>
                    <a:pt x="66048" y="124912"/>
                  </a:cubicBezTo>
                  <a:cubicBezTo>
                    <a:pt x="66048" y="114632"/>
                    <a:pt x="74433" y="106248"/>
                    <a:pt x="84713" y="106248"/>
                  </a:cubicBezTo>
                  <a:cubicBezTo>
                    <a:pt x="94993" y="106248"/>
                    <a:pt x="103377" y="114633"/>
                    <a:pt x="103377" y="124912"/>
                  </a:cubicBezTo>
                  <a:cubicBezTo>
                    <a:pt x="103377" y="135192"/>
                    <a:pt x="94993" y="143577"/>
                    <a:pt x="84713" y="143577"/>
                  </a:cubicBez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3DC905-2BC1-63E5-6373-356E71898F84}"/>
                </a:ext>
              </a:extLst>
            </p:cNvPr>
            <p:cNvSpPr/>
            <p:nvPr/>
          </p:nvSpPr>
          <p:spPr>
            <a:xfrm>
              <a:off x="609865" y="2852703"/>
              <a:ext cx="117731" cy="8613"/>
            </a:xfrm>
            <a:custGeom>
              <a:avLst/>
              <a:gdLst>
                <a:gd name="connsiteX0" fmla="*/ 113427 w 117731"/>
                <a:gd name="connsiteY0" fmla="*/ 0 h 8613"/>
                <a:gd name="connsiteX1" fmla="*/ 4308 w 117731"/>
                <a:gd name="connsiteY1" fmla="*/ 0 h 8613"/>
                <a:gd name="connsiteX2" fmla="*/ 0 w 117731"/>
                <a:gd name="connsiteY2" fmla="*/ 4308 h 8613"/>
                <a:gd name="connsiteX3" fmla="*/ 4308 w 117731"/>
                <a:gd name="connsiteY3" fmla="*/ 8614 h 8613"/>
                <a:gd name="connsiteX4" fmla="*/ 113424 w 117731"/>
                <a:gd name="connsiteY4" fmla="*/ 8614 h 8613"/>
                <a:gd name="connsiteX5" fmla="*/ 117732 w 117731"/>
                <a:gd name="connsiteY5" fmla="*/ 4308 h 8613"/>
                <a:gd name="connsiteX6" fmla="*/ 113425 w 117731"/>
                <a:gd name="connsiteY6" fmla="*/ 0 h 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731" h="8613">
                  <a:moveTo>
                    <a:pt x="113427" y="0"/>
                  </a:moveTo>
                  <a:lnTo>
                    <a:pt x="4308" y="0"/>
                  </a:lnTo>
                  <a:cubicBezTo>
                    <a:pt x="1953" y="0"/>
                    <a:pt x="0" y="1952"/>
                    <a:pt x="0" y="4308"/>
                  </a:cubicBezTo>
                  <a:cubicBezTo>
                    <a:pt x="0" y="6662"/>
                    <a:pt x="1953" y="8614"/>
                    <a:pt x="4308" y="8614"/>
                  </a:cubicBezTo>
                  <a:lnTo>
                    <a:pt x="113424" y="8614"/>
                  </a:lnTo>
                  <a:cubicBezTo>
                    <a:pt x="115778" y="8614"/>
                    <a:pt x="117732" y="6662"/>
                    <a:pt x="117732" y="4308"/>
                  </a:cubicBezTo>
                  <a:cubicBezTo>
                    <a:pt x="117733" y="1952"/>
                    <a:pt x="115780" y="0"/>
                    <a:pt x="113425" y="0"/>
                  </a:cubicBezTo>
                  <a:close/>
                </a:path>
              </a:pathLst>
            </a:custGeom>
            <a:grpFill/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37D9667-ACAF-9EF6-4E55-6061CAB4401D}"/>
              </a:ext>
            </a:extLst>
          </p:cNvPr>
          <p:cNvSpPr/>
          <p:nvPr/>
        </p:nvSpPr>
        <p:spPr>
          <a:xfrm>
            <a:off x="8315562" y="1126714"/>
            <a:ext cx="3304430" cy="61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Ins="0" rtlCol="0" anchor="ctr" anchorCtr="0"/>
          <a:lstStyle/>
          <a:p>
            <a:r>
              <a:rPr lang="en-IN" sz="1600" b="1" dirty="0">
                <a:solidFill>
                  <a:schemeClr val="tx1"/>
                </a:solidFill>
              </a:rPr>
              <a:t>Owner</a:t>
            </a:r>
          </a:p>
        </p:txBody>
      </p:sp>
      <p:grpSp>
        <p:nvGrpSpPr>
          <p:cNvPr id="13" name="Graphic 57">
            <a:extLst>
              <a:ext uri="{FF2B5EF4-FFF2-40B4-BE49-F238E27FC236}">
                <a16:creationId xmlns:a16="http://schemas.microsoft.com/office/drawing/2014/main" id="{CD7AB8C4-538E-4B74-AB0C-BB209A169E69}"/>
              </a:ext>
            </a:extLst>
          </p:cNvPr>
          <p:cNvGrpSpPr/>
          <p:nvPr/>
        </p:nvGrpSpPr>
        <p:grpSpPr>
          <a:xfrm>
            <a:off x="8422119" y="1244724"/>
            <a:ext cx="375981" cy="375981"/>
            <a:chOff x="506570" y="4947904"/>
            <a:chExt cx="375981" cy="375981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BACE4E5-1F1B-7E42-C483-4B917316B772}"/>
                </a:ext>
              </a:extLst>
            </p:cNvPr>
            <p:cNvSpPr/>
            <p:nvPr/>
          </p:nvSpPr>
          <p:spPr>
            <a:xfrm>
              <a:off x="506570" y="4947904"/>
              <a:ext cx="375981" cy="375981"/>
            </a:xfrm>
            <a:custGeom>
              <a:avLst/>
              <a:gdLst>
                <a:gd name="connsiteX0" fmla="*/ 375982 w 375981"/>
                <a:gd name="connsiteY0" fmla="*/ 30321 h 375981"/>
                <a:gd name="connsiteX1" fmla="*/ 345660 w 375981"/>
                <a:gd name="connsiteY1" fmla="*/ 0 h 375981"/>
                <a:gd name="connsiteX2" fmla="*/ 187991 w 375981"/>
                <a:gd name="connsiteY2" fmla="*/ 0 h 375981"/>
                <a:gd name="connsiteX3" fmla="*/ 0 w 375981"/>
                <a:gd name="connsiteY3" fmla="*/ 187991 h 375981"/>
                <a:gd name="connsiteX4" fmla="*/ 187991 w 375981"/>
                <a:gd name="connsiteY4" fmla="*/ 375982 h 375981"/>
                <a:gd name="connsiteX5" fmla="*/ 375982 w 375981"/>
                <a:gd name="connsiteY5" fmla="*/ 187991 h 375981"/>
                <a:gd name="connsiteX6" fmla="*/ 370797 w 375981"/>
                <a:gd name="connsiteY6" fmla="*/ 144286 h 375981"/>
                <a:gd name="connsiteX7" fmla="*/ 375982 w 375981"/>
                <a:gd name="connsiteY7" fmla="*/ 127350 h 375981"/>
                <a:gd name="connsiteX8" fmla="*/ 242569 w 375981"/>
                <a:gd name="connsiteY8" fmla="*/ 181927 h 375981"/>
                <a:gd name="connsiteX9" fmla="*/ 242569 w 375981"/>
                <a:gd name="connsiteY9" fmla="*/ 157670 h 375981"/>
                <a:gd name="connsiteX10" fmla="*/ 291083 w 375981"/>
                <a:gd name="connsiteY10" fmla="*/ 157670 h 375981"/>
                <a:gd name="connsiteX11" fmla="*/ 291083 w 375981"/>
                <a:gd name="connsiteY11" fmla="*/ 181927 h 375981"/>
                <a:gd name="connsiteX12" fmla="*/ 159306 w 375981"/>
                <a:gd name="connsiteY12" fmla="*/ 279827 h 375981"/>
                <a:gd name="connsiteX13" fmla="*/ 174697 w 375981"/>
                <a:gd name="connsiteY13" fmla="*/ 284958 h 375981"/>
                <a:gd name="connsiteX14" fmla="*/ 150847 w 375981"/>
                <a:gd name="connsiteY14" fmla="*/ 318134 h 375981"/>
                <a:gd name="connsiteX15" fmla="*/ 135922 w 375981"/>
                <a:gd name="connsiteY15" fmla="*/ 303210 h 375981"/>
                <a:gd name="connsiteX16" fmla="*/ 151605 w 375981"/>
                <a:gd name="connsiteY16" fmla="*/ 270380 h 375981"/>
                <a:gd name="connsiteX17" fmla="*/ 127348 w 375981"/>
                <a:gd name="connsiteY17" fmla="*/ 294637 h 375981"/>
                <a:gd name="connsiteX18" fmla="*/ 103091 w 375981"/>
                <a:gd name="connsiteY18" fmla="*/ 270380 h 375981"/>
                <a:gd name="connsiteX19" fmla="*/ 103091 w 375981"/>
                <a:gd name="connsiteY19" fmla="*/ 262193 h 375981"/>
                <a:gd name="connsiteX20" fmla="*/ 127348 w 375981"/>
                <a:gd name="connsiteY20" fmla="*/ 266826 h 375981"/>
                <a:gd name="connsiteX21" fmla="*/ 151605 w 375981"/>
                <a:gd name="connsiteY21" fmla="*/ 262193 h 375981"/>
                <a:gd name="connsiteX22" fmla="*/ 95390 w 375981"/>
                <a:gd name="connsiteY22" fmla="*/ 279827 h 375981"/>
                <a:gd name="connsiteX23" fmla="*/ 118774 w 375981"/>
                <a:gd name="connsiteY23" fmla="*/ 303211 h 375981"/>
                <a:gd name="connsiteX24" fmla="*/ 103850 w 375981"/>
                <a:gd name="connsiteY24" fmla="*/ 318137 h 375981"/>
                <a:gd name="connsiteX25" fmla="*/ 80000 w 375981"/>
                <a:gd name="connsiteY25" fmla="*/ 284959 h 375981"/>
                <a:gd name="connsiteX26" fmla="*/ 127349 w 375981"/>
                <a:gd name="connsiteY26" fmla="*/ 254698 h 375981"/>
                <a:gd name="connsiteX27" fmla="*/ 72771 w 375981"/>
                <a:gd name="connsiteY27" fmla="*/ 200120 h 375981"/>
                <a:gd name="connsiteX28" fmla="*/ 72771 w 375981"/>
                <a:gd name="connsiteY28" fmla="*/ 163734 h 375981"/>
                <a:gd name="connsiteX29" fmla="*/ 96597 w 375981"/>
                <a:gd name="connsiteY29" fmla="*/ 163734 h 375981"/>
                <a:gd name="connsiteX30" fmla="*/ 170234 w 375981"/>
                <a:gd name="connsiteY30" fmla="*/ 135317 h 375981"/>
                <a:gd name="connsiteX31" fmla="*/ 181927 w 375981"/>
                <a:gd name="connsiteY31" fmla="*/ 161339 h 375981"/>
                <a:gd name="connsiteX32" fmla="*/ 181927 w 375981"/>
                <a:gd name="connsiteY32" fmla="*/ 200121 h 375981"/>
                <a:gd name="connsiteX33" fmla="*/ 127349 w 375981"/>
                <a:gd name="connsiteY33" fmla="*/ 254699 h 375981"/>
                <a:gd name="connsiteX34" fmla="*/ 173165 w 375981"/>
                <a:gd name="connsiteY34" fmla="*/ 122303 h 375981"/>
                <a:gd name="connsiteX35" fmla="*/ 169029 w 375981"/>
                <a:gd name="connsiteY35" fmla="*/ 119544 h 375981"/>
                <a:gd name="connsiteX36" fmla="*/ 165511 w 375981"/>
                <a:gd name="connsiteY36" fmla="*/ 123062 h 375981"/>
                <a:gd name="connsiteX37" fmla="*/ 96599 w 375981"/>
                <a:gd name="connsiteY37" fmla="*/ 151606 h 375981"/>
                <a:gd name="connsiteX38" fmla="*/ 72773 w 375981"/>
                <a:gd name="connsiteY38" fmla="*/ 151606 h 375981"/>
                <a:gd name="connsiteX39" fmla="*/ 72773 w 375981"/>
                <a:gd name="connsiteY39" fmla="*/ 139478 h 375981"/>
                <a:gd name="connsiteX40" fmla="*/ 60645 w 375981"/>
                <a:gd name="connsiteY40" fmla="*/ 139478 h 375981"/>
                <a:gd name="connsiteX41" fmla="*/ 60645 w 375981"/>
                <a:gd name="connsiteY41" fmla="*/ 152219 h 375981"/>
                <a:gd name="connsiteX42" fmla="*/ 48516 w 375981"/>
                <a:gd name="connsiteY42" fmla="*/ 157822 h 375981"/>
                <a:gd name="connsiteX43" fmla="*/ 48516 w 375981"/>
                <a:gd name="connsiteY43" fmla="*/ 139478 h 375981"/>
                <a:gd name="connsiteX44" fmla="*/ 127351 w 375981"/>
                <a:gd name="connsiteY44" fmla="*/ 60643 h 375981"/>
                <a:gd name="connsiteX45" fmla="*/ 206186 w 375981"/>
                <a:gd name="connsiteY45" fmla="*/ 139478 h 375981"/>
                <a:gd name="connsiteX46" fmla="*/ 206186 w 375981"/>
                <a:gd name="connsiteY46" fmla="*/ 157828 h 375981"/>
                <a:gd name="connsiteX47" fmla="*/ 193063 w 375981"/>
                <a:gd name="connsiteY47" fmla="*/ 152122 h 375981"/>
                <a:gd name="connsiteX48" fmla="*/ 173166 w 375981"/>
                <a:gd name="connsiteY48" fmla="*/ 122303 h 375981"/>
                <a:gd name="connsiteX49" fmla="*/ 48514 w 375981"/>
                <a:gd name="connsiteY49" fmla="*/ 181927 h 375981"/>
                <a:gd name="connsiteX50" fmla="*/ 60642 w 375981"/>
                <a:gd name="connsiteY50" fmla="*/ 164850 h 375981"/>
                <a:gd name="connsiteX51" fmla="*/ 60642 w 375981"/>
                <a:gd name="connsiteY51" fmla="*/ 198997 h 375981"/>
                <a:gd name="connsiteX52" fmla="*/ 48514 w 375981"/>
                <a:gd name="connsiteY52" fmla="*/ 181926 h 375981"/>
                <a:gd name="connsiteX53" fmla="*/ 194055 w 375981"/>
                <a:gd name="connsiteY53" fmla="*/ 164850 h 375981"/>
                <a:gd name="connsiteX54" fmla="*/ 206183 w 375981"/>
                <a:gd name="connsiteY54" fmla="*/ 181927 h 375981"/>
                <a:gd name="connsiteX55" fmla="*/ 194055 w 375981"/>
                <a:gd name="connsiteY55" fmla="*/ 199004 h 375981"/>
                <a:gd name="connsiteX56" fmla="*/ 218312 w 375981"/>
                <a:gd name="connsiteY56" fmla="*/ 157670 h 375981"/>
                <a:gd name="connsiteX57" fmla="*/ 230440 w 375981"/>
                <a:gd name="connsiteY57" fmla="*/ 157670 h 375981"/>
                <a:gd name="connsiteX58" fmla="*/ 230440 w 375981"/>
                <a:gd name="connsiteY58" fmla="*/ 181927 h 375981"/>
                <a:gd name="connsiteX59" fmla="*/ 218312 w 375981"/>
                <a:gd name="connsiteY59" fmla="*/ 181927 h 375981"/>
                <a:gd name="connsiteX60" fmla="*/ 218312 w 375981"/>
                <a:gd name="connsiteY60" fmla="*/ 145542 h 375981"/>
                <a:gd name="connsiteX61" fmla="*/ 218312 w 375981"/>
                <a:gd name="connsiteY61" fmla="*/ 139477 h 375981"/>
                <a:gd name="connsiteX62" fmla="*/ 216480 w 375981"/>
                <a:gd name="connsiteY62" fmla="*/ 121285 h 375981"/>
                <a:gd name="connsiteX63" fmla="*/ 363853 w 375981"/>
                <a:gd name="connsiteY63" fmla="*/ 121285 h 375981"/>
                <a:gd name="connsiteX64" fmla="*/ 363853 w 375981"/>
                <a:gd name="connsiteY64" fmla="*/ 127349 h 375981"/>
                <a:gd name="connsiteX65" fmla="*/ 345660 w 375981"/>
                <a:gd name="connsiteY65" fmla="*/ 145542 h 375981"/>
                <a:gd name="connsiteX66" fmla="*/ 345660 w 375981"/>
                <a:gd name="connsiteY66" fmla="*/ 12129 h 375981"/>
                <a:gd name="connsiteX67" fmla="*/ 363853 w 375981"/>
                <a:gd name="connsiteY67" fmla="*/ 30321 h 375981"/>
                <a:gd name="connsiteX68" fmla="*/ 363853 w 375981"/>
                <a:gd name="connsiteY68" fmla="*/ 109156 h 375981"/>
                <a:gd name="connsiteX69" fmla="*/ 213004 w 375981"/>
                <a:gd name="connsiteY69" fmla="*/ 109156 h 375981"/>
                <a:gd name="connsiteX70" fmla="*/ 169798 w 375981"/>
                <a:gd name="connsiteY70" fmla="*/ 59090 h 375981"/>
                <a:gd name="connsiteX71" fmla="*/ 169798 w 375981"/>
                <a:gd name="connsiteY71" fmla="*/ 30322 h 375981"/>
                <a:gd name="connsiteX72" fmla="*/ 187991 w 375981"/>
                <a:gd name="connsiteY72" fmla="*/ 12129 h 375981"/>
                <a:gd name="connsiteX73" fmla="*/ 162521 w 375981"/>
                <a:gd name="connsiteY73" fmla="*/ 13996 h 375981"/>
                <a:gd name="connsiteX74" fmla="*/ 157670 w 375981"/>
                <a:gd name="connsiteY74" fmla="*/ 30321 h 375981"/>
                <a:gd name="connsiteX75" fmla="*/ 157670 w 375981"/>
                <a:gd name="connsiteY75" fmla="*/ 53820 h 375981"/>
                <a:gd name="connsiteX76" fmla="*/ 127349 w 375981"/>
                <a:gd name="connsiteY76" fmla="*/ 48514 h 375981"/>
                <a:gd name="connsiteX77" fmla="*/ 36385 w 375981"/>
                <a:gd name="connsiteY77" fmla="*/ 139477 h 375981"/>
                <a:gd name="connsiteX78" fmla="*/ 36385 w 375981"/>
                <a:gd name="connsiteY78" fmla="*/ 181927 h 375981"/>
                <a:gd name="connsiteX79" fmla="*/ 61721 w 375981"/>
                <a:gd name="connsiteY79" fmla="*/ 211720 h 375981"/>
                <a:gd name="connsiteX80" fmla="*/ 90963 w 375981"/>
                <a:gd name="connsiteY80" fmla="*/ 255951 h 375981"/>
                <a:gd name="connsiteX81" fmla="*/ 90963 w 375981"/>
                <a:gd name="connsiteY81" fmla="*/ 268517 h 375981"/>
                <a:gd name="connsiteX82" fmla="*/ 41424 w 375981"/>
                <a:gd name="connsiteY82" fmla="*/ 285030 h 375981"/>
                <a:gd name="connsiteX83" fmla="*/ 12128 w 375981"/>
                <a:gd name="connsiteY83" fmla="*/ 187989 h 375981"/>
                <a:gd name="connsiteX84" fmla="*/ 162520 w 375981"/>
                <a:gd name="connsiteY84" fmla="*/ 13993 h 375981"/>
                <a:gd name="connsiteX85" fmla="*/ 48840 w 375981"/>
                <a:gd name="connsiteY85" fmla="*/ 295340 h 375981"/>
                <a:gd name="connsiteX86" fmla="*/ 67955 w 375981"/>
                <a:gd name="connsiteY86" fmla="*/ 288972 h 375981"/>
                <a:gd name="connsiteX87" fmla="*/ 102332 w 375981"/>
                <a:gd name="connsiteY87" fmla="*/ 336802 h 375981"/>
                <a:gd name="connsiteX88" fmla="*/ 127347 w 375981"/>
                <a:gd name="connsiteY88" fmla="*/ 311784 h 375981"/>
                <a:gd name="connsiteX89" fmla="*/ 152362 w 375981"/>
                <a:gd name="connsiteY89" fmla="*/ 336799 h 375981"/>
                <a:gd name="connsiteX90" fmla="*/ 186739 w 375981"/>
                <a:gd name="connsiteY90" fmla="*/ 288971 h 375981"/>
                <a:gd name="connsiteX91" fmla="*/ 221834 w 375981"/>
                <a:gd name="connsiteY91" fmla="*/ 300669 h 375981"/>
                <a:gd name="connsiteX92" fmla="*/ 242567 w 375981"/>
                <a:gd name="connsiteY92" fmla="*/ 329431 h 375981"/>
                <a:gd name="connsiteX93" fmla="*/ 242567 w 375981"/>
                <a:gd name="connsiteY93" fmla="*/ 355137 h 375981"/>
                <a:gd name="connsiteX94" fmla="*/ 206182 w 375981"/>
                <a:gd name="connsiteY94" fmla="*/ 362912 h 375981"/>
                <a:gd name="connsiteX95" fmla="*/ 206182 w 375981"/>
                <a:gd name="connsiteY95" fmla="*/ 339596 h 375981"/>
                <a:gd name="connsiteX96" fmla="*/ 194053 w 375981"/>
                <a:gd name="connsiteY96" fmla="*/ 339596 h 375981"/>
                <a:gd name="connsiteX97" fmla="*/ 194053 w 375981"/>
                <a:gd name="connsiteY97" fmla="*/ 363701 h 375981"/>
                <a:gd name="connsiteX98" fmla="*/ 187989 w 375981"/>
                <a:gd name="connsiteY98" fmla="*/ 363853 h 375981"/>
                <a:gd name="connsiteX99" fmla="*/ 48839 w 375981"/>
                <a:gd name="connsiteY99" fmla="*/ 295338 h 375981"/>
                <a:gd name="connsiteX100" fmla="*/ 254697 w 375981"/>
                <a:gd name="connsiteY100" fmla="*/ 350674 h 375981"/>
                <a:gd name="connsiteX101" fmla="*/ 254697 w 375981"/>
                <a:gd name="connsiteY101" fmla="*/ 329431 h 375981"/>
                <a:gd name="connsiteX102" fmla="*/ 225674 w 375981"/>
                <a:gd name="connsiteY102" fmla="*/ 289166 h 375981"/>
                <a:gd name="connsiteX103" fmla="*/ 163735 w 375981"/>
                <a:gd name="connsiteY103" fmla="*/ 268516 h 375981"/>
                <a:gd name="connsiteX104" fmla="*/ 163735 w 375981"/>
                <a:gd name="connsiteY104" fmla="*/ 255950 h 375981"/>
                <a:gd name="connsiteX105" fmla="*/ 192977 w 375981"/>
                <a:gd name="connsiteY105" fmla="*/ 211735 h 375981"/>
                <a:gd name="connsiteX106" fmla="*/ 215748 w 375981"/>
                <a:gd name="connsiteY106" fmla="*/ 194045 h 375981"/>
                <a:gd name="connsiteX107" fmla="*/ 327468 w 375981"/>
                <a:gd name="connsiteY107" fmla="*/ 194046 h 375981"/>
                <a:gd name="connsiteX108" fmla="*/ 327468 w 375981"/>
                <a:gd name="connsiteY108" fmla="*/ 181918 h 375981"/>
                <a:gd name="connsiteX109" fmla="*/ 303212 w 375981"/>
                <a:gd name="connsiteY109" fmla="*/ 181918 h 375981"/>
                <a:gd name="connsiteX110" fmla="*/ 303212 w 375981"/>
                <a:gd name="connsiteY110" fmla="*/ 157661 h 375981"/>
                <a:gd name="connsiteX111" fmla="*/ 345660 w 375981"/>
                <a:gd name="connsiteY111" fmla="*/ 157661 h 375981"/>
                <a:gd name="connsiteX112" fmla="*/ 360464 w 375981"/>
                <a:gd name="connsiteY112" fmla="*/ 153635 h 375981"/>
                <a:gd name="connsiteX113" fmla="*/ 363853 w 375981"/>
                <a:gd name="connsiteY113" fmla="*/ 187989 h 375981"/>
                <a:gd name="connsiteX114" fmla="*/ 254698 w 375981"/>
                <a:gd name="connsiteY114" fmla="*/ 350674 h 37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75981" h="375981">
                  <a:moveTo>
                    <a:pt x="375982" y="30321"/>
                  </a:moveTo>
                  <a:cubicBezTo>
                    <a:pt x="375982" y="13602"/>
                    <a:pt x="362382" y="0"/>
                    <a:pt x="345660" y="0"/>
                  </a:cubicBezTo>
                  <a:lnTo>
                    <a:pt x="187991" y="0"/>
                  </a:lnTo>
                  <a:cubicBezTo>
                    <a:pt x="84330" y="0"/>
                    <a:pt x="0" y="84336"/>
                    <a:pt x="0" y="187991"/>
                  </a:cubicBezTo>
                  <a:cubicBezTo>
                    <a:pt x="0" y="291652"/>
                    <a:pt x="84330" y="375982"/>
                    <a:pt x="187991" y="375982"/>
                  </a:cubicBezTo>
                  <a:cubicBezTo>
                    <a:pt x="291652" y="375982"/>
                    <a:pt x="375982" y="291652"/>
                    <a:pt x="375982" y="187991"/>
                  </a:cubicBezTo>
                  <a:cubicBezTo>
                    <a:pt x="375982" y="173218"/>
                    <a:pt x="374193" y="158543"/>
                    <a:pt x="370797" y="144286"/>
                  </a:cubicBezTo>
                  <a:cubicBezTo>
                    <a:pt x="374070" y="139448"/>
                    <a:pt x="375982" y="133620"/>
                    <a:pt x="375982" y="127350"/>
                  </a:cubicBezTo>
                  <a:close/>
                  <a:moveTo>
                    <a:pt x="242569" y="181927"/>
                  </a:moveTo>
                  <a:lnTo>
                    <a:pt x="242569" y="157670"/>
                  </a:lnTo>
                  <a:lnTo>
                    <a:pt x="291083" y="157670"/>
                  </a:lnTo>
                  <a:lnTo>
                    <a:pt x="291083" y="181927"/>
                  </a:lnTo>
                  <a:close/>
                  <a:moveTo>
                    <a:pt x="159306" y="279827"/>
                  </a:moveTo>
                  <a:lnTo>
                    <a:pt x="174697" y="284958"/>
                  </a:lnTo>
                  <a:lnTo>
                    <a:pt x="150847" y="318134"/>
                  </a:lnTo>
                  <a:lnTo>
                    <a:pt x="135922" y="303210"/>
                  </a:lnTo>
                  <a:close/>
                  <a:moveTo>
                    <a:pt x="151605" y="270380"/>
                  </a:moveTo>
                  <a:lnTo>
                    <a:pt x="127348" y="294637"/>
                  </a:lnTo>
                  <a:lnTo>
                    <a:pt x="103091" y="270380"/>
                  </a:lnTo>
                  <a:lnTo>
                    <a:pt x="103091" y="262193"/>
                  </a:lnTo>
                  <a:cubicBezTo>
                    <a:pt x="110623" y="265146"/>
                    <a:pt x="118785" y="266826"/>
                    <a:pt x="127348" y="266826"/>
                  </a:cubicBezTo>
                  <a:cubicBezTo>
                    <a:pt x="135911" y="266826"/>
                    <a:pt x="144073" y="265146"/>
                    <a:pt x="151605" y="262193"/>
                  </a:cubicBezTo>
                  <a:close/>
                  <a:moveTo>
                    <a:pt x="95390" y="279827"/>
                  </a:moveTo>
                  <a:lnTo>
                    <a:pt x="118774" y="303211"/>
                  </a:lnTo>
                  <a:lnTo>
                    <a:pt x="103850" y="318137"/>
                  </a:lnTo>
                  <a:lnTo>
                    <a:pt x="80000" y="284959"/>
                  </a:lnTo>
                  <a:close/>
                  <a:moveTo>
                    <a:pt x="127349" y="254698"/>
                  </a:moveTo>
                  <a:cubicBezTo>
                    <a:pt x="97252" y="254698"/>
                    <a:pt x="72771" y="230216"/>
                    <a:pt x="72771" y="200120"/>
                  </a:cubicBezTo>
                  <a:lnTo>
                    <a:pt x="72771" y="163734"/>
                  </a:lnTo>
                  <a:lnTo>
                    <a:pt x="96597" y="163734"/>
                  </a:lnTo>
                  <a:cubicBezTo>
                    <a:pt x="124085" y="163734"/>
                    <a:pt x="150036" y="153680"/>
                    <a:pt x="170234" y="135317"/>
                  </a:cubicBezTo>
                  <a:cubicBezTo>
                    <a:pt x="177627" y="141873"/>
                    <a:pt x="181927" y="151296"/>
                    <a:pt x="181927" y="161339"/>
                  </a:cubicBezTo>
                  <a:lnTo>
                    <a:pt x="181927" y="200121"/>
                  </a:lnTo>
                  <a:cubicBezTo>
                    <a:pt x="181927" y="230217"/>
                    <a:pt x="157445" y="254699"/>
                    <a:pt x="127349" y="254699"/>
                  </a:cubicBezTo>
                  <a:close/>
                  <a:moveTo>
                    <a:pt x="173165" y="122303"/>
                  </a:moveTo>
                  <a:lnTo>
                    <a:pt x="169029" y="119544"/>
                  </a:lnTo>
                  <a:lnTo>
                    <a:pt x="165511" y="123062"/>
                  </a:lnTo>
                  <a:cubicBezTo>
                    <a:pt x="147107" y="141466"/>
                    <a:pt x="122632" y="151606"/>
                    <a:pt x="96599" y="151606"/>
                  </a:cubicBezTo>
                  <a:lnTo>
                    <a:pt x="72773" y="151606"/>
                  </a:lnTo>
                  <a:lnTo>
                    <a:pt x="72773" y="139478"/>
                  </a:lnTo>
                  <a:lnTo>
                    <a:pt x="60645" y="139478"/>
                  </a:lnTo>
                  <a:lnTo>
                    <a:pt x="60645" y="152219"/>
                  </a:lnTo>
                  <a:cubicBezTo>
                    <a:pt x="56139" y="153141"/>
                    <a:pt x="52058" y="155143"/>
                    <a:pt x="48516" y="157822"/>
                  </a:cubicBezTo>
                  <a:lnTo>
                    <a:pt x="48516" y="139478"/>
                  </a:lnTo>
                  <a:cubicBezTo>
                    <a:pt x="48516" y="96010"/>
                    <a:pt x="83883" y="60643"/>
                    <a:pt x="127351" y="60643"/>
                  </a:cubicBezTo>
                  <a:cubicBezTo>
                    <a:pt x="170819" y="60643"/>
                    <a:pt x="206186" y="96010"/>
                    <a:pt x="206186" y="139478"/>
                  </a:cubicBezTo>
                  <a:lnTo>
                    <a:pt x="206186" y="157828"/>
                  </a:lnTo>
                  <a:cubicBezTo>
                    <a:pt x="202390" y="154954"/>
                    <a:pt x="197945" y="152953"/>
                    <a:pt x="193063" y="152122"/>
                  </a:cubicBezTo>
                  <a:cubicBezTo>
                    <a:pt x="190644" y="140048"/>
                    <a:pt x="183634" y="129284"/>
                    <a:pt x="173166" y="122303"/>
                  </a:cubicBezTo>
                  <a:close/>
                  <a:moveTo>
                    <a:pt x="48514" y="181927"/>
                  </a:moveTo>
                  <a:cubicBezTo>
                    <a:pt x="48514" y="174031"/>
                    <a:pt x="53601" y="167360"/>
                    <a:pt x="60642" y="164850"/>
                  </a:cubicBezTo>
                  <a:lnTo>
                    <a:pt x="60642" y="198997"/>
                  </a:lnTo>
                  <a:cubicBezTo>
                    <a:pt x="53601" y="196493"/>
                    <a:pt x="48514" y="189822"/>
                    <a:pt x="48514" y="181926"/>
                  </a:cubicBezTo>
                  <a:close/>
                  <a:moveTo>
                    <a:pt x="194055" y="164850"/>
                  </a:moveTo>
                  <a:cubicBezTo>
                    <a:pt x="201096" y="167360"/>
                    <a:pt x="206183" y="174031"/>
                    <a:pt x="206183" y="181927"/>
                  </a:cubicBezTo>
                  <a:cubicBezTo>
                    <a:pt x="206183" y="189823"/>
                    <a:pt x="201096" y="196494"/>
                    <a:pt x="194055" y="199004"/>
                  </a:cubicBezTo>
                  <a:close/>
                  <a:moveTo>
                    <a:pt x="218312" y="157670"/>
                  </a:moveTo>
                  <a:lnTo>
                    <a:pt x="230440" y="157670"/>
                  </a:lnTo>
                  <a:lnTo>
                    <a:pt x="230440" y="181927"/>
                  </a:lnTo>
                  <a:lnTo>
                    <a:pt x="218312" y="181927"/>
                  </a:lnTo>
                  <a:close/>
                  <a:moveTo>
                    <a:pt x="218312" y="145542"/>
                  </a:moveTo>
                  <a:lnTo>
                    <a:pt x="218312" y="139477"/>
                  </a:lnTo>
                  <a:cubicBezTo>
                    <a:pt x="218312" y="133249"/>
                    <a:pt x="217675" y="127167"/>
                    <a:pt x="216480" y="121285"/>
                  </a:cubicBezTo>
                  <a:lnTo>
                    <a:pt x="363853" y="121285"/>
                  </a:lnTo>
                  <a:lnTo>
                    <a:pt x="363853" y="127349"/>
                  </a:lnTo>
                  <a:cubicBezTo>
                    <a:pt x="363853" y="137379"/>
                    <a:pt x="355690" y="145542"/>
                    <a:pt x="345660" y="145542"/>
                  </a:cubicBezTo>
                  <a:close/>
                  <a:moveTo>
                    <a:pt x="345660" y="12129"/>
                  </a:moveTo>
                  <a:cubicBezTo>
                    <a:pt x="355690" y="12129"/>
                    <a:pt x="363853" y="20291"/>
                    <a:pt x="363853" y="30321"/>
                  </a:cubicBezTo>
                  <a:lnTo>
                    <a:pt x="363853" y="109156"/>
                  </a:lnTo>
                  <a:lnTo>
                    <a:pt x="213004" y="109156"/>
                  </a:lnTo>
                  <a:cubicBezTo>
                    <a:pt x="205340" y="87568"/>
                    <a:pt x="189809" y="69695"/>
                    <a:pt x="169798" y="59090"/>
                  </a:cubicBezTo>
                  <a:lnTo>
                    <a:pt x="169798" y="30322"/>
                  </a:lnTo>
                  <a:cubicBezTo>
                    <a:pt x="169798" y="20292"/>
                    <a:pt x="177961" y="12129"/>
                    <a:pt x="187991" y="12129"/>
                  </a:cubicBezTo>
                  <a:close/>
                  <a:moveTo>
                    <a:pt x="162521" y="13996"/>
                  </a:moveTo>
                  <a:cubicBezTo>
                    <a:pt x="159483" y="18721"/>
                    <a:pt x="157670" y="24300"/>
                    <a:pt x="157670" y="30321"/>
                  </a:cubicBezTo>
                  <a:lnTo>
                    <a:pt x="157670" y="53820"/>
                  </a:lnTo>
                  <a:cubicBezTo>
                    <a:pt x="148166" y="50448"/>
                    <a:pt x="137991" y="48514"/>
                    <a:pt x="127349" y="48514"/>
                  </a:cubicBezTo>
                  <a:cubicBezTo>
                    <a:pt x="77192" y="48514"/>
                    <a:pt x="36385" y="89321"/>
                    <a:pt x="36385" y="139477"/>
                  </a:cubicBezTo>
                  <a:lnTo>
                    <a:pt x="36385" y="181927"/>
                  </a:lnTo>
                  <a:cubicBezTo>
                    <a:pt x="36385" y="196863"/>
                    <a:pt x="47264" y="209234"/>
                    <a:pt x="61721" y="211720"/>
                  </a:cubicBezTo>
                  <a:cubicBezTo>
                    <a:pt x="64978" y="230192"/>
                    <a:pt x="75827" y="246055"/>
                    <a:pt x="90963" y="255951"/>
                  </a:cubicBezTo>
                  <a:lnTo>
                    <a:pt x="90963" y="268517"/>
                  </a:lnTo>
                  <a:lnTo>
                    <a:pt x="41424" y="285030"/>
                  </a:lnTo>
                  <a:cubicBezTo>
                    <a:pt x="22935" y="257196"/>
                    <a:pt x="12128" y="223838"/>
                    <a:pt x="12128" y="187989"/>
                  </a:cubicBezTo>
                  <a:cubicBezTo>
                    <a:pt x="12128" y="99671"/>
                    <a:pt x="77579" y="26370"/>
                    <a:pt x="162520" y="13993"/>
                  </a:cubicBezTo>
                  <a:close/>
                  <a:moveTo>
                    <a:pt x="48840" y="295340"/>
                  </a:moveTo>
                  <a:lnTo>
                    <a:pt x="67955" y="288972"/>
                  </a:lnTo>
                  <a:lnTo>
                    <a:pt x="102332" y="336802"/>
                  </a:lnTo>
                  <a:lnTo>
                    <a:pt x="127347" y="311784"/>
                  </a:lnTo>
                  <a:lnTo>
                    <a:pt x="152362" y="336799"/>
                  </a:lnTo>
                  <a:lnTo>
                    <a:pt x="186739" y="288971"/>
                  </a:lnTo>
                  <a:lnTo>
                    <a:pt x="221834" y="300669"/>
                  </a:lnTo>
                  <a:cubicBezTo>
                    <a:pt x="234235" y="304805"/>
                    <a:pt x="242567" y="316364"/>
                    <a:pt x="242567" y="329431"/>
                  </a:cubicBezTo>
                  <a:lnTo>
                    <a:pt x="242567" y="355137"/>
                  </a:lnTo>
                  <a:cubicBezTo>
                    <a:pt x="230917" y="358953"/>
                    <a:pt x="218752" y="361615"/>
                    <a:pt x="206182" y="362912"/>
                  </a:cubicBezTo>
                  <a:lnTo>
                    <a:pt x="206182" y="339596"/>
                  </a:lnTo>
                  <a:lnTo>
                    <a:pt x="194053" y="339596"/>
                  </a:lnTo>
                  <a:lnTo>
                    <a:pt x="194053" y="363701"/>
                  </a:lnTo>
                  <a:cubicBezTo>
                    <a:pt x="192035" y="363769"/>
                    <a:pt x="190021" y="363853"/>
                    <a:pt x="187989" y="363853"/>
                  </a:cubicBezTo>
                  <a:cubicBezTo>
                    <a:pt x="131416" y="363853"/>
                    <a:pt x="81029" y="336970"/>
                    <a:pt x="48839" y="295338"/>
                  </a:cubicBezTo>
                  <a:close/>
                  <a:moveTo>
                    <a:pt x="254697" y="350674"/>
                  </a:moveTo>
                  <a:lnTo>
                    <a:pt x="254697" y="329431"/>
                  </a:lnTo>
                  <a:cubicBezTo>
                    <a:pt x="254697" y="311131"/>
                    <a:pt x="243030" y="294945"/>
                    <a:pt x="225674" y="289166"/>
                  </a:cubicBezTo>
                  <a:lnTo>
                    <a:pt x="163735" y="268516"/>
                  </a:lnTo>
                  <a:lnTo>
                    <a:pt x="163735" y="255950"/>
                  </a:lnTo>
                  <a:cubicBezTo>
                    <a:pt x="178865" y="246059"/>
                    <a:pt x="189707" y="230201"/>
                    <a:pt x="192977" y="211735"/>
                  </a:cubicBezTo>
                  <a:cubicBezTo>
                    <a:pt x="203195" y="210031"/>
                    <a:pt x="211698" y="203263"/>
                    <a:pt x="215748" y="194045"/>
                  </a:cubicBezTo>
                  <a:lnTo>
                    <a:pt x="327468" y="194046"/>
                  </a:lnTo>
                  <a:lnTo>
                    <a:pt x="327468" y="181918"/>
                  </a:lnTo>
                  <a:lnTo>
                    <a:pt x="303212" y="181918"/>
                  </a:lnTo>
                  <a:lnTo>
                    <a:pt x="303212" y="157661"/>
                  </a:lnTo>
                  <a:lnTo>
                    <a:pt x="345660" y="157661"/>
                  </a:lnTo>
                  <a:cubicBezTo>
                    <a:pt x="351065" y="157661"/>
                    <a:pt x="356068" y="156121"/>
                    <a:pt x="360464" y="153635"/>
                  </a:cubicBezTo>
                  <a:cubicBezTo>
                    <a:pt x="362695" y="164908"/>
                    <a:pt x="363853" y="176418"/>
                    <a:pt x="363853" y="187989"/>
                  </a:cubicBezTo>
                  <a:cubicBezTo>
                    <a:pt x="363853" y="261355"/>
                    <a:pt x="318674" y="324334"/>
                    <a:pt x="254698" y="350674"/>
                  </a:cubicBezTo>
                  <a:close/>
                </a:path>
              </a:pathLst>
            </a:custGeom>
            <a:grpFill/>
            <a:ln w="3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E5025F-3B55-AD84-7A7A-4D73830B800F}"/>
                </a:ext>
              </a:extLst>
            </p:cNvPr>
            <p:cNvSpPr/>
            <p:nvPr/>
          </p:nvSpPr>
          <p:spPr>
            <a:xfrm>
              <a:off x="597549" y="5117702"/>
              <a:ext cx="12128" cy="12128"/>
            </a:xfrm>
            <a:custGeom>
              <a:avLst/>
              <a:gdLst>
                <a:gd name="connsiteX0" fmla="*/ 12128 w 12128"/>
                <a:gd name="connsiteY0" fmla="*/ 6064 h 12128"/>
                <a:gd name="connsiteX1" fmla="*/ 6064 w 12128"/>
                <a:gd name="connsiteY1" fmla="*/ 12128 h 12128"/>
                <a:gd name="connsiteX2" fmla="*/ 0 w 12128"/>
                <a:gd name="connsiteY2" fmla="*/ 6064 h 12128"/>
                <a:gd name="connsiteX3" fmla="*/ 6064 w 12128"/>
                <a:gd name="connsiteY3" fmla="*/ 0 h 12128"/>
                <a:gd name="connsiteX4" fmla="*/ 12128 w 12128"/>
                <a:gd name="connsiteY4" fmla="*/ 6064 h 1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28" h="12128">
                  <a:moveTo>
                    <a:pt x="12128" y="6064"/>
                  </a:moveTo>
                  <a:cubicBezTo>
                    <a:pt x="12128" y="9413"/>
                    <a:pt x="9413" y="12128"/>
                    <a:pt x="6064" y="12128"/>
                  </a:cubicBezTo>
                  <a:cubicBezTo>
                    <a:pt x="2715" y="12128"/>
                    <a:pt x="0" y="9414"/>
                    <a:pt x="0" y="6064"/>
                  </a:cubicBezTo>
                  <a:cubicBezTo>
                    <a:pt x="0" y="2715"/>
                    <a:pt x="2715" y="0"/>
                    <a:pt x="6064" y="0"/>
                  </a:cubicBezTo>
                  <a:cubicBezTo>
                    <a:pt x="9413" y="0"/>
                    <a:pt x="12128" y="2715"/>
                    <a:pt x="12128" y="6064"/>
                  </a:cubicBezTo>
                </a:path>
              </a:pathLst>
            </a:custGeom>
            <a:grpFill/>
            <a:ln w="3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3178AD-DD1B-204A-C3F4-CD8C78D8E45A}"/>
                </a:ext>
              </a:extLst>
            </p:cNvPr>
            <p:cNvSpPr/>
            <p:nvPr/>
          </p:nvSpPr>
          <p:spPr>
            <a:xfrm>
              <a:off x="658191" y="5117702"/>
              <a:ext cx="12128" cy="12128"/>
            </a:xfrm>
            <a:custGeom>
              <a:avLst/>
              <a:gdLst>
                <a:gd name="connsiteX0" fmla="*/ 12128 w 12128"/>
                <a:gd name="connsiteY0" fmla="*/ 6064 h 12128"/>
                <a:gd name="connsiteX1" fmla="*/ 6064 w 12128"/>
                <a:gd name="connsiteY1" fmla="*/ 12128 h 12128"/>
                <a:gd name="connsiteX2" fmla="*/ 0 w 12128"/>
                <a:gd name="connsiteY2" fmla="*/ 6064 h 12128"/>
                <a:gd name="connsiteX3" fmla="*/ 6064 w 12128"/>
                <a:gd name="connsiteY3" fmla="*/ 0 h 12128"/>
                <a:gd name="connsiteX4" fmla="*/ 12128 w 12128"/>
                <a:gd name="connsiteY4" fmla="*/ 6064 h 1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28" h="12128">
                  <a:moveTo>
                    <a:pt x="12128" y="6064"/>
                  </a:moveTo>
                  <a:cubicBezTo>
                    <a:pt x="12128" y="9413"/>
                    <a:pt x="9414" y="12128"/>
                    <a:pt x="6064" y="12128"/>
                  </a:cubicBezTo>
                  <a:cubicBezTo>
                    <a:pt x="2715" y="12128"/>
                    <a:pt x="0" y="9414"/>
                    <a:pt x="0" y="6064"/>
                  </a:cubicBezTo>
                  <a:cubicBezTo>
                    <a:pt x="0" y="2715"/>
                    <a:pt x="2715" y="0"/>
                    <a:pt x="6064" y="0"/>
                  </a:cubicBezTo>
                  <a:cubicBezTo>
                    <a:pt x="9414" y="0"/>
                    <a:pt x="12128" y="2715"/>
                    <a:pt x="12128" y="6064"/>
                  </a:cubicBezTo>
                </a:path>
              </a:pathLst>
            </a:custGeom>
            <a:grpFill/>
            <a:ln w="3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9BD937-EDA2-5EC7-742D-40AB9666FB58}"/>
                </a:ext>
              </a:extLst>
            </p:cNvPr>
            <p:cNvSpPr/>
            <p:nvPr/>
          </p:nvSpPr>
          <p:spPr>
            <a:xfrm>
              <a:off x="609677" y="5160151"/>
              <a:ext cx="48513" cy="24256"/>
            </a:xfrm>
            <a:custGeom>
              <a:avLst/>
              <a:gdLst>
                <a:gd name="connsiteX0" fmla="*/ 24257 w 48513"/>
                <a:gd name="connsiteY0" fmla="*/ 12128 h 24256"/>
                <a:gd name="connsiteX1" fmla="*/ 12128 w 48513"/>
                <a:gd name="connsiteY1" fmla="*/ 0 h 24256"/>
                <a:gd name="connsiteX2" fmla="*/ 0 w 48513"/>
                <a:gd name="connsiteY2" fmla="*/ 0 h 24256"/>
                <a:gd name="connsiteX3" fmla="*/ 24257 w 48513"/>
                <a:gd name="connsiteY3" fmla="*/ 24257 h 24256"/>
                <a:gd name="connsiteX4" fmla="*/ 48514 w 48513"/>
                <a:gd name="connsiteY4" fmla="*/ 0 h 24256"/>
                <a:gd name="connsiteX5" fmla="*/ 36385 w 48513"/>
                <a:gd name="connsiteY5" fmla="*/ 0 h 24256"/>
                <a:gd name="connsiteX6" fmla="*/ 24257 w 48513"/>
                <a:gd name="connsiteY6" fmla="*/ 12128 h 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13" h="24256">
                  <a:moveTo>
                    <a:pt x="24257" y="12128"/>
                  </a:moveTo>
                  <a:cubicBezTo>
                    <a:pt x="17568" y="12128"/>
                    <a:pt x="12128" y="6688"/>
                    <a:pt x="12128" y="0"/>
                  </a:cubicBezTo>
                  <a:lnTo>
                    <a:pt x="0" y="0"/>
                  </a:lnTo>
                  <a:cubicBezTo>
                    <a:pt x="0" y="13378"/>
                    <a:pt x="10879" y="24257"/>
                    <a:pt x="24257" y="24257"/>
                  </a:cubicBezTo>
                  <a:cubicBezTo>
                    <a:pt x="37635" y="24257"/>
                    <a:pt x="48514" y="13378"/>
                    <a:pt x="48514" y="0"/>
                  </a:cubicBezTo>
                  <a:lnTo>
                    <a:pt x="36385" y="0"/>
                  </a:lnTo>
                  <a:cubicBezTo>
                    <a:pt x="36385" y="6688"/>
                    <a:pt x="30945" y="12128"/>
                    <a:pt x="24257" y="12128"/>
                  </a:cubicBezTo>
                  <a:close/>
                </a:path>
              </a:pathLst>
            </a:custGeom>
            <a:grpFill/>
            <a:ln w="3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331672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7">
            <a:extLst>
              <a:ext uri="{FF2B5EF4-FFF2-40B4-BE49-F238E27FC236}">
                <a16:creationId xmlns:a16="http://schemas.microsoft.com/office/drawing/2014/main" id="{B439461C-8AF8-52D3-35A6-4ED669472ADB}"/>
              </a:ext>
            </a:extLst>
          </p:cNvPr>
          <p:cNvGrpSpPr/>
          <p:nvPr/>
        </p:nvGrpSpPr>
        <p:grpSpPr>
          <a:xfrm>
            <a:off x="1227173" y="1280455"/>
            <a:ext cx="9737654" cy="4801916"/>
            <a:chOff x="1525969" y="1026897"/>
            <a:chExt cx="9737654" cy="480191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7C191D7-B44A-7ACB-488C-8E93649B1AEC}"/>
                </a:ext>
              </a:extLst>
            </p:cNvPr>
            <p:cNvSpPr/>
            <p:nvPr/>
          </p:nvSpPr>
          <p:spPr>
            <a:xfrm>
              <a:off x="6414530" y="4596089"/>
              <a:ext cx="343184" cy="341000"/>
            </a:xfrm>
            <a:custGeom>
              <a:avLst/>
              <a:gdLst>
                <a:gd name="connsiteX0" fmla="*/ 126660 w 343184"/>
                <a:gd name="connsiteY0" fmla="*/ 328139 h 341000"/>
                <a:gd name="connsiteX1" fmla="*/ 141855 w 343184"/>
                <a:gd name="connsiteY1" fmla="*/ 320207 h 341000"/>
                <a:gd name="connsiteX2" fmla="*/ 156268 w 343184"/>
                <a:gd name="connsiteY2" fmla="*/ 339424 h 341000"/>
                <a:gd name="connsiteX3" fmla="*/ 190679 w 343184"/>
                <a:gd name="connsiteY3" fmla="*/ 338641 h 341000"/>
                <a:gd name="connsiteX4" fmla="*/ 208220 w 343184"/>
                <a:gd name="connsiteY4" fmla="*/ 320989 h 341000"/>
                <a:gd name="connsiteX5" fmla="*/ 208220 w 343184"/>
                <a:gd name="connsiteY5" fmla="*/ 142786 h 341000"/>
                <a:gd name="connsiteX6" fmla="*/ 235369 w 343184"/>
                <a:gd name="connsiteY6" fmla="*/ 132395 h 341000"/>
                <a:gd name="connsiteX7" fmla="*/ 235369 w 343184"/>
                <a:gd name="connsiteY7" fmla="*/ 39663 h 341000"/>
                <a:gd name="connsiteX8" fmla="*/ 260955 w 343184"/>
                <a:gd name="connsiteY8" fmla="*/ 36535 h 341000"/>
                <a:gd name="connsiteX9" fmla="*/ 291344 w 343184"/>
                <a:gd name="connsiteY9" fmla="*/ 27708 h 341000"/>
                <a:gd name="connsiteX10" fmla="*/ 305757 w 343184"/>
                <a:gd name="connsiteY10" fmla="*/ 38099 h 341000"/>
                <a:gd name="connsiteX11" fmla="*/ 324974 w 343184"/>
                <a:gd name="connsiteY11" fmla="*/ 26032 h 341000"/>
                <a:gd name="connsiteX12" fmla="*/ 343185 w 343184"/>
                <a:gd name="connsiteY12" fmla="*/ 22569 h 341000"/>
                <a:gd name="connsiteX13" fmla="*/ 341062 w 343184"/>
                <a:gd name="connsiteY13" fmla="*/ 16312 h 341000"/>
                <a:gd name="connsiteX14" fmla="*/ 284305 w 343184"/>
                <a:gd name="connsiteY14" fmla="*/ 20334 h 341000"/>
                <a:gd name="connsiteX15" fmla="*/ 242408 w 343184"/>
                <a:gd name="connsiteY15" fmla="*/ 23016 h 341000"/>
                <a:gd name="connsiteX16" fmla="*/ 182970 w 343184"/>
                <a:gd name="connsiteY16" fmla="*/ 23016 h 341000"/>
                <a:gd name="connsiteX17" fmla="*/ 173473 w 343184"/>
                <a:gd name="connsiteY17" fmla="*/ 13519 h 341000"/>
                <a:gd name="connsiteX18" fmla="*/ 80182 w 343184"/>
                <a:gd name="connsiteY18" fmla="*/ 13519 h 341000"/>
                <a:gd name="connsiteX19" fmla="*/ 55826 w 343184"/>
                <a:gd name="connsiteY19" fmla="*/ 6815 h 341000"/>
                <a:gd name="connsiteX20" fmla="*/ 30129 w 343184"/>
                <a:gd name="connsiteY20" fmla="*/ 5363 h 341000"/>
                <a:gd name="connsiteX21" fmla="*/ 18063 w 343184"/>
                <a:gd name="connsiteY21" fmla="*/ 0 h 341000"/>
                <a:gd name="connsiteX22" fmla="*/ 8566 w 343184"/>
                <a:gd name="connsiteY22" fmla="*/ 6815 h 341000"/>
                <a:gd name="connsiteX23" fmla="*/ 75 w 343184"/>
                <a:gd name="connsiteY23" fmla="*/ 8938 h 341000"/>
                <a:gd name="connsiteX24" fmla="*/ 15269 w 343184"/>
                <a:gd name="connsiteY24" fmla="*/ 44244 h 341000"/>
                <a:gd name="connsiteX25" fmla="*/ 41637 w 343184"/>
                <a:gd name="connsiteY25" fmla="*/ 99436 h 341000"/>
                <a:gd name="connsiteX26" fmla="*/ 69233 w 343184"/>
                <a:gd name="connsiteY26" fmla="*/ 155746 h 341000"/>
                <a:gd name="connsiteX27" fmla="*/ 70462 w 343184"/>
                <a:gd name="connsiteY27" fmla="*/ 201330 h 341000"/>
                <a:gd name="connsiteX28" fmla="*/ 80070 w 343184"/>
                <a:gd name="connsiteY28" fmla="*/ 243674 h 341000"/>
                <a:gd name="connsiteX29" fmla="*/ 98394 w 343184"/>
                <a:gd name="connsiteY29" fmla="*/ 309258 h 341000"/>
                <a:gd name="connsiteX30" fmla="*/ 115153 w 343184"/>
                <a:gd name="connsiteY30" fmla="*/ 330821 h 341000"/>
                <a:gd name="connsiteX31" fmla="*/ 126660 w 343184"/>
                <a:gd name="connsiteY31" fmla="*/ 328139 h 3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43184" h="341000">
                  <a:moveTo>
                    <a:pt x="126660" y="328139"/>
                  </a:moveTo>
                  <a:cubicBezTo>
                    <a:pt x="126660" y="322553"/>
                    <a:pt x="136269" y="312162"/>
                    <a:pt x="141855" y="320207"/>
                  </a:cubicBezTo>
                  <a:cubicBezTo>
                    <a:pt x="147441" y="328139"/>
                    <a:pt x="145095" y="339424"/>
                    <a:pt x="156268" y="339424"/>
                  </a:cubicBezTo>
                  <a:cubicBezTo>
                    <a:pt x="167440" y="339424"/>
                    <a:pt x="187439" y="343446"/>
                    <a:pt x="190679" y="338641"/>
                  </a:cubicBezTo>
                  <a:cubicBezTo>
                    <a:pt x="193807" y="333837"/>
                    <a:pt x="208220" y="329815"/>
                    <a:pt x="208220" y="320989"/>
                  </a:cubicBezTo>
                  <a:cubicBezTo>
                    <a:pt x="208220" y="312162"/>
                    <a:pt x="208220" y="149154"/>
                    <a:pt x="208220" y="142786"/>
                  </a:cubicBezTo>
                  <a:cubicBezTo>
                    <a:pt x="208220" y="136418"/>
                    <a:pt x="235369" y="142786"/>
                    <a:pt x="235369" y="132395"/>
                  </a:cubicBezTo>
                  <a:cubicBezTo>
                    <a:pt x="235369" y="122005"/>
                    <a:pt x="235369" y="39663"/>
                    <a:pt x="235369" y="39663"/>
                  </a:cubicBezTo>
                  <a:cubicBezTo>
                    <a:pt x="235369" y="39663"/>
                    <a:pt x="255368" y="38099"/>
                    <a:pt x="260955" y="36535"/>
                  </a:cubicBezTo>
                  <a:cubicBezTo>
                    <a:pt x="266541" y="34970"/>
                    <a:pt x="286540" y="24580"/>
                    <a:pt x="291344" y="27708"/>
                  </a:cubicBezTo>
                  <a:cubicBezTo>
                    <a:pt x="296148" y="30836"/>
                    <a:pt x="302517" y="42121"/>
                    <a:pt x="305757" y="38099"/>
                  </a:cubicBezTo>
                  <a:cubicBezTo>
                    <a:pt x="308997" y="34077"/>
                    <a:pt x="316930" y="26032"/>
                    <a:pt x="324974" y="26032"/>
                  </a:cubicBezTo>
                  <a:cubicBezTo>
                    <a:pt x="329331" y="26032"/>
                    <a:pt x="336482" y="24133"/>
                    <a:pt x="343185" y="22569"/>
                  </a:cubicBezTo>
                  <a:cubicBezTo>
                    <a:pt x="341844" y="20222"/>
                    <a:pt x="341062" y="17988"/>
                    <a:pt x="341062" y="16312"/>
                  </a:cubicBezTo>
                  <a:cubicBezTo>
                    <a:pt x="341062" y="9609"/>
                    <a:pt x="292350" y="17653"/>
                    <a:pt x="284305" y="20334"/>
                  </a:cubicBezTo>
                  <a:cubicBezTo>
                    <a:pt x="276149" y="23016"/>
                    <a:pt x="250564" y="27038"/>
                    <a:pt x="242408" y="23016"/>
                  </a:cubicBezTo>
                  <a:cubicBezTo>
                    <a:pt x="234364" y="18994"/>
                    <a:pt x="182970" y="23016"/>
                    <a:pt x="182970" y="23016"/>
                  </a:cubicBezTo>
                  <a:lnTo>
                    <a:pt x="173473" y="13519"/>
                  </a:lnTo>
                  <a:cubicBezTo>
                    <a:pt x="173473" y="13519"/>
                    <a:pt x="89679" y="13519"/>
                    <a:pt x="80182" y="13519"/>
                  </a:cubicBezTo>
                  <a:cubicBezTo>
                    <a:pt x="70685" y="13519"/>
                    <a:pt x="63982" y="12178"/>
                    <a:pt x="55826" y="6815"/>
                  </a:cubicBezTo>
                  <a:cubicBezTo>
                    <a:pt x="47670" y="1341"/>
                    <a:pt x="39626" y="1341"/>
                    <a:pt x="30129" y="5363"/>
                  </a:cubicBezTo>
                  <a:cubicBezTo>
                    <a:pt x="20632" y="9385"/>
                    <a:pt x="24766" y="0"/>
                    <a:pt x="18063" y="0"/>
                  </a:cubicBezTo>
                  <a:cubicBezTo>
                    <a:pt x="11247" y="0"/>
                    <a:pt x="8566" y="6815"/>
                    <a:pt x="8566" y="6815"/>
                  </a:cubicBezTo>
                  <a:lnTo>
                    <a:pt x="75" y="8938"/>
                  </a:lnTo>
                  <a:cubicBezTo>
                    <a:pt x="-819" y="17206"/>
                    <a:pt x="6443" y="32400"/>
                    <a:pt x="15269" y="44244"/>
                  </a:cubicBezTo>
                  <a:cubicBezTo>
                    <a:pt x="24431" y="56645"/>
                    <a:pt x="35603" y="79772"/>
                    <a:pt x="41637" y="99436"/>
                  </a:cubicBezTo>
                  <a:cubicBezTo>
                    <a:pt x="47670" y="118988"/>
                    <a:pt x="64876" y="140998"/>
                    <a:pt x="69233" y="155746"/>
                  </a:cubicBezTo>
                  <a:cubicBezTo>
                    <a:pt x="73590" y="170494"/>
                    <a:pt x="65993" y="191722"/>
                    <a:pt x="70462" y="201330"/>
                  </a:cubicBezTo>
                  <a:cubicBezTo>
                    <a:pt x="74819" y="210939"/>
                    <a:pt x="77612" y="227251"/>
                    <a:pt x="80070" y="243674"/>
                  </a:cubicBezTo>
                  <a:cubicBezTo>
                    <a:pt x="82528" y="260098"/>
                    <a:pt x="83646" y="294845"/>
                    <a:pt x="98394" y="309258"/>
                  </a:cubicBezTo>
                  <a:cubicBezTo>
                    <a:pt x="103980" y="314732"/>
                    <a:pt x="109790" y="322329"/>
                    <a:pt x="115153" y="330821"/>
                  </a:cubicBezTo>
                  <a:cubicBezTo>
                    <a:pt x="121744" y="331603"/>
                    <a:pt x="126660" y="332385"/>
                    <a:pt x="126660" y="3281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48C0C9-BF23-2830-9A64-33DB41E9D759}"/>
                </a:ext>
              </a:extLst>
            </p:cNvPr>
            <p:cNvSpPr/>
            <p:nvPr/>
          </p:nvSpPr>
          <p:spPr>
            <a:xfrm>
              <a:off x="6757492" y="4558325"/>
              <a:ext cx="212753" cy="188370"/>
            </a:xfrm>
            <a:custGeom>
              <a:avLst/>
              <a:gdLst>
                <a:gd name="connsiteX0" fmla="*/ 143456 w 212753"/>
                <a:gd name="connsiteY0" fmla="*/ 8715 h 188370"/>
                <a:gd name="connsiteX1" fmla="*/ 139434 w 212753"/>
                <a:gd name="connsiteY1" fmla="*/ 0 h 188370"/>
                <a:gd name="connsiteX2" fmla="*/ 116195 w 212753"/>
                <a:gd name="connsiteY2" fmla="*/ 782 h 188370"/>
                <a:gd name="connsiteX3" fmla="*/ 101000 w 212753"/>
                <a:gd name="connsiteY3" fmla="*/ 14413 h 188370"/>
                <a:gd name="connsiteX4" fmla="*/ 76197 w 212753"/>
                <a:gd name="connsiteY4" fmla="*/ 33630 h 188370"/>
                <a:gd name="connsiteX5" fmla="*/ 48266 w 212753"/>
                <a:gd name="connsiteY5" fmla="*/ 63907 h 188370"/>
                <a:gd name="connsiteX6" fmla="*/ 13854 w 212753"/>
                <a:gd name="connsiteY6" fmla="*/ 58321 h 188370"/>
                <a:gd name="connsiteX7" fmla="*/ 0 w 212753"/>
                <a:gd name="connsiteY7" fmla="*/ 60444 h 188370"/>
                <a:gd name="connsiteX8" fmla="*/ 15418 w 212753"/>
                <a:gd name="connsiteY8" fmla="*/ 75862 h 188370"/>
                <a:gd name="connsiteX9" fmla="*/ 30278 w 212753"/>
                <a:gd name="connsiteY9" fmla="*/ 108374 h 188370"/>
                <a:gd name="connsiteX10" fmla="*/ 57315 w 212753"/>
                <a:gd name="connsiteY10" fmla="*/ 127256 h 188370"/>
                <a:gd name="connsiteX11" fmla="*/ 68153 w 212753"/>
                <a:gd name="connsiteY11" fmla="*/ 147590 h 188370"/>
                <a:gd name="connsiteX12" fmla="*/ 87035 w 212753"/>
                <a:gd name="connsiteY12" fmla="*/ 166472 h 188370"/>
                <a:gd name="connsiteX13" fmla="*/ 106140 w 212753"/>
                <a:gd name="connsiteY13" fmla="*/ 177868 h 188370"/>
                <a:gd name="connsiteX14" fmla="*/ 131948 w 212753"/>
                <a:gd name="connsiteY14" fmla="*/ 182672 h 188370"/>
                <a:gd name="connsiteX15" fmla="*/ 162673 w 212753"/>
                <a:gd name="connsiteY15" fmla="*/ 188370 h 188370"/>
                <a:gd name="connsiteX16" fmla="*/ 190157 w 212753"/>
                <a:gd name="connsiteY16" fmla="*/ 160997 h 188370"/>
                <a:gd name="connsiteX17" fmla="*/ 197308 w 212753"/>
                <a:gd name="connsiteY17" fmla="*/ 134630 h 188370"/>
                <a:gd name="connsiteX18" fmla="*/ 211721 w 212753"/>
                <a:gd name="connsiteY18" fmla="*/ 114296 h 188370"/>
                <a:gd name="connsiteX19" fmla="*/ 203341 w 212753"/>
                <a:gd name="connsiteY19" fmla="*/ 93962 h 188370"/>
                <a:gd name="connsiteX20" fmla="*/ 210492 w 212753"/>
                <a:gd name="connsiteY20" fmla="*/ 70052 h 188370"/>
                <a:gd name="connsiteX21" fmla="*/ 209263 w 212753"/>
                <a:gd name="connsiteY21" fmla="*/ 28043 h 188370"/>
                <a:gd name="connsiteX22" fmla="*/ 178091 w 212753"/>
                <a:gd name="connsiteY22" fmla="*/ 17206 h 188370"/>
                <a:gd name="connsiteX23" fmla="*/ 143456 w 212753"/>
                <a:gd name="connsiteY23" fmla="*/ 8715 h 18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2753" h="188370">
                  <a:moveTo>
                    <a:pt x="143456" y="8715"/>
                  </a:moveTo>
                  <a:lnTo>
                    <a:pt x="139434" y="0"/>
                  </a:lnTo>
                  <a:lnTo>
                    <a:pt x="116195" y="782"/>
                  </a:lnTo>
                  <a:cubicBezTo>
                    <a:pt x="101000" y="4804"/>
                    <a:pt x="101000" y="9609"/>
                    <a:pt x="101000" y="14413"/>
                  </a:cubicBezTo>
                  <a:cubicBezTo>
                    <a:pt x="101000" y="19217"/>
                    <a:pt x="86588" y="30389"/>
                    <a:pt x="76197" y="33630"/>
                  </a:cubicBezTo>
                  <a:cubicBezTo>
                    <a:pt x="65807" y="36870"/>
                    <a:pt x="54634" y="60779"/>
                    <a:pt x="48266" y="63907"/>
                  </a:cubicBezTo>
                  <a:cubicBezTo>
                    <a:pt x="41897" y="67147"/>
                    <a:pt x="20334" y="59103"/>
                    <a:pt x="13854" y="58321"/>
                  </a:cubicBezTo>
                  <a:cubicBezTo>
                    <a:pt x="10949" y="57986"/>
                    <a:pt x="5586" y="59103"/>
                    <a:pt x="0" y="60444"/>
                  </a:cubicBezTo>
                  <a:cubicBezTo>
                    <a:pt x="4022" y="67483"/>
                    <a:pt x="12290" y="75862"/>
                    <a:pt x="15418" y="75862"/>
                  </a:cubicBezTo>
                  <a:cubicBezTo>
                    <a:pt x="19440" y="75862"/>
                    <a:pt x="20781" y="104241"/>
                    <a:pt x="30278" y="108374"/>
                  </a:cubicBezTo>
                  <a:cubicBezTo>
                    <a:pt x="39774" y="112397"/>
                    <a:pt x="57315" y="121893"/>
                    <a:pt x="57315" y="127256"/>
                  </a:cubicBezTo>
                  <a:cubicBezTo>
                    <a:pt x="57315" y="132619"/>
                    <a:pt x="68153" y="139434"/>
                    <a:pt x="68153" y="147590"/>
                  </a:cubicBezTo>
                  <a:cubicBezTo>
                    <a:pt x="68153" y="155746"/>
                    <a:pt x="78879" y="166807"/>
                    <a:pt x="87035" y="166472"/>
                  </a:cubicBezTo>
                  <a:cubicBezTo>
                    <a:pt x="104352" y="165913"/>
                    <a:pt x="106140" y="173064"/>
                    <a:pt x="106140" y="177868"/>
                  </a:cubicBezTo>
                  <a:cubicBezTo>
                    <a:pt x="106140" y="182672"/>
                    <a:pt x="128932" y="177868"/>
                    <a:pt x="131948" y="182672"/>
                  </a:cubicBezTo>
                  <a:cubicBezTo>
                    <a:pt x="134741" y="187141"/>
                    <a:pt x="157199" y="185465"/>
                    <a:pt x="162673" y="188370"/>
                  </a:cubicBezTo>
                  <a:cubicBezTo>
                    <a:pt x="172058" y="179209"/>
                    <a:pt x="185465" y="167254"/>
                    <a:pt x="190157" y="160997"/>
                  </a:cubicBezTo>
                  <a:cubicBezTo>
                    <a:pt x="197308" y="151501"/>
                    <a:pt x="191387" y="138205"/>
                    <a:pt x="197308" y="134630"/>
                  </a:cubicBezTo>
                  <a:cubicBezTo>
                    <a:pt x="203341" y="131055"/>
                    <a:pt x="216525" y="115413"/>
                    <a:pt x="211721" y="114296"/>
                  </a:cubicBezTo>
                  <a:cubicBezTo>
                    <a:pt x="206916" y="113067"/>
                    <a:pt x="210492" y="101112"/>
                    <a:pt x="203341" y="93962"/>
                  </a:cubicBezTo>
                  <a:cubicBezTo>
                    <a:pt x="196191" y="86811"/>
                    <a:pt x="211721" y="83124"/>
                    <a:pt x="210492" y="70052"/>
                  </a:cubicBezTo>
                  <a:cubicBezTo>
                    <a:pt x="209263" y="56869"/>
                    <a:pt x="212838" y="30389"/>
                    <a:pt x="209263" y="28043"/>
                  </a:cubicBezTo>
                  <a:cubicBezTo>
                    <a:pt x="205688" y="25697"/>
                    <a:pt x="188929" y="24468"/>
                    <a:pt x="178091" y="17206"/>
                  </a:cubicBezTo>
                  <a:cubicBezTo>
                    <a:pt x="167366" y="9832"/>
                    <a:pt x="143456" y="8715"/>
                    <a:pt x="143456" y="87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04F746-7D19-C067-7D2B-E6321A569E5C}"/>
                </a:ext>
              </a:extLst>
            </p:cNvPr>
            <p:cNvSpPr/>
            <p:nvPr/>
          </p:nvSpPr>
          <p:spPr>
            <a:xfrm>
              <a:off x="6622639" y="4618546"/>
              <a:ext cx="241104" cy="258595"/>
            </a:xfrm>
            <a:custGeom>
              <a:avLst/>
              <a:gdLst>
                <a:gd name="connsiteX0" fmla="*/ 221999 w 241104"/>
                <a:gd name="connsiteY0" fmla="*/ 106028 h 258595"/>
                <a:gd name="connsiteX1" fmla="*/ 203118 w 241104"/>
                <a:gd name="connsiteY1" fmla="*/ 87146 h 258595"/>
                <a:gd name="connsiteX2" fmla="*/ 192281 w 241104"/>
                <a:gd name="connsiteY2" fmla="*/ 66812 h 258595"/>
                <a:gd name="connsiteX3" fmla="*/ 165243 w 241104"/>
                <a:gd name="connsiteY3" fmla="*/ 47931 h 258595"/>
                <a:gd name="connsiteX4" fmla="*/ 150383 w 241104"/>
                <a:gd name="connsiteY4" fmla="*/ 15418 h 258595"/>
                <a:gd name="connsiteX5" fmla="*/ 134965 w 241104"/>
                <a:gd name="connsiteY5" fmla="*/ 0 h 258595"/>
                <a:gd name="connsiteX6" fmla="*/ 116754 w 241104"/>
                <a:gd name="connsiteY6" fmla="*/ 3463 h 258595"/>
                <a:gd name="connsiteX7" fmla="*/ 97537 w 241104"/>
                <a:gd name="connsiteY7" fmla="*/ 15530 h 258595"/>
                <a:gd name="connsiteX8" fmla="*/ 83124 w 241104"/>
                <a:gd name="connsiteY8" fmla="*/ 5139 h 258595"/>
                <a:gd name="connsiteX9" fmla="*/ 52735 w 241104"/>
                <a:gd name="connsiteY9" fmla="*/ 13966 h 258595"/>
                <a:gd name="connsiteX10" fmla="*/ 27150 w 241104"/>
                <a:gd name="connsiteY10" fmla="*/ 17094 h 258595"/>
                <a:gd name="connsiteX11" fmla="*/ 27150 w 241104"/>
                <a:gd name="connsiteY11" fmla="*/ 109826 h 258595"/>
                <a:gd name="connsiteX12" fmla="*/ 0 w 241104"/>
                <a:gd name="connsiteY12" fmla="*/ 120217 h 258595"/>
                <a:gd name="connsiteX13" fmla="*/ 0 w 241104"/>
                <a:gd name="connsiteY13" fmla="*/ 199654 h 258595"/>
                <a:gd name="connsiteX14" fmla="*/ 12848 w 241104"/>
                <a:gd name="connsiteY14" fmla="*/ 208146 h 258595"/>
                <a:gd name="connsiteX15" fmla="*/ 21675 w 241104"/>
                <a:gd name="connsiteY15" fmla="*/ 238535 h 258595"/>
                <a:gd name="connsiteX16" fmla="*/ 16089 w 241104"/>
                <a:gd name="connsiteY16" fmla="*/ 244903 h 258595"/>
                <a:gd name="connsiteX17" fmla="*/ 20893 w 241104"/>
                <a:gd name="connsiteY17" fmla="*/ 256858 h 258595"/>
                <a:gd name="connsiteX18" fmla="*/ 48042 w 241104"/>
                <a:gd name="connsiteY18" fmla="*/ 255294 h 258595"/>
                <a:gd name="connsiteX19" fmla="*/ 72846 w 241104"/>
                <a:gd name="connsiteY19" fmla="*/ 227251 h 258595"/>
                <a:gd name="connsiteX20" fmla="*/ 91280 w 241104"/>
                <a:gd name="connsiteY20" fmla="*/ 212838 h 258595"/>
                <a:gd name="connsiteX21" fmla="*/ 123234 w 241104"/>
                <a:gd name="connsiteY21" fmla="*/ 223229 h 258595"/>
                <a:gd name="connsiteX22" fmla="*/ 148819 w 241104"/>
                <a:gd name="connsiteY22" fmla="*/ 211274 h 258595"/>
                <a:gd name="connsiteX23" fmla="*/ 159210 w 241104"/>
                <a:gd name="connsiteY23" fmla="*/ 191275 h 258595"/>
                <a:gd name="connsiteX24" fmla="*/ 182337 w 241104"/>
                <a:gd name="connsiteY24" fmla="*/ 174516 h 258595"/>
                <a:gd name="connsiteX25" fmla="*/ 193509 w 241104"/>
                <a:gd name="connsiteY25" fmla="*/ 156193 h 258595"/>
                <a:gd name="connsiteX26" fmla="*/ 215072 w 241104"/>
                <a:gd name="connsiteY26" fmla="*/ 140216 h 258595"/>
                <a:gd name="connsiteX27" fmla="*/ 231831 w 241104"/>
                <a:gd name="connsiteY27" fmla="*/ 130608 h 258595"/>
                <a:gd name="connsiteX28" fmla="*/ 241105 w 241104"/>
                <a:gd name="connsiteY28" fmla="*/ 117536 h 258595"/>
                <a:gd name="connsiteX29" fmla="*/ 221999 w 241104"/>
                <a:gd name="connsiteY29" fmla="*/ 106028 h 25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1104" h="258595">
                  <a:moveTo>
                    <a:pt x="221999" y="106028"/>
                  </a:moveTo>
                  <a:cubicBezTo>
                    <a:pt x="213732" y="106251"/>
                    <a:pt x="203118" y="95190"/>
                    <a:pt x="203118" y="87146"/>
                  </a:cubicBezTo>
                  <a:cubicBezTo>
                    <a:pt x="203118" y="78990"/>
                    <a:pt x="192281" y="72287"/>
                    <a:pt x="192281" y="66812"/>
                  </a:cubicBezTo>
                  <a:cubicBezTo>
                    <a:pt x="192281" y="61337"/>
                    <a:pt x="174740" y="51953"/>
                    <a:pt x="165243" y="47931"/>
                  </a:cubicBezTo>
                  <a:cubicBezTo>
                    <a:pt x="155746" y="43908"/>
                    <a:pt x="154405" y="15418"/>
                    <a:pt x="150383" y="15418"/>
                  </a:cubicBezTo>
                  <a:cubicBezTo>
                    <a:pt x="147367" y="15418"/>
                    <a:pt x="138987" y="7039"/>
                    <a:pt x="134965" y="0"/>
                  </a:cubicBezTo>
                  <a:cubicBezTo>
                    <a:pt x="128262" y="1564"/>
                    <a:pt x="121111" y="3463"/>
                    <a:pt x="116754" y="3463"/>
                  </a:cubicBezTo>
                  <a:cubicBezTo>
                    <a:pt x="108821" y="3463"/>
                    <a:pt x="100777" y="11508"/>
                    <a:pt x="97537" y="15530"/>
                  </a:cubicBezTo>
                  <a:cubicBezTo>
                    <a:pt x="94409" y="19552"/>
                    <a:pt x="88040" y="8268"/>
                    <a:pt x="83124" y="5139"/>
                  </a:cubicBezTo>
                  <a:cubicBezTo>
                    <a:pt x="78320" y="1899"/>
                    <a:pt x="58321" y="12401"/>
                    <a:pt x="52735" y="13966"/>
                  </a:cubicBezTo>
                  <a:cubicBezTo>
                    <a:pt x="47148" y="15530"/>
                    <a:pt x="27150" y="17094"/>
                    <a:pt x="27150" y="17094"/>
                  </a:cubicBezTo>
                  <a:cubicBezTo>
                    <a:pt x="27150" y="17094"/>
                    <a:pt x="27150" y="99436"/>
                    <a:pt x="27150" y="109826"/>
                  </a:cubicBezTo>
                  <a:cubicBezTo>
                    <a:pt x="27150" y="120217"/>
                    <a:pt x="0" y="113849"/>
                    <a:pt x="0" y="120217"/>
                  </a:cubicBezTo>
                  <a:cubicBezTo>
                    <a:pt x="0" y="123234"/>
                    <a:pt x="0" y="160103"/>
                    <a:pt x="0" y="199654"/>
                  </a:cubicBezTo>
                  <a:cubicBezTo>
                    <a:pt x="5921" y="201777"/>
                    <a:pt x="11508" y="204682"/>
                    <a:pt x="12848" y="208146"/>
                  </a:cubicBezTo>
                  <a:cubicBezTo>
                    <a:pt x="16089" y="216078"/>
                    <a:pt x="23239" y="233731"/>
                    <a:pt x="21675" y="238535"/>
                  </a:cubicBezTo>
                  <a:cubicBezTo>
                    <a:pt x="20111" y="243339"/>
                    <a:pt x="16089" y="240099"/>
                    <a:pt x="16089" y="244903"/>
                  </a:cubicBezTo>
                  <a:cubicBezTo>
                    <a:pt x="16089" y="249708"/>
                    <a:pt x="12848" y="256858"/>
                    <a:pt x="20893" y="256858"/>
                  </a:cubicBezTo>
                  <a:cubicBezTo>
                    <a:pt x="28825" y="256858"/>
                    <a:pt x="42456" y="261662"/>
                    <a:pt x="48042" y="255294"/>
                  </a:cubicBezTo>
                  <a:cubicBezTo>
                    <a:pt x="53629" y="248925"/>
                    <a:pt x="72063" y="234513"/>
                    <a:pt x="72846" y="227251"/>
                  </a:cubicBezTo>
                  <a:cubicBezTo>
                    <a:pt x="73627" y="220100"/>
                    <a:pt x="77650" y="204123"/>
                    <a:pt x="91280" y="212838"/>
                  </a:cubicBezTo>
                  <a:cubicBezTo>
                    <a:pt x="104911" y="221664"/>
                    <a:pt x="105693" y="223229"/>
                    <a:pt x="123234" y="223229"/>
                  </a:cubicBezTo>
                  <a:cubicBezTo>
                    <a:pt x="140887" y="223229"/>
                    <a:pt x="145579" y="222446"/>
                    <a:pt x="148819" y="211274"/>
                  </a:cubicBezTo>
                  <a:cubicBezTo>
                    <a:pt x="152059" y="200101"/>
                    <a:pt x="148819" y="191275"/>
                    <a:pt x="159210" y="191275"/>
                  </a:cubicBezTo>
                  <a:cubicBezTo>
                    <a:pt x="169600" y="191275"/>
                    <a:pt x="182337" y="181667"/>
                    <a:pt x="182337" y="174516"/>
                  </a:cubicBezTo>
                  <a:cubicBezTo>
                    <a:pt x="182337" y="167366"/>
                    <a:pt x="187141" y="156193"/>
                    <a:pt x="193509" y="156193"/>
                  </a:cubicBezTo>
                  <a:cubicBezTo>
                    <a:pt x="199878" y="156193"/>
                    <a:pt x="213509" y="148149"/>
                    <a:pt x="215072" y="140216"/>
                  </a:cubicBezTo>
                  <a:cubicBezTo>
                    <a:pt x="216637" y="132283"/>
                    <a:pt x="227809" y="135412"/>
                    <a:pt x="231831" y="130608"/>
                  </a:cubicBezTo>
                  <a:cubicBezTo>
                    <a:pt x="233843" y="128262"/>
                    <a:pt x="237641" y="122675"/>
                    <a:pt x="241105" y="117536"/>
                  </a:cubicBezTo>
                  <a:cubicBezTo>
                    <a:pt x="241105" y="112731"/>
                    <a:pt x="239317" y="105469"/>
                    <a:pt x="221999" y="10602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7F3C72-A5A5-4E21-E898-0A191CD44348}"/>
                </a:ext>
              </a:extLst>
            </p:cNvPr>
            <p:cNvSpPr/>
            <p:nvPr/>
          </p:nvSpPr>
          <p:spPr>
            <a:xfrm>
              <a:off x="6906869" y="4844120"/>
              <a:ext cx="36422" cy="44745"/>
            </a:xfrm>
            <a:custGeom>
              <a:avLst/>
              <a:gdLst>
                <a:gd name="connsiteX0" fmla="*/ 18323 w 36422"/>
                <a:gd name="connsiteY0" fmla="*/ 0 h 44745"/>
                <a:gd name="connsiteX1" fmla="*/ 0 w 36422"/>
                <a:gd name="connsiteY1" fmla="*/ 19440 h 44745"/>
                <a:gd name="connsiteX2" fmla="*/ 16759 w 36422"/>
                <a:gd name="connsiteY2" fmla="*/ 44579 h 44745"/>
                <a:gd name="connsiteX3" fmla="*/ 31842 w 36422"/>
                <a:gd name="connsiteY3" fmla="*/ 38434 h 44745"/>
                <a:gd name="connsiteX4" fmla="*/ 36423 w 36422"/>
                <a:gd name="connsiteY4" fmla="*/ 31172 h 44745"/>
                <a:gd name="connsiteX5" fmla="*/ 33853 w 36422"/>
                <a:gd name="connsiteY5" fmla="*/ 7932 h 44745"/>
                <a:gd name="connsiteX6" fmla="*/ 18323 w 36422"/>
                <a:gd name="connsiteY6" fmla="*/ 0 h 4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22" h="44745">
                  <a:moveTo>
                    <a:pt x="18323" y="0"/>
                  </a:moveTo>
                  <a:cubicBezTo>
                    <a:pt x="11620" y="0"/>
                    <a:pt x="0" y="16089"/>
                    <a:pt x="0" y="19440"/>
                  </a:cubicBezTo>
                  <a:cubicBezTo>
                    <a:pt x="0" y="22792"/>
                    <a:pt x="8379" y="43908"/>
                    <a:pt x="16759" y="44579"/>
                  </a:cubicBezTo>
                  <a:cubicBezTo>
                    <a:pt x="25138" y="45137"/>
                    <a:pt x="31283" y="44579"/>
                    <a:pt x="31842" y="38434"/>
                  </a:cubicBezTo>
                  <a:cubicBezTo>
                    <a:pt x="32065" y="35417"/>
                    <a:pt x="34300" y="32959"/>
                    <a:pt x="36423" y="31172"/>
                  </a:cubicBezTo>
                  <a:cubicBezTo>
                    <a:pt x="35752" y="25921"/>
                    <a:pt x="34412" y="14748"/>
                    <a:pt x="33853" y="7932"/>
                  </a:cubicBezTo>
                  <a:cubicBezTo>
                    <a:pt x="28825" y="4581"/>
                    <a:pt x="22569" y="0"/>
                    <a:pt x="1832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8A9C60D-DB2E-B4E0-CE39-15474B00C4D0}"/>
                </a:ext>
              </a:extLst>
            </p:cNvPr>
            <p:cNvSpPr/>
            <p:nvPr/>
          </p:nvSpPr>
          <p:spPr>
            <a:xfrm>
              <a:off x="6808998" y="4925570"/>
              <a:ext cx="60667" cy="61001"/>
            </a:xfrm>
            <a:custGeom>
              <a:avLst/>
              <a:gdLst>
                <a:gd name="connsiteX0" fmla="*/ 43126 w 60667"/>
                <a:gd name="connsiteY0" fmla="*/ 1898 h 61001"/>
                <a:gd name="connsiteX1" fmla="*/ 15977 w 60667"/>
                <a:gd name="connsiteY1" fmla="*/ 13071 h 61001"/>
                <a:gd name="connsiteX2" fmla="*/ 0 w 60667"/>
                <a:gd name="connsiteY2" fmla="*/ 37092 h 61001"/>
                <a:gd name="connsiteX3" fmla="*/ 15977 w 60667"/>
                <a:gd name="connsiteY3" fmla="*/ 59437 h 61001"/>
                <a:gd name="connsiteX4" fmla="*/ 27149 w 60667"/>
                <a:gd name="connsiteY4" fmla="*/ 61002 h 61001"/>
                <a:gd name="connsiteX5" fmla="*/ 33518 w 60667"/>
                <a:gd name="connsiteY5" fmla="*/ 46589 h 61001"/>
                <a:gd name="connsiteX6" fmla="*/ 51059 w 60667"/>
                <a:gd name="connsiteY6" fmla="*/ 41785 h 61001"/>
                <a:gd name="connsiteX7" fmla="*/ 60667 w 60667"/>
                <a:gd name="connsiteY7" fmla="*/ 22568 h 61001"/>
                <a:gd name="connsiteX8" fmla="*/ 43126 w 60667"/>
                <a:gd name="connsiteY8" fmla="*/ 1898 h 6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667" h="61001">
                  <a:moveTo>
                    <a:pt x="43126" y="1898"/>
                  </a:moveTo>
                  <a:cubicBezTo>
                    <a:pt x="39886" y="-4470"/>
                    <a:pt x="19217" y="6703"/>
                    <a:pt x="15977" y="13071"/>
                  </a:cubicBezTo>
                  <a:cubicBezTo>
                    <a:pt x="12737" y="19439"/>
                    <a:pt x="0" y="37092"/>
                    <a:pt x="0" y="37092"/>
                  </a:cubicBezTo>
                  <a:lnTo>
                    <a:pt x="15977" y="59437"/>
                  </a:lnTo>
                  <a:lnTo>
                    <a:pt x="27149" y="61002"/>
                  </a:lnTo>
                  <a:cubicBezTo>
                    <a:pt x="27149" y="61002"/>
                    <a:pt x="30389" y="53069"/>
                    <a:pt x="33518" y="46589"/>
                  </a:cubicBezTo>
                  <a:cubicBezTo>
                    <a:pt x="36758" y="40220"/>
                    <a:pt x="51059" y="48265"/>
                    <a:pt x="51059" y="41785"/>
                  </a:cubicBezTo>
                  <a:cubicBezTo>
                    <a:pt x="51059" y="35416"/>
                    <a:pt x="60667" y="29048"/>
                    <a:pt x="60667" y="22568"/>
                  </a:cubicBezTo>
                  <a:cubicBezTo>
                    <a:pt x="60779" y="16311"/>
                    <a:pt x="46366" y="8267"/>
                    <a:pt x="43126" y="189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97C5570-4B96-C390-5DE3-D371F4965694}"/>
                </a:ext>
              </a:extLst>
            </p:cNvPr>
            <p:cNvSpPr/>
            <p:nvPr/>
          </p:nvSpPr>
          <p:spPr>
            <a:xfrm>
              <a:off x="6529347" y="4736193"/>
              <a:ext cx="433832" cy="379894"/>
            </a:xfrm>
            <a:custGeom>
              <a:avLst/>
              <a:gdLst>
                <a:gd name="connsiteX0" fmla="*/ 414057 w 433832"/>
                <a:gd name="connsiteY0" fmla="*/ 141892 h 379894"/>
                <a:gd name="connsiteX1" fmla="*/ 413722 w 433832"/>
                <a:gd name="connsiteY1" fmla="*/ 139099 h 379894"/>
                <a:gd name="connsiteX2" fmla="*/ 409141 w 433832"/>
                <a:gd name="connsiteY2" fmla="*/ 146361 h 379894"/>
                <a:gd name="connsiteX3" fmla="*/ 394058 w 433832"/>
                <a:gd name="connsiteY3" fmla="*/ 152506 h 379894"/>
                <a:gd name="connsiteX4" fmla="*/ 377299 w 433832"/>
                <a:gd name="connsiteY4" fmla="*/ 127368 h 379894"/>
                <a:gd name="connsiteX5" fmla="*/ 395622 w 433832"/>
                <a:gd name="connsiteY5" fmla="*/ 107927 h 379894"/>
                <a:gd name="connsiteX6" fmla="*/ 411040 w 433832"/>
                <a:gd name="connsiteY6" fmla="*/ 115860 h 379894"/>
                <a:gd name="connsiteX7" fmla="*/ 410928 w 433832"/>
                <a:gd name="connsiteY7" fmla="*/ 110832 h 379894"/>
                <a:gd name="connsiteX8" fmla="*/ 408470 w 433832"/>
                <a:gd name="connsiteY8" fmla="*/ 61673 h 379894"/>
                <a:gd name="connsiteX9" fmla="*/ 391712 w 433832"/>
                <a:gd name="connsiteY9" fmla="*/ 11284 h 379894"/>
                <a:gd name="connsiteX10" fmla="*/ 359981 w 433832"/>
                <a:gd name="connsiteY10" fmla="*/ 4693 h 379894"/>
                <a:gd name="connsiteX11" fmla="*/ 334284 w 433832"/>
                <a:gd name="connsiteY11" fmla="*/ 0 h 379894"/>
                <a:gd name="connsiteX12" fmla="*/ 325011 w 433832"/>
                <a:gd name="connsiteY12" fmla="*/ 13072 h 379894"/>
                <a:gd name="connsiteX13" fmla="*/ 308252 w 433832"/>
                <a:gd name="connsiteY13" fmla="*/ 22680 h 379894"/>
                <a:gd name="connsiteX14" fmla="*/ 286689 w 433832"/>
                <a:gd name="connsiteY14" fmla="*/ 38657 h 379894"/>
                <a:gd name="connsiteX15" fmla="*/ 275516 w 433832"/>
                <a:gd name="connsiteY15" fmla="*/ 56980 h 379894"/>
                <a:gd name="connsiteX16" fmla="*/ 252389 w 433832"/>
                <a:gd name="connsiteY16" fmla="*/ 73739 h 379894"/>
                <a:gd name="connsiteX17" fmla="*/ 241998 w 433832"/>
                <a:gd name="connsiteY17" fmla="*/ 93738 h 379894"/>
                <a:gd name="connsiteX18" fmla="*/ 216413 w 433832"/>
                <a:gd name="connsiteY18" fmla="*/ 105693 h 379894"/>
                <a:gd name="connsiteX19" fmla="*/ 184460 w 433832"/>
                <a:gd name="connsiteY19" fmla="*/ 95302 h 379894"/>
                <a:gd name="connsiteX20" fmla="*/ 166025 w 433832"/>
                <a:gd name="connsiteY20" fmla="*/ 109715 h 379894"/>
                <a:gd name="connsiteX21" fmla="*/ 141222 w 433832"/>
                <a:gd name="connsiteY21" fmla="*/ 137758 h 379894"/>
                <a:gd name="connsiteX22" fmla="*/ 114072 w 433832"/>
                <a:gd name="connsiteY22" fmla="*/ 139322 h 379894"/>
                <a:gd name="connsiteX23" fmla="*/ 109268 w 433832"/>
                <a:gd name="connsiteY23" fmla="*/ 127368 h 379894"/>
                <a:gd name="connsiteX24" fmla="*/ 114855 w 433832"/>
                <a:gd name="connsiteY24" fmla="*/ 120999 h 379894"/>
                <a:gd name="connsiteX25" fmla="*/ 106028 w 433832"/>
                <a:gd name="connsiteY25" fmla="*/ 90610 h 379894"/>
                <a:gd name="connsiteX26" fmla="*/ 93180 w 433832"/>
                <a:gd name="connsiteY26" fmla="*/ 82119 h 379894"/>
                <a:gd name="connsiteX27" fmla="*/ 93180 w 433832"/>
                <a:gd name="connsiteY27" fmla="*/ 180884 h 379894"/>
                <a:gd name="connsiteX28" fmla="*/ 75639 w 433832"/>
                <a:gd name="connsiteY28" fmla="*/ 198537 h 379894"/>
                <a:gd name="connsiteX29" fmla="*/ 41227 w 433832"/>
                <a:gd name="connsiteY29" fmla="*/ 199319 h 379894"/>
                <a:gd name="connsiteX30" fmla="*/ 26815 w 433832"/>
                <a:gd name="connsiteY30" fmla="*/ 180102 h 379894"/>
                <a:gd name="connsiteX31" fmla="*/ 11620 w 433832"/>
                <a:gd name="connsiteY31" fmla="*/ 188035 h 379894"/>
                <a:gd name="connsiteX32" fmla="*/ 0 w 433832"/>
                <a:gd name="connsiteY32" fmla="*/ 190828 h 379894"/>
                <a:gd name="connsiteX33" fmla="*/ 20334 w 433832"/>
                <a:gd name="connsiteY33" fmla="*/ 233954 h 379894"/>
                <a:gd name="connsiteX34" fmla="*/ 46255 w 433832"/>
                <a:gd name="connsiteY34" fmla="*/ 287471 h 379894"/>
                <a:gd name="connsiteX35" fmla="*/ 46255 w 433832"/>
                <a:gd name="connsiteY35" fmla="*/ 312609 h 379894"/>
                <a:gd name="connsiteX36" fmla="*/ 46702 w 433832"/>
                <a:gd name="connsiteY36" fmla="*/ 334619 h 379894"/>
                <a:gd name="connsiteX37" fmla="*/ 55528 w 433832"/>
                <a:gd name="connsiteY37" fmla="*/ 357746 h 379894"/>
                <a:gd name="connsiteX38" fmla="*/ 66700 w 433832"/>
                <a:gd name="connsiteY38" fmla="*/ 364562 h 379894"/>
                <a:gd name="connsiteX39" fmla="*/ 81113 w 433832"/>
                <a:gd name="connsiteY39" fmla="*/ 376181 h 379894"/>
                <a:gd name="connsiteX40" fmla="*/ 98654 w 433832"/>
                <a:gd name="connsiteY40" fmla="*/ 374952 h 379894"/>
                <a:gd name="connsiteX41" fmla="*/ 130608 w 433832"/>
                <a:gd name="connsiteY41" fmla="*/ 366573 h 379894"/>
                <a:gd name="connsiteX42" fmla="*/ 155411 w 433832"/>
                <a:gd name="connsiteY42" fmla="*/ 356629 h 379894"/>
                <a:gd name="connsiteX43" fmla="*/ 196973 w 433832"/>
                <a:gd name="connsiteY43" fmla="*/ 356294 h 379894"/>
                <a:gd name="connsiteX44" fmla="*/ 222893 w 433832"/>
                <a:gd name="connsiteY44" fmla="*/ 353054 h 379894"/>
                <a:gd name="connsiteX45" fmla="*/ 240099 w 433832"/>
                <a:gd name="connsiteY45" fmla="*/ 349479 h 379894"/>
                <a:gd name="connsiteX46" fmla="*/ 262445 w 433832"/>
                <a:gd name="connsiteY46" fmla="*/ 341770 h 379894"/>
                <a:gd name="connsiteX47" fmla="*/ 317972 w 433832"/>
                <a:gd name="connsiteY47" fmla="*/ 306688 h 379894"/>
                <a:gd name="connsiteX48" fmla="*/ 382326 w 433832"/>
                <a:gd name="connsiteY48" fmla="*/ 227921 h 379894"/>
                <a:gd name="connsiteX49" fmla="*/ 421095 w 433832"/>
                <a:gd name="connsiteY49" fmla="*/ 184795 h 379894"/>
                <a:gd name="connsiteX50" fmla="*/ 433832 w 433832"/>
                <a:gd name="connsiteY50" fmla="*/ 140328 h 379894"/>
                <a:gd name="connsiteX51" fmla="*/ 414057 w 433832"/>
                <a:gd name="connsiteY51" fmla="*/ 141892 h 379894"/>
                <a:gd name="connsiteX52" fmla="*/ 330821 w 433832"/>
                <a:gd name="connsiteY52" fmla="*/ 231273 h 379894"/>
                <a:gd name="connsiteX53" fmla="*/ 313280 w 433832"/>
                <a:gd name="connsiteY53" fmla="*/ 236077 h 379894"/>
                <a:gd name="connsiteX54" fmla="*/ 306911 w 433832"/>
                <a:gd name="connsiteY54" fmla="*/ 250490 h 379894"/>
                <a:gd name="connsiteX55" fmla="*/ 295739 w 433832"/>
                <a:gd name="connsiteY55" fmla="*/ 248925 h 379894"/>
                <a:gd name="connsiteX56" fmla="*/ 279762 w 433832"/>
                <a:gd name="connsiteY56" fmla="*/ 226580 h 379894"/>
                <a:gd name="connsiteX57" fmla="*/ 295739 w 433832"/>
                <a:gd name="connsiteY57" fmla="*/ 202559 h 379894"/>
                <a:gd name="connsiteX58" fmla="*/ 322888 w 433832"/>
                <a:gd name="connsiteY58" fmla="*/ 191387 h 379894"/>
                <a:gd name="connsiteX59" fmla="*/ 340429 w 433832"/>
                <a:gd name="connsiteY59" fmla="*/ 212167 h 379894"/>
                <a:gd name="connsiteX60" fmla="*/ 330821 w 433832"/>
                <a:gd name="connsiteY60" fmla="*/ 231273 h 37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33832" h="379894">
                  <a:moveTo>
                    <a:pt x="414057" y="141892"/>
                  </a:moveTo>
                  <a:cubicBezTo>
                    <a:pt x="414057" y="141892"/>
                    <a:pt x="413945" y="140775"/>
                    <a:pt x="413722" y="139099"/>
                  </a:cubicBezTo>
                  <a:cubicBezTo>
                    <a:pt x="411599" y="140886"/>
                    <a:pt x="409476" y="143344"/>
                    <a:pt x="409141" y="146361"/>
                  </a:cubicBezTo>
                  <a:cubicBezTo>
                    <a:pt x="408582" y="152506"/>
                    <a:pt x="402437" y="153065"/>
                    <a:pt x="394058" y="152506"/>
                  </a:cubicBezTo>
                  <a:cubicBezTo>
                    <a:pt x="385678" y="151947"/>
                    <a:pt x="377299" y="130720"/>
                    <a:pt x="377299" y="127368"/>
                  </a:cubicBezTo>
                  <a:cubicBezTo>
                    <a:pt x="377299" y="124016"/>
                    <a:pt x="389030" y="107927"/>
                    <a:pt x="395622" y="107927"/>
                  </a:cubicBezTo>
                  <a:cubicBezTo>
                    <a:pt x="399979" y="107927"/>
                    <a:pt x="406124" y="112508"/>
                    <a:pt x="411040" y="115860"/>
                  </a:cubicBezTo>
                  <a:cubicBezTo>
                    <a:pt x="410928" y="113402"/>
                    <a:pt x="410817" y="111503"/>
                    <a:pt x="410928" y="110832"/>
                  </a:cubicBezTo>
                  <a:cubicBezTo>
                    <a:pt x="411487" y="107257"/>
                    <a:pt x="415733" y="65807"/>
                    <a:pt x="408470" y="61673"/>
                  </a:cubicBezTo>
                  <a:cubicBezTo>
                    <a:pt x="401208" y="57539"/>
                    <a:pt x="394058" y="15530"/>
                    <a:pt x="391712" y="11284"/>
                  </a:cubicBezTo>
                  <a:cubicBezTo>
                    <a:pt x="389365" y="7151"/>
                    <a:pt x="362886" y="9497"/>
                    <a:pt x="359981" y="4693"/>
                  </a:cubicBezTo>
                  <a:cubicBezTo>
                    <a:pt x="357076" y="0"/>
                    <a:pt x="334843" y="4581"/>
                    <a:pt x="334284" y="0"/>
                  </a:cubicBezTo>
                  <a:cubicBezTo>
                    <a:pt x="330821" y="5139"/>
                    <a:pt x="327022" y="10726"/>
                    <a:pt x="325011" y="13072"/>
                  </a:cubicBezTo>
                  <a:cubicBezTo>
                    <a:pt x="320989" y="17876"/>
                    <a:pt x="309816" y="14748"/>
                    <a:pt x="308252" y="22680"/>
                  </a:cubicBezTo>
                  <a:cubicBezTo>
                    <a:pt x="306576" y="30613"/>
                    <a:pt x="293057" y="38657"/>
                    <a:pt x="286689" y="38657"/>
                  </a:cubicBezTo>
                  <a:cubicBezTo>
                    <a:pt x="280321" y="38657"/>
                    <a:pt x="275516" y="49830"/>
                    <a:pt x="275516" y="56980"/>
                  </a:cubicBezTo>
                  <a:cubicBezTo>
                    <a:pt x="275516" y="64242"/>
                    <a:pt x="262780" y="73739"/>
                    <a:pt x="252389" y="73739"/>
                  </a:cubicBezTo>
                  <a:cubicBezTo>
                    <a:pt x="241998" y="73739"/>
                    <a:pt x="245239" y="82566"/>
                    <a:pt x="241998" y="93738"/>
                  </a:cubicBezTo>
                  <a:cubicBezTo>
                    <a:pt x="238759" y="104911"/>
                    <a:pt x="234066" y="105693"/>
                    <a:pt x="216413" y="105693"/>
                  </a:cubicBezTo>
                  <a:cubicBezTo>
                    <a:pt x="198872" y="105693"/>
                    <a:pt x="198090" y="104129"/>
                    <a:pt x="184460" y="95302"/>
                  </a:cubicBezTo>
                  <a:cubicBezTo>
                    <a:pt x="170941" y="86588"/>
                    <a:pt x="166919" y="102564"/>
                    <a:pt x="166025" y="109715"/>
                  </a:cubicBezTo>
                  <a:cubicBezTo>
                    <a:pt x="165243" y="116977"/>
                    <a:pt x="146808" y="131278"/>
                    <a:pt x="141222" y="137758"/>
                  </a:cubicBezTo>
                  <a:cubicBezTo>
                    <a:pt x="135635" y="144126"/>
                    <a:pt x="122005" y="139322"/>
                    <a:pt x="114072" y="139322"/>
                  </a:cubicBezTo>
                  <a:cubicBezTo>
                    <a:pt x="106140" y="139322"/>
                    <a:pt x="109268" y="132172"/>
                    <a:pt x="109268" y="127368"/>
                  </a:cubicBezTo>
                  <a:cubicBezTo>
                    <a:pt x="109268" y="122563"/>
                    <a:pt x="113290" y="125804"/>
                    <a:pt x="114855" y="120999"/>
                  </a:cubicBezTo>
                  <a:cubicBezTo>
                    <a:pt x="116419" y="116195"/>
                    <a:pt x="109268" y="98542"/>
                    <a:pt x="106028" y="90610"/>
                  </a:cubicBezTo>
                  <a:cubicBezTo>
                    <a:pt x="104688" y="87146"/>
                    <a:pt x="99101" y="84353"/>
                    <a:pt x="93180" y="82119"/>
                  </a:cubicBezTo>
                  <a:cubicBezTo>
                    <a:pt x="93180" y="127479"/>
                    <a:pt x="93180" y="176192"/>
                    <a:pt x="93180" y="180884"/>
                  </a:cubicBezTo>
                  <a:cubicBezTo>
                    <a:pt x="93180" y="189711"/>
                    <a:pt x="78767" y="193733"/>
                    <a:pt x="75639" y="198537"/>
                  </a:cubicBezTo>
                  <a:cubicBezTo>
                    <a:pt x="72399" y="203341"/>
                    <a:pt x="52400" y="199319"/>
                    <a:pt x="41227" y="199319"/>
                  </a:cubicBezTo>
                  <a:cubicBezTo>
                    <a:pt x="30054" y="199319"/>
                    <a:pt x="32401" y="188146"/>
                    <a:pt x="26815" y="180102"/>
                  </a:cubicBezTo>
                  <a:cubicBezTo>
                    <a:pt x="21228" y="172058"/>
                    <a:pt x="11620" y="182448"/>
                    <a:pt x="11620" y="188035"/>
                  </a:cubicBezTo>
                  <a:cubicBezTo>
                    <a:pt x="11620" y="192280"/>
                    <a:pt x="6592" y="191498"/>
                    <a:pt x="0" y="190828"/>
                  </a:cubicBezTo>
                  <a:cubicBezTo>
                    <a:pt x="8715" y="204682"/>
                    <a:pt x="16424" y="220882"/>
                    <a:pt x="20334" y="233954"/>
                  </a:cubicBezTo>
                  <a:cubicBezTo>
                    <a:pt x="26703" y="255182"/>
                    <a:pt x="42344" y="275069"/>
                    <a:pt x="46255" y="287471"/>
                  </a:cubicBezTo>
                  <a:cubicBezTo>
                    <a:pt x="50277" y="299872"/>
                    <a:pt x="54634" y="311492"/>
                    <a:pt x="46255" y="312609"/>
                  </a:cubicBezTo>
                  <a:cubicBezTo>
                    <a:pt x="37875" y="313838"/>
                    <a:pt x="37875" y="320989"/>
                    <a:pt x="46702" y="334619"/>
                  </a:cubicBezTo>
                  <a:cubicBezTo>
                    <a:pt x="55528" y="348250"/>
                    <a:pt x="47931" y="356182"/>
                    <a:pt x="55528" y="357746"/>
                  </a:cubicBezTo>
                  <a:cubicBezTo>
                    <a:pt x="63125" y="359311"/>
                    <a:pt x="60779" y="364115"/>
                    <a:pt x="66700" y="364562"/>
                  </a:cubicBezTo>
                  <a:cubicBezTo>
                    <a:pt x="72734" y="365009"/>
                    <a:pt x="77091" y="370930"/>
                    <a:pt x="81113" y="376181"/>
                  </a:cubicBezTo>
                  <a:cubicBezTo>
                    <a:pt x="85135" y="381321"/>
                    <a:pt x="94297" y="381321"/>
                    <a:pt x="98654" y="374952"/>
                  </a:cubicBezTo>
                  <a:cubicBezTo>
                    <a:pt x="103011" y="368584"/>
                    <a:pt x="116642" y="366573"/>
                    <a:pt x="130608" y="366573"/>
                  </a:cubicBezTo>
                  <a:cubicBezTo>
                    <a:pt x="144573" y="366573"/>
                    <a:pt x="141780" y="360540"/>
                    <a:pt x="155411" y="356629"/>
                  </a:cubicBezTo>
                  <a:cubicBezTo>
                    <a:pt x="168930" y="352607"/>
                    <a:pt x="185354" y="352272"/>
                    <a:pt x="196973" y="356294"/>
                  </a:cubicBezTo>
                  <a:cubicBezTo>
                    <a:pt x="208593" y="360204"/>
                    <a:pt x="217307" y="356629"/>
                    <a:pt x="222893" y="353054"/>
                  </a:cubicBezTo>
                  <a:cubicBezTo>
                    <a:pt x="228480" y="349479"/>
                    <a:pt x="239317" y="358640"/>
                    <a:pt x="240099" y="349479"/>
                  </a:cubicBezTo>
                  <a:cubicBezTo>
                    <a:pt x="240881" y="340206"/>
                    <a:pt x="252054" y="341770"/>
                    <a:pt x="262445" y="341770"/>
                  </a:cubicBezTo>
                  <a:cubicBezTo>
                    <a:pt x="272835" y="341770"/>
                    <a:pt x="297973" y="325458"/>
                    <a:pt x="317972" y="306688"/>
                  </a:cubicBezTo>
                  <a:cubicBezTo>
                    <a:pt x="337971" y="287918"/>
                    <a:pt x="371154" y="246691"/>
                    <a:pt x="382326" y="227921"/>
                  </a:cubicBezTo>
                  <a:cubicBezTo>
                    <a:pt x="393499" y="209151"/>
                    <a:pt x="411934" y="193174"/>
                    <a:pt x="421095" y="184795"/>
                  </a:cubicBezTo>
                  <a:cubicBezTo>
                    <a:pt x="428022" y="178426"/>
                    <a:pt x="431933" y="156305"/>
                    <a:pt x="433832" y="140328"/>
                  </a:cubicBezTo>
                  <a:cubicBezTo>
                    <a:pt x="424782" y="140328"/>
                    <a:pt x="414057" y="141892"/>
                    <a:pt x="414057" y="141892"/>
                  </a:cubicBezTo>
                  <a:close/>
                  <a:moveTo>
                    <a:pt x="330821" y="231273"/>
                  </a:moveTo>
                  <a:cubicBezTo>
                    <a:pt x="330821" y="237753"/>
                    <a:pt x="316408" y="229709"/>
                    <a:pt x="313280" y="236077"/>
                  </a:cubicBezTo>
                  <a:cubicBezTo>
                    <a:pt x="310040" y="242445"/>
                    <a:pt x="306911" y="250490"/>
                    <a:pt x="306911" y="250490"/>
                  </a:cubicBezTo>
                  <a:lnTo>
                    <a:pt x="295739" y="248925"/>
                  </a:lnTo>
                  <a:lnTo>
                    <a:pt x="279762" y="226580"/>
                  </a:lnTo>
                  <a:cubicBezTo>
                    <a:pt x="279762" y="226580"/>
                    <a:pt x="292499" y="209039"/>
                    <a:pt x="295739" y="202559"/>
                  </a:cubicBezTo>
                  <a:cubicBezTo>
                    <a:pt x="298979" y="196191"/>
                    <a:pt x="319648" y="185018"/>
                    <a:pt x="322888" y="191387"/>
                  </a:cubicBezTo>
                  <a:cubicBezTo>
                    <a:pt x="326128" y="197755"/>
                    <a:pt x="340429" y="205799"/>
                    <a:pt x="340429" y="212167"/>
                  </a:cubicBezTo>
                  <a:cubicBezTo>
                    <a:pt x="340429" y="218536"/>
                    <a:pt x="330821" y="224904"/>
                    <a:pt x="330821" y="23127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E150FF-6157-7567-AFC4-B4DD3D1077FA}"/>
                </a:ext>
              </a:extLst>
            </p:cNvPr>
            <p:cNvSpPr/>
            <p:nvPr/>
          </p:nvSpPr>
          <p:spPr>
            <a:xfrm>
              <a:off x="6414220" y="4288631"/>
              <a:ext cx="316569" cy="332286"/>
            </a:xfrm>
            <a:custGeom>
              <a:avLst/>
              <a:gdLst>
                <a:gd name="connsiteX0" fmla="*/ 18261 w 316569"/>
                <a:gd name="connsiteY0" fmla="*/ 307569 h 332286"/>
                <a:gd name="connsiteX1" fmla="*/ 30327 w 316569"/>
                <a:gd name="connsiteY1" fmla="*/ 312932 h 332286"/>
                <a:gd name="connsiteX2" fmla="*/ 56025 w 316569"/>
                <a:gd name="connsiteY2" fmla="*/ 314384 h 332286"/>
                <a:gd name="connsiteX3" fmla="*/ 80381 w 316569"/>
                <a:gd name="connsiteY3" fmla="*/ 321088 h 332286"/>
                <a:gd name="connsiteX4" fmla="*/ 173672 w 316569"/>
                <a:gd name="connsiteY4" fmla="*/ 321088 h 332286"/>
                <a:gd name="connsiteX5" fmla="*/ 183169 w 316569"/>
                <a:gd name="connsiteY5" fmla="*/ 330585 h 332286"/>
                <a:gd name="connsiteX6" fmla="*/ 242607 w 316569"/>
                <a:gd name="connsiteY6" fmla="*/ 330585 h 332286"/>
                <a:gd name="connsiteX7" fmla="*/ 284504 w 316569"/>
                <a:gd name="connsiteY7" fmla="*/ 327903 h 332286"/>
                <a:gd name="connsiteX8" fmla="*/ 291878 w 316569"/>
                <a:gd name="connsiteY8" fmla="*/ 326116 h 332286"/>
                <a:gd name="connsiteX9" fmla="*/ 261042 w 316569"/>
                <a:gd name="connsiteY9" fmla="*/ 283995 h 332286"/>
                <a:gd name="connsiteX10" fmla="*/ 263835 w 316569"/>
                <a:gd name="connsiteY10" fmla="*/ 194056 h 332286"/>
                <a:gd name="connsiteX11" fmla="*/ 303944 w 316569"/>
                <a:gd name="connsiteY11" fmla="*/ 195508 h 332286"/>
                <a:gd name="connsiteX12" fmla="*/ 310871 w 316569"/>
                <a:gd name="connsiteY12" fmla="*/ 188581 h 332286"/>
                <a:gd name="connsiteX13" fmla="*/ 316570 w 316569"/>
                <a:gd name="connsiteY13" fmla="*/ 134952 h 332286"/>
                <a:gd name="connsiteX14" fmla="*/ 309196 w 316569"/>
                <a:gd name="connsiteY14" fmla="*/ 134729 h 332286"/>
                <a:gd name="connsiteX15" fmla="*/ 285174 w 316569"/>
                <a:gd name="connsiteY15" fmla="*/ 137075 h 332286"/>
                <a:gd name="connsiteX16" fmla="*/ 270762 w 316569"/>
                <a:gd name="connsiteY16" fmla="*/ 144337 h 332286"/>
                <a:gd name="connsiteX17" fmla="*/ 270762 w 316569"/>
                <a:gd name="connsiteY17" fmla="*/ 122774 h 332286"/>
                <a:gd name="connsiteX18" fmla="*/ 257578 w 316569"/>
                <a:gd name="connsiteY18" fmla="*/ 101211 h 332286"/>
                <a:gd name="connsiteX19" fmla="*/ 261153 w 316569"/>
                <a:gd name="connsiteY19" fmla="*/ 62889 h 332286"/>
                <a:gd name="connsiteX20" fmla="*/ 256349 w 316569"/>
                <a:gd name="connsiteY20" fmla="*/ 41326 h 332286"/>
                <a:gd name="connsiteX21" fmla="*/ 238361 w 316569"/>
                <a:gd name="connsiteY21" fmla="*/ 37751 h 332286"/>
                <a:gd name="connsiteX22" fmla="*/ 225177 w 316569"/>
                <a:gd name="connsiteY22" fmla="*/ 31718 h 332286"/>
                <a:gd name="connsiteX23" fmla="*/ 203503 w 316569"/>
                <a:gd name="connsiteY23" fmla="*/ 31718 h 332286"/>
                <a:gd name="connsiteX24" fmla="*/ 192665 w 316569"/>
                <a:gd name="connsiteY24" fmla="*/ 55739 h 332286"/>
                <a:gd name="connsiteX25" fmla="*/ 161494 w 316569"/>
                <a:gd name="connsiteY25" fmla="*/ 60543 h 332286"/>
                <a:gd name="connsiteX26" fmla="*/ 138702 w 316569"/>
                <a:gd name="connsiteY26" fmla="*/ 43784 h 332286"/>
                <a:gd name="connsiteX27" fmla="*/ 127864 w 316569"/>
                <a:gd name="connsiteY27" fmla="*/ 23338 h 332286"/>
                <a:gd name="connsiteX28" fmla="*/ 123060 w 316569"/>
                <a:gd name="connsiteY28" fmla="*/ 546 h 332286"/>
                <a:gd name="connsiteX29" fmla="*/ 35467 w 316569"/>
                <a:gd name="connsiteY29" fmla="*/ 546 h 332286"/>
                <a:gd name="connsiteX30" fmla="*/ 20272 w 316569"/>
                <a:gd name="connsiteY30" fmla="*/ 8814 h 332286"/>
                <a:gd name="connsiteX31" fmla="*/ 43958 w 316569"/>
                <a:gd name="connsiteY31" fmla="*/ 65236 h 332286"/>
                <a:gd name="connsiteX32" fmla="*/ 39601 w 316569"/>
                <a:gd name="connsiteY32" fmla="*/ 93614 h 332286"/>
                <a:gd name="connsiteX33" fmla="*/ 56360 w 316569"/>
                <a:gd name="connsiteY33" fmla="*/ 150371 h 332286"/>
                <a:gd name="connsiteX34" fmla="*/ 37143 w 316569"/>
                <a:gd name="connsiteY34" fmla="*/ 189475 h 332286"/>
                <a:gd name="connsiteX35" fmla="*/ 17591 w 316569"/>
                <a:gd name="connsiteY35" fmla="*/ 241427 h 332286"/>
                <a:gd name="connsiteX36" fmla="*/ 3625 w 316569"/>
                <a:gd name="connsiteY36" fmla="*/ 279414 h 332286"/>
                <a:gd name="connsiteX37" fmla="*/ 50 w 316569"/>
                <a:gd name="connsiteY37" fmla="*/ 315725 h 332286"/>
                <a:gd name="connsiteX38" fmla="*/ 50 w 316569"/>
                <a:gd name="connsiteY38" fmla="*/ 316731 h 332286"/>
                <a:gd name="connsiteX39" fmla="*/ 8541 w 316569"/>
                <a:gd name="connsiteY39" fmla="*/ 314608 h 332286"/>
                <a:gd name="connsiteX40" fmla="*/ 18261 w 316569"/>
                <a:gd name="connsiteY40" fmla="*/ 307569 h 33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16569" h="332286">
                  <a:moveTo>
                    <a:pt x="18261" y="307569"/>
                  </a:moveTo>
                  <a:cubicBezTo>
                    <a:pt x="24965" y="307569"/>
                    <a:pt x="20942" y="317066"/>
                    <a:pt x="30327" y="312932"/>
                  </a:cubicBezTo>
                  <a:cubicBezTo>
                    <a:pt x="39824" y="308910"/>
                    <a:pt x="47868" y="308910"/>
                    <a:pt x="56025" y="314384"/>
                  </a:cubicBezTo>
                  <a:cubicBezTo>
                    <a:pt x="64069" y="319747"/>
                    <a:pt x="70884" y="321088"/>
                    <a:pt x="80381" y="321088"/>
                  </a:cubicBezTo>
                  <a:cubicBezTo>
                    <a:pt x="89877" y="321088"/>
                    <a:pt x="173672" y="321088"/>
                    <a:pt x="173672" y="321088"/>
                  </a:cubicBezTo>
                  <a:lnTo>
                    <a:pt x="183169" y="330585"/>
                  </a:lnTo>
                  <a:cubicBezTo>
                    <a:pt x="183169" y="330585"/>
                    <a:pt x="234562" y="326563"/>
                    <a:pt x="242607" y="330585"/>
                  </a:cubicBezTo>
                  <a:cubicBezTo>
                    <a:pt x="250763" y="334607"/>
                    <a:pt x="276348" y="330585"/>
                    <a:pt x="284504" y="327903"/>
                  </a:cubicBezTo>
                  <a:cubicBezTo>
                    <a:pt x="285956" y="327456"/>
                    <a:pt x="288526" y="326786"/>
                    <a:pt x="291878" y="326116"/>
                  </a:cubicBezTo>
                  <a:lnTo>
                    <a:pt x="261042" y="283995"/>
                  </a:lnTo>
                  <a:lnTo>
                    <a:pt x="263835" y="194056"/>
                  </a:lnTo>
                  <a:lnTo>
                    <a:pt x="303944" y="195508"/>
                  </a:lnTo>
                  <a:lnTo>
                    <a:pt x="310871" y="188581"/>
                  </a:lnTo>
                  <a:lnTo>
                    <a:pt x="316570" y="134952"/>
                  </a:lnTo>
                  <a:cubicBezTo>
                    <a:pt x="314447" y="133947"/>
                    <a:pt x="311989" y="133500"/>
                    <a:pt x="309196" y="134729"/>
                  </a:cubicBezTo>
                  <a:cubicBezTo>
                    <a:pt x="300816" y="138304"/>
                    <a:pt x="293666" y="137075"/>
                    <a:pt x="285174" y="137075"/>
                  </a:cubicBezTo>
                  <a:cubicBezTo>
                    <a:pt x="276795" y="137075"/>
                    <a:pt x="275566" y="145455"/>
                    <a:pt x="270762" y="144337"/>
                  </a:cubicBezTo>
                  <a:cubicBezTo>
                    <a:pt x="265957" y="143109"/>
                    <a:pt x="269533" y="128696"/>
                    <a:pt x="270762" y="122774"/>
                  </a:cubicBezTo>
                  <a:cubicBezTo>
                    <a:pt x="271991" y="116741"/>
                    <a:pt x="263500" y="106015"/>
                    <a:pt x="257578" y="101211"/>
                  </a:cubicBezTo>
                  <a:cubicBezTo>
                    <a:pt x="251545" y="96407"/>
                    <a:pt x="264729" y="66465"/>
                    <a:pt x="261153" y="62889"/>
                  </a:cubicBezTo>
                  <a:cubicBezTo>
                    <a:pt x="257578" y="59314"/>
                    <a:pt x="256349" y="49706"/>
                    <a:pt x="256349" y="41326"/>
                  </a:cubicBezTo>
                  <a:cubicBezTo>
                    <a:pt x="256349" y="32947"/>
                    <a:pt x="250316" y="37751"/>
                    <a:pt x="238361" y="37751"/>
                  </a:cubicBezTo>
                  <a:cubicBezTo>
                    <a:pt x="226407" y="37751"/>
                    <a:pt x="225177" y="31718"/>
                    <a:pt x="225177" y="31718"/>
                  </a:cubicBezTo>
                  <a:cubicBezTo>
                    <a:pt x="225177" y="31718"/>
                    <a:pt x="210765" y="28142"/>
                    <a:pt x="203503" y="31718"/>
                  </a:cubicBezTo>
                  <a:cubicBezTo>
                    <a:pt x="196352" y="35293"/>
                    <a:pt x="197470" y="56856"/>
                    <a:pt x="192665" y="55739"/>
                  </a:cubicBezTo>
                  <a:cubicBezTo>
                    <a:pt x="187861" y="54510"/>
                    <a:pt x="173448" y="56968"/>
                    <a:pt x="161494" y="60543"/>
                  </a:cubicBezTo>
                  <a:cubicBezTo>
                    <a:pt x="149539" y="64118"/>
                    <a:pt x="144735" y="58085"/>
                    <a:pt x="138702" y="43784"/>
                  </a:cubicBezTo>
                  <a:cubicBezTo>
                    <a:pt x="132668" y="29372"/>
                    <a:pt x="125518" y="34176"/>
                    <a:pt x="127864" y="23338"/>
                  </a:cubicBezTo>
                  <a:cubicBezTo>
                    <a:pt x="130322" y="12501"/>
                    <a:pt x="123060" y="546"/>
                    <a:pt x="123060" y="546"/>
                  </a:cubicBezTo>
                  <a:cubicBezTo>
                    <a:pt x="123060" y="546"/>
                    <a:pt x="43958" y="-683"/>
                    <a:pt x="35467" y="546"/>
                  </a:cubicBezTo>
                  <a:cubicBezTo>
                    <a:pt x="32115" y="993"/>
                    <a:pt x="26082" y="4680"/>
                    <a:pt x="20272" y="8814"/>
                  </a:cubicBezTo>
                  <a:cubicBezTo>
                    <a:pt x="25188" y="27249"/>
                    <a:pt x="40494" y="57973"/>
                    <a:pt x="43958" y="65236"/>
                  </a:cubicBezTo>
                  <a:cubicBezTo>
                    <a:pt x="47533" y="72833"/>
                    <a:pt x="39601" y="79648"/>
                    <a:pt x="39601" y="93614"/>
                  </a:cubicBezTo>
                  <a:cubicBezTo>
                    <a:pt x="39601" y="107580"/>
                    <a:pt x="54795" y="133165"/>
                    <a:pt x="56360" y="150371"/>
                  </a:cubicBezTo>
                  <a:cubicBezTo>
                    <a:pt x="57924" y="167577"/>
                    <a:pt x="46751" y="178302"/>
                    <a:pt x="37143" y="189475"/>
                  </a:cubicBezTo>
                  <a:cubicBezTo>
                    <a:pt x="27534" y="200647"/>
                    <a:pt x="17591" y="225786"/>
                    <a:pt x="17591" y="241427"/>
                  </a:cubicBezTo>
                  <a:cubicBezTo>
                    <a:pt x="17591" y="257069"/>
                    <a:pt x="3178" y="272152"/>
                    <a:pt x="3625" y="279414"/>
                  </a:cubicBezTo>
                  <a:cubicBezTo>
                    <a:pt x="4072" y="286565"/>
                    <a:pt x="1614" y="307793"/>
                    <a:pt x="50" y="315725"/>
                  </a:cubicBezTo>
                  <a:cubicBezTo>
                    <a:pt x="-62" y="316060"/>
                    <a:pt x="50" y="316507"/>
                    <a:pt x="50" y="316731"/>
                  </a:cubicBezTo>
                  <a:lnTo>
                    <a:pt x="8541" y="314608"/>
                  </a:lnTo>
                  <a:cubicBezTo>
                    <a:pt x="8764" y="314384"/>
                    <a:pt x="11446" y="307569"/>
                    <a:pt x="18261" y="30756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7E621D-9A00-2140-3850-76FCB77349B7}"/>
                </a:ext>
              </a:extLst>
            </p:cNvPr>
            <p:cNvSpPr/>
            <p:nvPr/>
          </p:nvSpPr>
          <p:spPr>
            <a:xfrm>
              <a:off x="6675262" y="4351186"/>
              <a:ext cx="311380" cy="271589"/>
            </a:xfrm>
            <a:custGeom>
              <a:avLst/>
              <a:gdLst>
                <a:gd name="connsiteX0" fmla="*/ 239317 w 311380"/>
                <a:gd name="connsiteY0" fmla="*/ 11061 h 271589"/>
                <a:gd name="connsiteX1" fmla="*/ 219765 w 311380"/>
                <a:gd name="connsiteY1" fmla="*/ 0 h 271589"/>
                <a:gd name="connsiteX2" fmla="*/ 187252 w 311380"/>
                <a:gd name="connsiteY2" fmla="*/ 4804 h 271589"/>
                <a:gd name="connsiteX3" fmla="*/ 180102 w 311380"/>
                <a:gd name="connsiteY3" fmla="*/ 22792 h 271589"/>
                <a:gd name="connsiteX4" fmla="*/ 176527 w 311380"/>
                <a:gd name="connsiteY4" fmla="*/ 37205 h 271589"/>
                <a:gd name="connsiteX5" fmla="*/ 175298 w 311380"/>
                <a:gd name="connsiteY5" fmla="*/ 67259 h 271589"/>
                <a:gd name="connsiteX6" fmla="*/ 169265 w 311380"/>
                <a:gd name="connsiteY6" fmla="*/ 92397 h 271589"/>
                <a:gd name="connsiteX7" fmla="*/ 187252 w 311380"/>
                <a:gd name="connsiteY7" fmla="*/ 113960 h 271589"/>
                <a:gd name="connsiteX8" fmla="*/ 205241 w 311380"/>
                <a:gd name="connsiteY8" fmla="*/ 107927 h 271589"/>
                <a:gd name="connsiteX9" fmla="*/ 208816 w 311380"/>
                <a:gd name="connsiteY9" fmla="*/ 127144 h 271589"/>
                <a:gd name="connsiteX10" fmla="*/ 204011 w 311380"/>
                <a:gd name="connsiteY10" fmla="*/ 139099 h 271589"/>
                <a:gd name="connsiteX11" fmla="*/ 184795 w 311380"/>
                <a:gd name="connsiteY11" fmla="*/ 139099 h 271589"/>
                <a:gd name="connsiteX12" fmla="*/ 173957 w 311380"/>
                <a:gd name="connsiteY12" fmla="*/ 116307 h 271589"/>
                <a:gd name="connsiteX13" fmla="*/ 153623 w 311380"/>
                <a:gd name="connsiteY13" fmla="*/ 111502 h 271589"/>
                <a:gd name="connsiteX14" fmla="*/ 139210 w 311380"/>
                <a:gd name="connsiteY14" fmla="*/ 95861 h 271589"/>
                <a:gd name="connsiteX15" fmla="*/ 129602 w 311380"/>
                <a:gd name="connsiteY15" fmla="*/ 100665 h 271589"/>
                <a:gd name="connsiteX16" fmla="*/ 117647 w 311380"/>
                <a:gd name="connsiteY16" fmla="*/ 104240 h 271589"/>
                <a:gd name="connsiteX17" fmla="*/ 94855 w 311380"/>
                <a:gd name="connsiteY17" fmla="*/ 97090 h 271589"/>
                <a:gd name="connsiteX18" fmla="*/ 86476 w 311380"/>
                <a:gd name="connsiteY18" fmla="*/ 83906 h 271589"/>
                <a:gd name="connsiteX19" fmla="*/ 69717 w 311380"/>
                <a:gd name="connsiteY19" fmla="*/ 85135 h 271589"/>
                <a:gd name="connsiteX20" fmla="*/ 62566 w 311380"/>
                <a:gd name="connsiteY20" fmla="*/ 79102 h 271589"/>
                <a:gd name="connsiteX21" fmla="*/ 55528 w 311380"/>
                <a:gd name="connsiteY21" fmla="*/ 72175 h 271589"/>
                <a:gd name="connsiteX22" fmla="*/ 49830 w 311380"/>
                <a:gd name="connsiteY22" fmla="*/ 125803 h 271589"/>
                <a:gd name="connsiteX23" fmla="*/ 42903 w 311380"/>
                <a:gd name="connsiteY23" fmla="*/ 132730 h 271589"/>
                <a:gd name="connsiteX24" fmla="*/ 2793 w 311380"/>
                <a:gd name="connsiteY24" fmla="*/ 131278 h 271589"/>
                <a:gd name="connsiteX25" fmla="*/ 0 w 311380"/>
                <a:gd name="connsiteY25" fmla="*/ 221217 h 271589"/>
                <a:gd name="connsiteX26" fmla="*/ 30836 w 311380"/>
                <a:gd name="connsiteY26" fmla="*/ 263338 h 271589"/>
                <a:gd name="connsiteX27" fmla="*/ 80219 w 311380"/>
                <a:gd name="connsiteY27" fmla="*/ 261104 h 271589"/>
                <a:gd name="connsiteX28" fmla="*/ 82342 w 311380"/>
                <a:gd name="connsiteY28" fmla="*/ 267360 h 271589"/>
                <a:gd name="connsiteX29" fmla="*/ 96196 w 311380"/>
                <a:gd name="connsiteY29" fmla="*/ 265237 h 271589"/>
                <a:gd name="connsiteX30" fmla="*/ 130607 w 311380"/>
                <a:gd name="connsiteY30" fmla="*/ 270824 h 271589"/>
                <a:gd name="connsiteX31" fmla="*/ 158539 w 311380"/>
                <a:gd name="connsiteY31" fmla="*/ 240546 h 271589"/>
                <a:gd name="connsiteX32" fmla="*/ 183342 w 311380"/>
                <a:gd name="connsiteY32" fmla="*/ 221329 h 271589"/>
                <a:gd name="connsiteX33" fmla="*/ 198537 w 311380"/>
                <a:gd name="connsiteY33" fmla="*/ 207699 h 271589"/>
                <a:gd name="connsiteX34" fmla="*/ 221776 w 311380"/>
                <a:gd name="connsiteY34" fmla="*/ 206916 h 271589"/>
                <a:gd name="connsiteX35" fmla="*/ 223340 w 311380"/>
                <a:gd name="connsiteY35" fmla="*/ 206916 h 271589"/>
                <a:gd name="connsiteX36" fmla="*/ 217754 w 311380"/>
                <a:gd name="connsiteY36" fmla="*/ 186917 h 271589"/>
                <a:gd name="connsiteX37" fmla="*/ 292610 w 311380"/>
                <a:gd name="connsiteY37" fmla="*/ 159880 h 271589"/>
                <a:gd name="connsiteX38" fmla="*/ 287806 w 311380"/>
                <a:gd name="connsiteY38" fmla="*/ 148037 h 271589"/>
                <a:gd name="connsiteX39" fmla="*/ 291940 w 311380"/>
                <a:gd name="connsiteY39" fmla="*/ 121781 h 271589"/>
                <a:gd name="connsiteX40" fmla="*/ 303001 w 311380"/>
                <a:gd name="connsiteY40" fmla="*/ 114854 h 271589"/>
                <a:gd name="connsiteX41" fmla="*/ 301660 w 311380"/>
                <a:gd name="connsiteY41" fmla="*/ 70611 h 271589"/>
                <a:gd name="connsiteX42" fmla="*/ 311380 w 311380"/>
                <a:gd name="connsiteY42" fmla="*/ 65136 h 271589"/>
                <a:gd name="connsiteX43" fmla="*/ 298978 w 311380"/>
                <a:gd name="connsiteY43" fmla="*/ 36087 h 271589"/>
                <a:gd name="connsiteX44" fmla="*/ 264343 w 311380"/>
                <a:gd name="connsiteY44" fmla="*/ 20893 h 271589"/>
                <a:gd name="connsiteX45" fmla="*/ 239317 w 311380"/>
                <a:gd name="connsiteY45" fmla="*/ 11061 h 27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11380" h="271589">
                  <a:moveTo>
                    <a:pt x="239317" y="11061"/>
                  </a:moveTo>
                  <a:cubicBezTo>
                    <a:pt x="235630" y="11061"/>
                    <a:pt x="227139" y="5363"/>
                    <a:pt x="219765" y="0"/>
                  </a:cubicBezTo>
                  <a:cubicBezTo>
                    <a:pt x="214514" y="5810"/>
                    <a:pt x="196302" y="4804"/>
                    <a:pt x="187252" y="4804"/>
                  </a:cubicBezTo>
                  <a:cubicBezTo>
                    <a:pt x="177644" y="4804"/>
                    <a:pt x="186135" y="17988"/>
                    <a:pt x="180102" y="22792"/>
                  </a:cubicBezTo>
                  <a:cubicBezTo>
                    <a:pt x="174069" y="27596"/>
                    <a:pt x="171723" y="34747"/>
                    <a:pt x="176527" y="37205"/>
                  </a:cubicBezTo>
                  <a:cubicBezTo>
                    <a:pt x="181331" y="39663"/>
                    <a:pt x="175298" y="59997"/>
                    <a:pt x="175298" y="67259"/>
                  </a:cubicBezTo>
                  <a:cubicBezTo>
                    <a:pt x="175298" y="74410"/>
                    <a:pt x="165689" y="90051"/>
                    <a:pt x="169265" y="92397"/>
                  </a:cubicBezTo>
                  <a:cubicBezTo>
                    <a:pt x="172840" y="94743"/>
                    <a:pt x="178873" y="111614"/>
                    <a:pt x="187252" y="113960"/>
                  </a:cubicBezTo>
                  <a:cubicBezTo>
                    <a:pt x="195632" y="116418"/>
                    <a:pt x="201665" y="107927"/>
                    <a:pt x="205241" y="107927"/>
                  </a:cubicBezTo>
                  <a:cubicBezTo>
                    <a:pt x="208816" y="107927"/>
                    <a:pt x="208816" y="118765"/>
                    <a:pt x="208816" y="127144"/>
                  </a:cubicBezTo>
                  <a:cubicBezTo>
                    <a:pt x="208816" y="135524"/>
                    <a:pt x="204011" y="139099"/>
                    <a:pt x="204011" y="139099"/>
                  </a:cubicBezTo>
                  <a:cubicBezTo>
                    <a:pt x="204011" y="139099"/>
                    <a:pt x="190828" y="143903"/>
                    <a:pt x="184795" y="139099"/>
                  </a:cubicBezTo>
                  <a:cubicBezTo>
                    <a:pt x="178762" y="134294"/>
                    <a:pt x="173957" y="121111"/>
                    <a:pt x="173957" y="116307"/>
                  </a:cubicBezTo>
                  <a:cubicBezTo>
                    <a:pt x="173957" y="111502"/>
                    <a:pt x="159545" y="111502"/>
                    <a:pt x="153623" y="111502"/>
                  </a:cubicBezTo>
                  <a:cubicBezTo>
                    <a:pt x="147590" y="111502"/>
                    <a:pt x="141668" y="100665"/>
                    <a:pt x="139210" y="95861"/>
                  </a:cubicBezTo>
                  <a:cubicBezTo>
                    <a:pt x="136752" y="91057"/>
                    <a:pt x="129602" y="97090"/>
                    <a:pt x="129602" y="100665"/>
                  </a:cubicBezTo>
                  <a:cubicBezTo>
                    <a:pt x="129602" y="104240"/>
                    <a:pt x="123569" y="104240"/>
                    <a:pt x="117647" y="104240"/>
                  </a:cubicBezTo>
                  <a:cubicBezTo>
                    <a:pt x="111614" y="104240"/>
                    <a:pt x="99659" y="94632"/>
                    <a:pt x="94855" y="97090"/>
                  </a:cubicBezTo>
                  <a:cubicBezTo>
                    <a:pt x="90051" y="99436"/>
                    <a:pt x="85247" y="88710"/>
                    <a:pt x="86476" y="83906"/>
                  </a:cubicBezTo>
                  <a:cubicBezTo>
                    <a:pt x="87705" y="79102"/>
                    <a:pt x="74521" y="82677"/>
                    <a:pt x="69717" y="85135"/>
                  </a:cubicBezTo>
                  <a:cubicBezTo>
                    <a:pt x="64913" y="87481"/>
                    <a:pt x="62566" y="79102"/>
                    <a:pt x="62566" y="79102"/>
                  </a:cubicBezTo>
                  <a:cubicBezTo>
                    <a:pt x="62566" y="79102"/>
                    <a:pt x="59773" y="74298"/>
                    <a:pt x="55528" y="72175"/>
                  </a:cubicBezTo>
                  <a:lnTo>
                    <a:pt x="49830" y="125803"/>
                  </a:lnTo>
                  <a:lnTo>
                    <a:pt x="42903" y="132730"/>
                  </a:lnTo>
                  <a:lnTo>
                    <a:pt x="2793" y="131278"/>
                  </a:lnTo>
                  <a:lnTo>
                    <a:pt x="0" y="221217"/>
                  </a:lnTo>
                  <a:lnTo>
                    <a:pt x="30836" y="263338"/>
                  </a:lnTo>
                  <a:cubicBezTo>
                    <a:pt x="46925" y="260098"/>
                    <a:pt x="80219" y="255517"/>
                    <a:pt x="80219" y="261104"/>
                  </a:cubicBezTo>
                  <a:cubicBezTo>
                    <a:pt x="80219" y="262779"/>
                    <a:pt x="81001" y="265014"/>
                    <a:pt x="82342" y="267360"/>
                  </a:cubicBezTo>
                  <a:cubicBezTo>
                    <a:pt x="87928" y="266019"/>
                    <a:pt x="93179" y="264902"/>
                    <a:pt x="96196" y="265237"/>
                  </a:cubicBezTo>
                  <a:cubicBezTo>
                    <a:pt x="102564" y="266019"/>
                    <a:pt x="124127" y="274064"/>
                    <a:pt x="130607" y="270824"/>
                  </a:cubicBezTo>
                  <a:cubicBezTo>
                    <a:pt x="136976" y="267695"/>
                    <a:pt x="148148" y="243674"/>
                    <a:pt x="158539" y="240546"/>
                  </a:cubicBezTo>
                  <a:cubicBezTo>
                    <a:pt x="168930" y="237306"/>
                    <a:pt x="183342" y="226133"/>
                    <a:pt x="183342" y="221329"/>
                  </a:cubicBezTo>
                  <a:cubicBezTo>
                    <a:pt x="183342" y="216525"/>
                    <a:pt x="183342" y="211720"/>
                    <a:pt x="198537" y="207699"/>
                  </a:cubicBezTo>
                  <a:lnTo>
                    <a:pt x="221776" y="206916"/>
                  </a:lnTo>
                  <a:lnTo>
                    <a:pt x="223340" y="206916"/>
                  </a:lnTo>
                  <a:lnTo>
                    <a:pt x="217754" y="186917"/>
                  </a:lnTo>
                  <a:cubicBezTo>
                    <a:pt x="217754" y="186917"/>
                    <a:pt x="288588" y="160438"/>
                    <a:pt x="292610" y="159880"/>
                  </a:cubicBezTo>
                  <a:cubicBezTo>
                    <a:pt x="289482" y="153511"/>
                    <a:pt x="286353" y="148707"/>
                    <a:pt x="287806" y="148037"/>
                  </a:cubicBezTo>
                  <a:cubicBezTo>
                    <a:pt x="290599" y="146584"/>
                    <a:pt x="291940" y="127256"/>
                    <a:pt x="291940" y="121781"/>
                  </a:cubicBezTo>
                  <a:cubicBezTo>
                    <a:pt x="291940" y="116195"/>
                    <a:pt x="308587" y="120329"/>
                    <a:pt x="303001" y="114854"/>
                  </a:cubicBezTo>
                  <a:cubicBezTo>
                    <a:pt x="297526" y="109379"/>
                    <a:pt x="298867" y="77538"/>
                    <a:pt x="301660" y="70611"/>
                  </a:cubicBezTo>
                  <a:cubicBezTo>
                    <a:pt x="304453" y="63684"/>
                    <a:pt x="311380" y="70611"/>
                    <a:pt x="311380" y="65136"/>
                  </a:cubicBezTo>
                  <a:cubicBezTo>
                    <a:pt x="311380" y="59550"/>
                    <a:pt x="303112" y="41562"/>
                    <a:pt x="298978" y="36087"/>
                  </a:cubicBezTo>
                  <a:cubicBezTo>
                    <a:pt x="295962" y="32177"/>
                    <a:pt x="271271" y="22233"/>
                    <a:pt x="264343" y="20893"/>
                  </a:cubicBezTo>
                  <a:cubicBezTo>
                    <a:pt x="257305" y="19328"/>
                    <a:pt x="246244" y="11061"/>
                    <a:pt x="239317" y="1106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01BCBAA-D233-A7F5-DEDE-901924F8AE13}"/>
                </a:ext>
              </a:extLst>
            </p:cNvPr>
            <p:cNvSpPr/>
            <p:nvPr/>
          </p:nvSpPr>
          <p:spPr>
            <a:xfrm>
              <a:off x="6860056" y="4156783"/>
              <a:ext cx="51940" cy="44136"/>
            </a:xfrm>
            <a:custGeom>
              <a:avLst/>
              <a:gdLst>
                <a:gd name="connsiteX0" fmla="*/ 43238 w 51940"/>
                <a:gd name="connsiteY0" fmla="*/ 0 h 44136"/>
                <a:gd name="connsiteX1" fmla="*/ 28267 w 51940"/>
                <a:gd name="connsiteY1" fmla="*/ 4916 h 44136"/>
                <a:gd name="connsiteX2" fmla="*/ 14748 w 51940"/>
                <a:gd name="connsiteY2" fmla="*/ 7262 h 44136"/>
                <a:gd name="connsiteX3" fmla="*/ 11396 w 51940"/>
                <a:gd name="connsiteY3" fmla="*/ 9832 h 44136"/>
                <a:gd name="connsiteX4" fmla="*/ 6033 w 51940"/>
                <a:gd name="connsiteY4" fmla="*/ 27261 h 44136"/>
                <a:gd name="connsiteX5" fmla="*/ 0 w 51940"/>
                <a:gd name="connsiteY5" fmla="*/ 35082 h 44136"/>
                <a:gd name="connsiteX6" fmla="*/ 5363 w 51940"/>
                <a:gd name="connsiteY6" fmla="*/ 42903 h 44136"/>
                <a:gd name="connsiteX7" fmla="*/ 14301 w 51940"/>
                <a:gd name="connsiteY7" fmla="*/ 43685 h 44136"/>
                <a:gd name="connsiteX8" fmla="*/ 28155 w 51940"/>
                <a:gd name="connsiteY8" fmla="*/ 35417 h 44136"/>
                <a:gd name="connsiteX9" fmla="*/ 51729 w 51940"/>
                <a:gd name="connsiteY9" fmla="*/ 29831 h 44136"/>
                <a:gd name="connsiteX10" fmla="*/ 47595 w 51940"/>
                <a:gd name="connsiteY10" fmla="*/ 11843 h 44136"/>
                <a:gd name="connsiteX11" fmla="*/ 43238 w 51940"/>
                <a:gd name="connsiteY11" fmla="*/ 0 h 4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940" h="44136">
                  <a:moveTo>
                    <a:pt x="43238" y="0"/>
                  </a:moveTo>
                  <a:cubicBezTo>
                    <a:pt x="37205" y="1676"/>
                    <a:pt x="30948" y="3575"/>
                    <a:pt x="28267" y="4916"/>
                  </a:cubicBezTo>
                  <a:cubicBezTo>
                    <a:pt x="24357" y="6815"/>
                    <a:pt x="22457" y="8044"/>
                    <a:pt x="14748" y="7262"/>
                  </a:cubicBezTo>
                  <a:cubicBezTo>
                    <a:pt x="13854" y="8379"/>
                    <a:pt x="12737" y="9385"/>
                    <a:pt x="11396" y="9832"/>
                  </a:cubicBezTo>
                  <a:cubicBezTo>
                    <a:pt x="4804" y="12178"/>
                    <a:pt x="6033" y="27261"/>
                    <a:pt x="6033" y="27261"/>
                  </a:cubicBezTo>
                  <a:cubicBezTo>
                    <a:pt x="6033" y="27261"/>
                    <a:pt x="0" y="27820"/>
                    <a:pt x="0" y="35082"/>
                  </a:cubicBezTo>
                  <a:cubicBezTo>
                    <a:pt x="0" y="39998"/>
                    <a:pt x="3352" y="42121"/>
                    <a:pt x="5363" y="42903"/>
                  </a:cubicBezTo>
                  <a:cubicBezTo>
                    <a:pt x="8826" y="43014"/>
                    <a:pt x="11843" y="43238"/>
                    <a:pt x="14301" y="43685"/>
                  </a:cubicBezTo>
                  <a:cubicBezTo>
                    <a:pt x="29496" y="46478"/>
                    <a:pt x="28155" y="35417"/>
                    <a:pt x="28155" y="35417"/>
                  </a:cubicBezTo>
                  <a:cubicBezTo>
                    <a:pt x="28155" y="35417"/>
                    <a:pt x="50277" y="36758"/>
                    <a:pt x="51729" y="29831"/>
                  </a:cubicBezTo>
                  <a:cubicBezTo>
                    <a:pt x="53070" y="22904"/>
                    <a:pt x="47595" y="11843"/>
                    <a:pt x="47595" y="11843"/>
                  </a:cubicBezTo>
                  <a:lnTo>
                    <a:pt x="4323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DC3A873-D3A5-9D76-09E7-63767B124A2F}"/>
                </a:ext>
              </a:extLst>
            </p:cNvPr>
            <p:cNvSpPr/>
            <p:nvPr/>
          </p:nvSpPr>
          <p:spPr>
            <a:xfrm>
              <a:off x="7185737" y="3797264"/>
              <a:ext cx="279054" cy="373037"/>
            </a:xfrm>
            <a:custGeom>
              <a:avLst/>
              <a:gdLst>
                <a:gd name="connsiteX0" fmla="*/ 65248 w 279054"/>
                <a:gd name="connsiteY0" fmla="*/ 67690 h 373037"/>
                <a:gd name="connsiteX1" fmla="*/ 83236 w 279054"/>
                <a:gd name="connsiteY1" fmla="*/ 83891 h 373037"/>
                <a:gd name="connsiteX2" fmla="*/ 137758 w 279054"/>
                <a:gd name="connsiteY2" fmla="*/ 103107 h 373037"/>
                <a:gd name="connsiteX3" fmla="*/ 174851 w 279054"/>
                <a:gd name="connsiteY3" fmla="*/ 111487 h 373037"/>
                <a:gd name="connsiteX4" fmla="*/ 184460 w 279054"/>
                <a:gd name="connsiteY4" fmla="*/ 117520 h 373037"/>
                <a:gd name="connsiteX5" fmla="*/ 112508 w 279054"/>
                <a:gd name="connsiteY5" fmla="*/ 189472 h 373037"/>
                <a:gd name="connsiteX6" fmla="*/ 82566 w 279054"/>
                <a:gd name="connsiteY6" fmla="*/ 194834 h 373037"/>
                <a:gd name="connsiteX7" fmla="*/ 47260 w 279054"/>
                <a:gd name="connsiteY7" fmla="*/ 213381 h 373037"/>
                <a:gd name="connsiteX8" fmla="*/ 25362 w 279054"/>
                <a:gd name="connsiteY8" fmla="*/ 216732 h 373037"/>
                <a:gd name="connsiteX9" fmla="*/ 12514 w 279054"/>
                <a:gd name="connsiteY9" fmla="*/ 235614 h 373037"/>
                <a:gd name="connsiteX10" fmla="*/ 0 w 279054"/>
                <a:gd name="connsiteY10" fmla="*/ 254943 h 373037"/>
                <a:gd name="connsiteX11" fmla="*/ 1452 w 279054"/>
                <a:gd name="connsiteY11" fmla="*/ 351809 h 373037"/>
                <a:gd name="connsiteX12" fmla="*/ 14860 w 279054"/>
                <a:gd name="connsiteY12" fmla="*/ 373037 h 373037"/>
                <a:gd name="connsiteX13" fmla="*/ 74857 w 279054"/>
                <a:gd name="connsiteY13" fmla="*/ 309577 h 373037"/>
                <a:gd name="connsiteX14" fmla="*/ 122005 w 279054"/>
                <a:gd name="connsiteY14" fmla="*/ 273601 h 373037"/>
                <a:gd name="connsiteX15" fmla="*/ 189152 w 279054"/>
                <a:gd name="connsiteY15" fmla="*/ 207683 h 373037"/>
                <a:gd name="connsiteX16" fmla="*/ 220324 w 279054"/>
                <a:gd name="connsiteY16" fmla="*/ 157741 h 373037"/>
                <a:gd name="connsiteX17" fmla="*/ 244680 w 279054"/>
                <a:gd name="connsiteY17" fmla="*/ 115732 h 373037"/>
                <a:gd name="connsiteX18" fmla="*/ 269818 w 279054"/>
                <a:gd name="connsiteY18" fmla="*/ 62216 h 373037"/>
                <a:gd name="connsiteX19" fmla="*/ 278980 w 279054"/>
                <a:gd name="connsiteY19" fmla="*/ 15067 h 373037"/>
                <a:gd name="connsiteX20" fmla="*/ 261439 w 279054"/>
                <a:gd name="connsiteY20" fmla="*/ 5794 h 373037"/>
                <a:gd name="connsiteX21" fmla="*/ 200660 w 279054"/>
                <a:gd name="connsiteY21" fmla="*/ 22218 h 373037"/>
                <a:gd name="connsiteX22" fmla="*/ 157534 w 279054"/>
                <a:gd name="connsiteY22" fmla="*/ 32161 h 373037"/>
                <a:gd name="connsiteX23" fmla="*/ 122340 w 279054"/>
                <a:gd name="connsiteY23" fmla="*/ 38530 h 373037"/>
                <a:gd name="connsiteX24" fmla="*/ 77650 w 279054"/>
                <a:gd name="connsiteY24" fmla="*/ 34954 h 373037"/>
                <a:gd name="connsiteX25" fmla="*/ 63796 w 279054"/>
                <a:gd name="connsiteY25" fmla="*/ 19536 h 373037"/>
                <a:gd name="connsiteX26" fmla="*/ 48489 w 279054"/>
                <a:gd name="connsiteY26" fmla="*/ 42999 h 373037"/>
                <a:gd name="connsiteX27" fmla="*/ 65248 w 279054"/>
                <a:gd name="connsiteY27" fmla="*/ 67690 h 37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9054" h="373037">
                  <a:moveTo>
                    <a:pt x="65248" y="67690"/>
                  </a:moveTo>
                  <a:cubicBezTo>
                    <a:pt x="70052" y="70036"/>
                    <a:pt x="77762" y="82662"/>
                    <a:pt x="83236" y="83891"/>
                  </a:cubicBezTo>
                  <a:cubicBezTo>
                    <a:pt x="88599" y="85120"/>
                    <a:pt x="118653" y="95286"/>
                    <a:pt x="137758" y="103107"/>
                  </a:cubicBezTo>
                  <a:cubicBezTo>
                    <a:pt x="156975" y="110928"/>
                    <a:pt x="168930" y="111487"/>
                    <a:pt x="174851" y="111487"/>
                  </a:cubicBezTo>
                  <a:cubicBezTo>
                    <a:pt x="180884" y="111487"/>
                    <a:pt x="189822" y="113274"/>
                    <a:pt x="184460" y="117520"/>
                  </a:cubicBezTo>
                  <a:cubicBezTo>
                    <a:pt x="179097" y="121765"/>
                    <a:pt x="120329" y="181092"/>
                    <a:pt x="112508" y="189472"/>
                  </a:cubicBezTo>
                  <a:cubicBezTo>
                    <a:pt x="104687" y="197851"/>
                    <a:pt x="99883" y="194834"/>
                    <a:pt x="82566" y="194834"/>
                  </a:cubicBezTo>
                  <a:cubicBezTo>
                    <a:pt x="65248" y="194834"/>
                    <a:pt x="51953" y="213939"/>
                    <a:pt x="47260" y="213381"/>
                  </a:cubicBezTo>
                  <a:cubicBezTo>
                    <a:pt x="44355" y="213046"/>
                    <a:pt x="34188" y="214833"/>
                    <a:pt x="25362" y="216732"/>
                  </a:cubicBezTo>
                  <a:lnTo>
                    <a:pt x="12514" y="235614"/>
                  </a:lnTo>
                  <a:lnTo>
                    <a:pt x="0" y="254943"/>
                  </a:lnTo>
                  <a:lnTo>
                    <a:pt x="1452" y="351809"/>
                  </a:lnTo>
                  <a:lnTo>
                    <a:pt x="14860" y="373037"/>
                  </a:lnTo>
                  <a:cubicBezTo>
                    <a:pt x="25474" y="358960"/>
                    <a:pt x="53852" y="331699"/>
                    <a:pt x="74857" y="309577"/>
                  </a:cubicBezTo>
                  <a:cubicBezTo>
                    <a:pt x="97648" y="285668"/>
                    <a:pt x="109268" y="279969"/>
                    <a:pt x="122005" y="273601"/>
                  </a:cubicBezTo>
                  <a:cubicBezTo>
                    <a:pt x="134853" y="267233"/>
                    <a:pt x="167142" y="235614"/>
                    <a:pt x="189152" y="207683"/>
                  </a:cubicBezTo>
                  <a:cubicBezTo>
                    <a:pt x="203007" y="190030"/>
                    <a:pt x="218313" y="170478"/>
                    <a:pt x="220324" y="157741"/>
                  </a:cubicBezTo>
                  <a:cubicBezTo>
                    <a:pt x="222335" y="144893"/>
                    <a:pt x="235072" y="128134"/>
                    <a:pt x="244680" y="115732"/>
                  </a:cubicBezTo>
                  <a:cubicBezTo>
                    <a:pt x="254288" y="103331"/>
                    <a:pt x="270265" y="71824"/>
                    <a:pt x="269818" y="62216"/>
                  </a:cubicBezTo>
                  <a:cubicBezTo>
                    <a:pt x="269371" y="52607"/>
                    <a:pt x="277751" y="32161"/>
                    <a:pt x="278980" y="15067"/>
                  </a:cubicBezTo>
                  <a:cubicBezTo>
                    <a:pt x="280209" y="-2138"/>
                    <a:pt x="265797" y="-3703"/>
                    <a:pt x="261439" y="5794"/>
                  </a:cubicBezTo>
                  <a:cubicBezTo>
                    <a:pt x="257082" y="15402"/>
                    <a:pt x="222670" y="21771"/>
                    <a:pt x="200660" y="22218"/>
                  </a:cubicBezTo>
                  <a:cubicBezTo>
                    <a:pt x="178650" y="22553"/>
                    <a:pt x="165466" y="24564"/>
                    <a:pt x="157534" y="32161"/>
                  </a:cubicBezTo>
                  <a:cubicBezTo>
                    <a:pt x="149489" y="39759"/>
                    <a:pt x="129603" y="30150"/>
                    <a:pt x="122340" y="38530"/>
                  </a:cubicBezTo>
                  <a:cubicBezTo>
                    <a:pt x="115189" y="46909"/>
                    <a:pt x="86811" y="54060"/>
                    <a:pt x="77650" y="34954"/>
                  </a:cubicBezTo>
                  <a:cubicBezTo>
                    <a:pt x="73740" y="26910"/>
                    <a:pt x="68600" y="22330"/>
                    <a:pt x="63796" y="19536"/>
                  </a:cubicBezTo>
                  <a:cubicBezTo>
                    <a:pt x="56087" y="27469"/>
                    <a:pt x="46813" y="39088"/>
                    <a:pt x="48489" y="42999"/>
                  </a:cubicBezTo>
                  <a:cubicBezTo>
                    <a:pt x="50836" y="48585"/>
                    <a:pt x="60444" y="65344"/>
                    <a:pt x="65248" y="6769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41D8F76-3704-770C-1961-AB594336B8B7}"/>
                </a:ext>
              </a:extLst>
            </p:cNvPr>
            <p:cNvSpPr/>
            <p:nvPr/>
          </p:nvSpPr>
          <p:spPr>
            <a:xfrm>
              <a:off x="5741568" y="3107578"/>
              <a:ext cx="324672" cy="257179"/>
            </a:xfrm>
            <a:custGeom>
              <a:avLst/>
              <a:gdLst>
                <a:gd name="connsiteX0" fmla="*/ 119882 w 324672"/>
                <a:gd name="connsiteY0" fmla="*/ 257179 h 257179"/>
                <a:gd name="connsiteX1" fmla="*/ 119211 w 324672"/>
                <a:gd name="connsiteY1" fmla="*/ 220310 h 257179"/>
                <a:gd name="connsiteX2" fmla="*/ 162338 w 324672"/>
                <a:gd name="connsiteY2" fmla="*/ 192043 h 257179"/>
                <a:gd name="connsiteX3" fmla="*/ 179990 w 324672"/>
                <a:gd name="connsiteY3" fmla="*/ 186792 h 257179"/>
                <a:gd name="connsiteX4" fmla="*/ 203788 w 324672"/>
                <a:gd name="connsiteY4" fmla="*/ 181541 h 257179"/>
                <a:gd name="connsiteX5" fmla="*/ 217866 w 324672"/>
                <a:gd name="connsiteY5" fmla="*/ 165676 h 257179"/>
                <a:gd name="connsiteX6" fmla="*/ 238088 w 324672"/>
                <a:gd name="connsiteY6" fmla="*/ 158637 h 257179"/>
                <a:gd name="connsiteX7" fmla="*/ 250489 w 324672"/>
                <a:gd name="connsiteY7" fmla="*/ 150705 h 257179"/>
                <a:gd name="connsiteX8" fmla="*/ 253953 w 324672"/>
                <a:gd name="connsiteY8" fmla="*/ 133946 h 257179"/>
                <a:gd name="connsiteX9" fmla="*/ 262779 w 324672"/>
                <a:gd name="connsiteY9" fmla="*/ 126907 h 257179"/>
                <a:gd name="connsiteX10" fmla="*/ 278645 w 324672"/>
                <a:gd name="connsiteY10" fmla="*/ 117187 h 257179"/>
                <a:gd name="connsiteX11" fmla="*/ 318307 w 324672"/>
                <a:gd name="connsiteY11" fmla="*/ 115399 h 257179"/>
                <a:gd name="connsiteX12" fmla="*/ 324452 w 324672"/>
                <a:gd name="connsiteY12" fmla="*/ 104785 h 257179"/>
                <a:gd name="connsiteX13" fmla="*/ 313950 w 324672"/>
                <a:gd name="connsiteY13" fmla="*/ 86239 h 257179"/>
                <a:gd name="connsiteX14" fmla="*/ 312162 w 324672"/>
                <a:gd name="connsiteY14" fmla="*/ 61547 h 257179"/>
                <a:gd name="connsiteX15" fmla="*/ 304230 w 324672"/>
                <a:gd name="connsiteY15" fmla="*/ 33392 h 257179"/>
                <a:gd name="connsiteX16" fmla="*/ 299761 w 324672"/>
                <a:gd name="connsiteY16" fmla="*/ 25013 h 257179"/>
                <a:gd name="connsiteX17" fmla="*/ 268366 w 324672"/>
                <a:gd name="connsiteY17" fmla="*/ 17751 h 257179"/>
                <a:gd name="connsiteX18" fmla="*/ 222446 w 324672"/>
                <a:gd name="connsiteY18" fmla="*/ 12947 h 257179"/>
                <a:gd name="connsiteX19" fmla="*/ 197308 w 324672"/>
                <a:gd name="connsiteY19" fmla="*/ 1327 h 257179"/>
                <a:gd name="connsiteX20" fmla="*/ 167700 w 324672"/>
                <a:gd name="connsiteY20" fmla="*/ 56520 h 257179"/>
                <a:gd name="connsiteX21" fmla="*/ 126585 w 324672"/>
                <a:gd name="connsiteY21" fmla="*/ 76072 h 257179"/>
                <a:gd name="connsiteX22" fmla="*/ 106251 w 324672"/>
                <a:gd name="connsiteY22" fmla="*/ 99199 h 257179"/>
                <a:gd name="connsiteX23" fmla="*/ 91057 w 324672"/>
                <a:gd name="connsiteY23" fmla="*/ 124784 h 257179"/>
                <a:gd name="connsiteX24" fmla="*/ 91057 w 324672"/>
                <a:gd name="connsiteY24" fmla="*/ 166011 h 257179"/>
                <a:gd name="connsiteX25" fmla="*/ 59103 w 324672"/>
                <a:gd name="connsiteY25" fmla="*/ 210366 h 257179"/>
                <a:gd name="connsiteX26" fmla="*/ 19552 w 324672"/>
                <a:gd name="connsiteY26" fmla="*/ 237181 h 257179"/>
                <a:gd name="connsiteX27" fmla="*/ 0 w 324672"/>
                <a:gd name="connsiteY27" fmla="*/ 246789 h 257179"/>
                <a:gd name="connsiteX28" fmla="*/ 100553 w 324672"/>
                <a:gd name="connsiteY28" fmla="*/ 246789 h 257179"/>
                <a:gd name="connsiteX29" fmla="*/ 119882 w 324672"/>
                <a:gd name="connsiteY29" fmla="*/ 257179 h 25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4672" h="257179">
                  <a:moveTo>
                    <a:pt x="119882" y="257179"/>
                  </a:moveTo>
                  <a:cubicBezTo>
                    <a:pt x="119435" y="239527"/>
                    <a:pt x="118876" y="221986"/>
                    <a:pt x="119211" y="220310"/>
                  </a:cubicBezTo>
                  <a:cubicBezTo>
                    <a:pt x="120105" y="216735"/>
                    <a:pt x="156193" y="195619"/>
                    <a:pt x="162338" y="192043"/>
                  </a:cubicBezTo>
                  <a:cubicBezTo>
                    <a:pt x="168483" y="188580"/>
                    <a:pt x="179990" y="193831"/>
                    <a:pt x="179990" y="186792"/>
                  </a:cubicBezTo>
                  <a:cubicBezTo>
                    <a:pt x="179990" y="179753"/>
                    <a:pt x="194962" y="183329"/>
                    <a:pt x="203788" y="181541"/>
                  </a:cubicBezTo>
                  <a:cubicBezTo>
                    <a:pt x="212615" y="179753"/>
                    <a:pt x="217866" y="173609"/>
                    <a:pt x="217866" y="165676"/>
                  </a:cubicBezTo>
                  <a:cubicBezTo>
                    <a:pt x="217866" y="157743"/>
                    <a:pt x="230267" y="159531"/>
                    <a:pt x="238088" y="158637"/>
                  </a:cubicBezTo>
                  <a:cubicBezTo>
                    <a:pt x="246020" y="157743"/>
                    <a:pt x="245127" y="150705"/>
                    <a:pt x="250489" y="150705"/>
                  </a:cubicBezTo>
                  <a:cubicBezTo>
                    <a:pt x="255741" y="150705"/>
                    <a:pt x="253059" y="142772"/>
                    <a:pt x="253953" y="133946"/>
                  </a:cubicBezTo>
                  <a:cubicBezTo>
                    <a:pt x="254847" y="125119"/>
                    <a:pt x="254847" y="126907"/>
                    <a:pt x="262779" y="126907"/>
                  </a:cubicBezTo>
                  <a:cubicBezTo>
                    <a:pt x="270712" y="126907"/>
                    <a:pt x="278645" y="122550"/>
                    <a:pt x="278645" y="117187"/>
                  </a:cubicBezTo>
                  <a:cubicBezTo>
                    <a:pt x="278645" y="111936"/>
                    <a:pt x="312944" y="115399"/>
                    <a:pt x="318307" y="115399"/>
                  </a:cubicBezTo>
                  <a:cubicBezTo>
                    <a:pt x="323558" y="115399"/>
                    <a:pt x="325346" y="109254"/>
                    <a:pt x="324452" y="104785"/>
                  </a:cubicBezTo>
                  <a:cubicBezTo>
                    <a:pt x="323558" y="100428"/>
                    <a:pt x="319201" y="87133"/>
                    <a:pt x="313950" y="86239"/>
                  </a:cubicBezTo>
                  <a:cubicBezTo>
                    <a:pt x="308699" y="85345"/>
                    <a:pt x="312162" y="72161"/>
                    <a:pt x="312162" y="61547"/>
                  </a:cubicBezTo>
                  <a:cubicBezTo>
                    <a:pt x="312162" y="50933"/>
                    <a:pt x="310375" y="41213"/>
                    <a:pt x="304230" y="33392"/>
                  </a:cubicBezTo>
                  <a:cubicBezTo>
                    <a:pt x="302889" y="31717"/>
                    <a:pt x="301436" y="28700"/>
                    <a:pt x="299761" y="25013"/>
                  </a:cubicBezTo>
                  <a:cubicBezTo>
                    <a:pt x="290152" y="25236"/>
                    <a:pt x="278421" y="17974"/>
                    <a:pt x="268366" y="17751"/>
                  </a:cubicBezTo>
                  <a:cubicBezTo>
                    <a:pt x="254400" y="17304"/>
                    <a:pt x="232837" y="24566"/>
                    <a:pt x="222446" y="12947"/>
                  </a:cubicBezTo>
                  <a:cubicBezTo>
                    <a:pt x="212056" y="1327"/>
                    <a:pt x="204905" y="-2248"/>
                    <a:pt x="197308" y="1327"/>
                  </a:cubicBezTo>
                  <a:cubicBezTo>
                    <a:pt x="189710" y="4902"/>
                    <a:pt x="175745" y="44900"/>
                    <a:pt x="167700" y="56520"/>
                  </a:cubicBezTo>
                  <a:cubicBezTo>
                    <a:pt x="159768" y="68139"/>
                    <a:pt x="137311" y="76072"/>
                    <a:pt x="126585" y="76072"/>
                  </a:cubicBezTo>
                  <a:cubicBezTo>
                    <a:pt x="115748" y="76072"/>
                    <a:pt x="114631" y="92384"/>
                    <a:pt x="106251" y="99199"/>
                  </a:cubicBezTo>
                  <a:cubicBezTo>
                    <a:pt x="97872" y="106014"/>
                    <a:pt x="101000" y="116852"/>
                    <a:pt x="91057" y="124784"/>
                  </a:cubicBezTo>
                  <a:cubicBezTo>
                    <a:pt x="81113" y="132828"/>
                    <a:pt x="85917" y="157185"/>
                    <a:pt x="91057" y="166011"/>
                  </a:cubicBezTo>
                  <a:cubicBezTo>
                    <a:pt x="96308" y="174837"/>
                    <a:pt x="72622" y="202434"/>
                    <a:pt x="59103" y="210366"/>
                  </a:cubicBezTo>
                  <a:cubicBezTo>
                    <a:pt x="45473" y="218299"/>
                    <a:pt x="41115" y="233494"/>
                    <a:pt x="19552" y="237181"/>
                  </a:cubicBezTo>
                  <a:cubicBezTo>
                    <a:pt x="11173" y="238633"/>
                    <a:pt x="4804" y="242208"/>
                    <a:pt x="0" y="246789"/>
                  </a:cubicBezTo>
                  <a:cubicBezTo>
                    <a:pt x="33629" y="246789"/>
                    <a:pt x="83459" y="246789"/>
                    <a:pt x="100553" y="246789"/>
                  </a:cubicBezTo>
                  <a:cubicBezTo>
                    <a:pt x="121334" y="246789"/>
                    <a:pt x="116530" y="251482"/>
                    <a:pt x="119882" y="25717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6251737-CB21-709A-32C8-5AF8B0579656}"/>
                </a:ext>
              </a:extLst>
            </p:cNvPr>
            <p:cNvSpPr/>
            <p:nvPr/>
          </p:nvSpPr>
          <p:spPr>
            <a:xfrm>
              <a:off x="6299791" y="3062140"/>
              <a:ext cx="112355" cy="216141"/>
            </a:xfrm>
            <a:custGeom>
              <a:avLst/>
              <a:gdLst>
                <a:gd name="connsiteX0" fmla="*/ 28003 w 112355"/>
                <a:gd name="connsiteY0" fmla="*/ 52463 h 216141"/>
                <a:gd name="connsiteX1" fmla="*/ 20070 w 112355"/>
                <a:gd name="connsiteY1" fmla="*/ 81288 h 216141"/>
                <a:gd name="connsiteX2" fmla="*/ 2529 w 112355"/>
                <a:gd name="connsiteY2" fmla="*/ 98941 h 216141"/>
                <a:gd name="connsiteX3" fmla="*/ 13702 w 112355"/>
                <a:gd name="connsiteY3" fmla="*/ 127655 h 216141"/>
                <a:gd name="connsiteX4" fmla="*/ 24875 w 112355"/>
                <a:gd name="connsiteY4" fmla="*/ 145196 h 216141"/>
                <a:gd name="connsiteX5" fmla="*/ 45655 w 112355"/>
                <a:gd name="connsiteY5" fmla="*/ 161172 h 216141"/>
                <a:gd name="connsiteX6" fmla="*/ 58392 w 112355"/>
                <a:gd name="connsiteY6" fmla="*/ 209103 h 216141"/>
                <a:gd name="connsiteX7" fmla="*/ 60738 w 112355"/>
                <a:gd name="connsiteY7" fmla="*/ 216141 h 216141"/>
                <a:gd name="connsiteX8" fmla="*/ 71911 w 112355"/>
                <a:gd name="connsiteY8" fmla="*/ 206198 h 216141"/>
                <a:gd name="connsiteX9" fmla="*/ 76715 w 112355"/>
                <a:gd name="connsiteY9" fmla="*/ 184635 h 216141"/>
                <a:gd name="connsiteX10" fmla="*/ 79173 w 112355"/>
                <a:gd name="connsiteY10" fmla="*/ 172680 h 216141"/>
                <a:gd name="connsiteX11" fmla="*/ 99954 w 112355"/>
                <a:gd name="connsiteY11" fmla="*/ 153128 h 216141"/>
                <a:gd name="connsiteX12" fmla="*/ 111574 w 112355"/>
                <a:gd name="connsiteY12" fmla="*/ 144749 h 216141"/>
                <a:gd name="connsiteX13" fmla="*/ 112356 w 112355"/>
                <a:gd name="connsiteY13" fmla="*/ 130671 h 216141"/>
                <a:gd name="connsiteX14" fmla="*/ 101965 w 112355"/>
                <a:gd name="connsiteY14" fmla="*/ 119163 h 216141"/>
                <a:gd name="connsiteX15" fmla="*/ 90793 w 112355"/>
                <a:gd name="connsiteY15" fmla="*/ 110002 h 216141"/>
                <a:gd name="connsiteX16" fmla="*/ 69565 w 112355"/>
                <a:gd name="connsiteY16" fmla="*/ 100840 h 216141"/>
                <a:gd name="connsiteX17" fmla="*/ 90793 w 112355"/>
                <a:gd name="connsiteY17" fmla="*/ 82070 h 216141"/>
                <a:gd name="connsiteX18" fmla="*/ 91575 w 112355"/>
                <a:gd name="connsiteY18" fmla="*/ 45648 h 216141"/>
                <a:gd name="connsiteX19" fmla="*/ 96379 w 112355"/>
                <a:gd name="connsiteY19" fmla="*/ 22074 h 216141"/>
                <a:gd name="connsiteX20" fmla="*/ 92804 w 112355"/>
                <a:gd name="connsiteY20" fmla="*/ 12465 h 216141"/>
                <a:gd name="connsiteX21" fmla="*/ 80067 w 112355"/>
                <a:gd name="connsiteY21" fmla="*/ 8108 h 216141"/>
                <a:gd name="connsiteX22" fmla="*/ 42862 w 112355"/>
                <a:gd name="connsiteY22" fmla="*/ 6097 h 216141"/>
                <a:gd name="connsiteX23" fmla="*/ 28338 w 112355"/>
                <a:gd name="connsiteY23" fmla="*/ 10231 h 216141"/>
                <a:gd name="connsiteX24" fmla="*/ 28003 w 112355"/>
                <a:gd name="connsiteY24" fmla="*/ 52463 h 21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2355" h="216141">
                  <a:moveTo>
                    <a:pt x="28003" y="52463"/>
                  </a:moveTo>
                  <a:cubicBezTo>
                    <a:pt x="34371" y="62071"/>
                    <a:pt x="26439" y="78048"/>
                    <a:pt x="20070" y="81288"/>
                  </a:cubicBezTo>
                  <a:cubicBezTo>
                    <a:pt x="13702" y="84528"/>
                    <a:pt x="8897" y="98941"/>
                    <a:pt x="2529" y="98941"/>
                  </a:cubicBezTo>
                  <a:cubicBezTo>
                    <a:pt x="-3839" y="98941"/>
                    <a:pt x="2529" y="122962"/>
                    <a:pt x="13702" y="127655"/>
                  </a:cubicBezTo>
                  <a:cubicBezTo>
                    <a:pt x="24875" y="132459"/>
                    <a:pt x="24875" y="140391"/>
                    <a:pt x="24875" y="145196"/>
                  </a:cubicBezTo>
                  <a:cubicBezTo>
                    <a:pt x="24875" y="150000"/>
                    <a:pt x="40851" y="154804"/>
                    <a:pt x="45655" y="161172"/>
                  </a:cubicBezTo>
                  <a:cubicBezTo>
                    <a:pt x="50460" y="167541"/>
                    <a:pt x="58392" y="197930"/>
                    <a:pt x="58392" y="209103"/>
                  </a:cubicBezTo>
                  <a:cubicBezTo>
                    <a:pt x="58392" y="211896"/>
                    <a:pt x="59398" y="214242"/>
                    <a:pt x="60738" y="216141"/>
                  </a:cubicBezTo>
                  <a:cubicBezTo>
                    <a:pt x="64872" y="213348"/>
                    <a:pt x="69900" y="210108"/>
                    <a:pt x="71911" y="206198"/>
                  </a:cubicBezTo>
                  <a:cubicBezTo>
                    <a:pt x="75486" y="199383"/>
                    <a:pt x="78280" y="187875"/>
                    <a:pt x="76715" y="184635"/>
                  </a:cubicBezTo>
                  <a:cubicBezTo>
                    <a:pt x="75151" y="181507"/>
                    <a:pt x="75598" y="175920"/>
                    <a:pt x="79173" y="172680"/>
                  </a:cubicBezTo>
                  <a:cubicBezTo>
                    <a:pt x="82749" y="169552"/>
                    <a:pt x="97161" y="154357"/>
                    <a:pt x="99954" y="153128"/>
                  </a:cubicBezTo>
                  <a:cubicBezTo>
                    <a:pt x="102748" y="151899"/>
                    <a:pt x="111909" y="153575"/>
                    <a:pt x="111574" y="144749"/>
                  </a:cubicBezTo>
                  <a:cubicBezTo>
                    <a:pt x="111462" y="141285"/>
                    <a:pt x="111797" y="135922"/>
                    <a:pt x="112356" y="130671"/>
                  </a:cubicBezTo>
                  <a:cubicBezTo>
                    <a:pt x="105876" y="126537"/>
                    <a:pt x="101965" y="121621"/>
                    <a:pt x="101965" y="119163"/>
                  </a:cubicBezTo>
                  <a:cubicBezTo>
                    <a:pt x="101965" y="114024"/>
                    <a:pt x="94815" y="105198"/>
                    <a:pt x="90793" y="110002"/>
                  </a:cubicBezTo>
                  <a:cubicBezTo>
                    <a:pt x="86771" y="114806"/>
                    <a:pt x="71576" y="110784"/>
                    <a:pt x="69565" y="100840"/>
                  </a:cubicBezTo>
                  <a:cubicBezTo>
                    <a:pt x="67554" y="90785"/>
                    <a:pt x="79508" y="91232"/>
                    <a:pt x="90793" y="82070"/>
                  </a:cubicBezTo>
                  <a:cubicBezTo>
                    <a:pt x="101965" y="72797"/>
                    <a:pt x="103529" y="55256"/>
                    <a:pt x="91575" y="45648"/>
                  </a:cubicBezTo>
                  <a:cubicBezTo>
                    <a:pt x="79620" y="36039"/>
                    <a:pt x="88000" y="30900"/>
                    <a:pt x="96379" y="22074"/>
                  </a:cubicBezTo>
                  <a:cubicBezTo>
                    <a:pt x="104759" y="13247"/>
                    <a:pt x="97161" y="8443"/>
                    <a:pt x="92804" y="12465"/>
                  </a:cubicBezTo>
                  <a:cubicBezTo>
                    <a:pt x="88447" y="16487"/>
                    <a:pt x="81296" y="17605"/>
                    <a:pt x="80067" y="8108"/>
                  </a:cubicBezTo>
                  <a:cubicBezTo>
                    <a:pt x="78838" y="-1501"/>
                    <a:pt x="52918" y="-3065"/>
                    <a:pt x="42862" y="6097"/>
                  </a:cubicBezTo>
                  <a:cubicBezTo>
                    <a:pt x="39399" y="9337"/>
                    <a:pt x="34036" y="10342"/>
                    <a:pt x="28338" y="10231"/>
                  </a:cubicBezTo>
                  <a:cubicBezTo>
                    <a:pt x="25880" y="26207"/>
                    <a:pt x="23757" y="46095"/>
                    <a:pt x="28003" y="5246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EA5299D-A9DB-899C-29F6-CB6DADBBF9F0}"/>
                </a:ext>
              </a:extLst>
            </p:cNvPr>
            <p:cNvSpPr/>
            <p:nvPr/>
          </p:nvSpPr>
          <p:spPr>
            <a:xfrm>
              <a:off x="5860729" y="3067311"/>
              <a:ext cx="562926" cy="539891"/>
            </a:xfrm>
            <a:custGeom>
              <a:avLst/>
              <a:gdLst>
                <a:gd name="connsiteX0" fmla="*/ 193113 w 562926"/>
                <a:gd name="connsiteY0" fmla="*/ 101926 h 539891"/>
                <a:gd name="connsiteX1" fmla="*/ 194901 w 562926"/>
                <a:gd name="connsiteY1" fmla="*/ 126618 h 539891"/>
                <a:gd name="connsiteX2" fmla="*/ 205403 w 562926"/>
                <a:gd name="connsiteY2" fmla="*/ 145164 h 539891"/>
                <a:gd name="connsiteX3" fmla="*/ 199258 w 562926"/>
                <a:gd name="connsiteY3" fmla="*/ 155778 h 539891"/>
                <a:gd name="connsiteX4" fmla="*/ 159595 w 562926"/>
                <a:gd name="connsiteY4" fmla="*/ 157566 h 539891"/>
                <a:gd name="connsiteX5" fmla="*/ 143730 w 562926"/>
                <a:gd name="connsiteY5" fmla="*/ 167286 h 539891"/>
                <a:gd name="connsiteX6" fmla="*/ 134904 w 562926"/>
                <a:gd name="connsiteY6" fmla="*/ 174325 h 539891"/>
                <a:gd name="connsiteX7" fmla="*/ 131440 w 562926"/>
                <a:gd name="connsiteY7" fmla="*/ 191083 h 539891"/>
                <a:gd name="connsiteX8" fmla="*/ 119039 w 562926"/>
                <a:gd name="connsiteY8" fmla="*/ 199016 h 539891"/>
                <a:gd name="connsiteX9" fmla="*/ 98816 w 562926"/>
                <a:gd name="connsiteY9" fmla="*/ 206055 h 539891"/>
                <a:gd name="connsiteX10" fmla="*/ 84739 w 562926"/>
                <a:gd name="connsiteY10" fmla="*/ 221920 h 539891"/>
                <a:gd name="connsiteX11" fmla="*/ 60941 w 562926"/>
                <a:gd name="connsiteY11" fmla="*/ 227171 h 539891"/>
                <a:gd name="connsiteX12" fmla="*/ 43289 w 562926"/>
                <a:gd name="connsiteY12" fmla="*/ 232422 h 539891"/>
                <a:gd name="connsiteX13" fmla="*/ 162 w 562926"/>
                <a:gd name="connsiteY13" fmla="*/ 260689 h 539891"/>
                <a:gd name="connsiteX14" fmla="*/ 833 w 562926"/>
                <a:gd name="connsiteY14" fmla="*/ 297558 h 539891"/>
                <a:gd name="connsiteX15" fmla="*/ 6084 w 562926"/>
                <a:gd name="connsiteY15" fmla="*/ 302363 h 539891"/>
                <a:gd name="connsiteX16" fmla="*/ 268417 w 562926"/>
                <a:gd name="connsiteY16" fmla="*/ 477214 h 539891"/>
                <a:gd name="connsiteX17" fmla="*/ 285511 w 562926"/>
                <a:gd name="connsiteY17" fmla="*/ 501905 h 539891"/>
                <a:gd name="connsiteX18" fmla="*/ 315900 w 562926"/>
                <a:gd name="connsiteY18" fmla="*/ 511402 h 539891"/>
                <a:gd name="connsiteX19" fmla="*/ 329196 w 562926"/>
                <a:gd name="connsiteY19" fmla="*/ 539892 h 539891"/>
                <a:gd name="connsiteX20" fmla="*/ 355786 w 562926"/>
                <a:gd name="connsiteY20" fmla="*/ 534194 h 539891"/>
                <a:gd name="connsiteX21" fmla="*/ 397572 w 562926"/>
                <a:gd name="connsiteY21" fmla="*/ 520898 h 539891"/>
                <a:gd name="connsiteX22" fmla="*/ 446954 w 562926"/>
                <a:gd name="connsiteY22" fmla="*/ 481012 h 539891"/>
                <a:gd name="connsiteX23" fmla="*/ 562926 w 562926"/>
                <a:gd name="connsiteY23" fmla="*/ 408726 h 539891"/>
                <a:gd name="connsiteX24" fmla="*/ 549631 w 562926"/>
                <a:gd name="connsiteY24" fmla="*/ 385710 h 539891"/>
                <a:gd name="connsiteX25" fmla="*/ 529743 w 562926"/>
                <a:gd name="connsiteY25" fmla="*/ 379677 h 539891"/>
                <a:gd name="connsiteX26" fmla="*/ 510750 w 562926"/>
                <a:gd name="connsiteY26" fmla="*/ 368728 h 539891"/>
                <a:gd name="connsiteX27" fmla="*/ 507733 w 562926"/>
                <a:gd name="connsiteY27" fmla="*/ 347835 h 539891"/>
                <a:gd name="connsiteX28" fmla="*/ 495779 w 562926"/>
                <a:gd name="connsiteY28" fmla="*/ 330853 h 539891"/>
                <a:gd name="connsiteX29" fmla="*/ 507510 w 562926"/>
                <a:gd name="connsiteY29" fmla="*/ 317557 h 539891"/>
                <a:gd name="connsiteX30" fmla="*/ 503488 w 562926"/>
                <a:gd name="connsiteY30" fmla="*/ 305156 h 539891"/>
                <a:gd name="connsiteX31" fmla="*/ 503488 w 562926"/>
                <a:gd name="connsiteY31" fmla="*/ 288397 h 539891"/>
                <a:gd name="connsiteX32" fmla="*/ 505499 w 562926"/>
                <a:gd name="connsiteY32" fmla="*/ 270074 h 539891"/>
                <a:gd name="connsiteX33" fmla="*/ 506281 w 562926"/>
                <a:gd name="connsiteY33" fmla="*/ 241695 h 539891"/>
                <a:gd name="connsiteX34" fmla="*/ 493880 w 562926"/>
                <a:gd name="connsiteY34" fmla="*/ 216892 h 539891"/>
                <a:gd name="connsiteX35" fmla="*/ 499913 w 562926"/>
                <a:gd name="connsiteY35" fmla="*/ 211194 h 539891"/>
                <a:gd name="connsiteX36" fmla="*/ 497566 w 562926"/>
                <a:gd name="connsiteY36" fmla="*/ 204155 h 539891"/>
                <a:gd name="connsiteX37" fmla="*/ 484830 w 562926"/>
                <a:gd name="connsiteY37" fmla="*/ 156225 h 539891"/>
                <a:gd name="connsiteX38" fmla="*/ 464049 w 562926"/>
                <a:gd name="connsiteY38" fmla="*/ 140248 h 539891"/>
                <a:gd name="connsiteX39" fmla="*/ 452876 w 562926"/>
                <a:gd name="connsiteY39" fmla="*/ 122707 h 539891"/>
                <a:gd name="connsiteX40" fmla="*/ 441703 w 562926"/>
                <a:gd name="connsiteY40" fmla="*/ 93994 h 539891"/>
                <a:gd name="connsiteX41" fmla="*/ 459244 w 562926"/>
                <a:gd name="connsiteY41" fmla="*/ 76341 h 539891"/>
                <a:gd name="connsiteX42" fmla="*/ 467177 w 562926"/>
                <a:gd name="connsiteY42" fmla="*/ 47516 h 539891"/>
                <a:gd name="connsiteX43" fmla="*/ 467512 w 562926"/>
                <a:gd name="connsiteY43" fmla="*/ 5283 h 539891"/>
                <a:gd name="connsiteX44" fmla="*/ 442038 w 562926"/>
                <a:gd name="connsiteY44" fmla="*/ 367 h 539891"/>
                <a:gd name="connsiteX45" fmla="*/ 414442 w 562926"/>
                <a:gd name="connsiteY45" fmla="*/ 3160 h 539891"/>
                <a:gd name="connsiteX46" fmla="*/ 376902 w 562926"/>
                <a:gd name="connsiteY46" fmla="*/ 10758 h 539891"/>
                <a:gd name="connsiteX47" fmla="*/ 275344 w 562926"/>
                <a:gd name="connsiteY47" fmla="*/ 16791 h 539891"/>
                <a:gd name="connsiteX48" fmla="*/ 233334 w 562926"/>
                <a:gd name="connsiteY48" fmla="*/ 39248 h 539891"/>
                <a:gd name="connsiteX49" fmla="*/ 190990 w 562926"/>
                <a:gd name="connsiteY49" fmla="*/ 61258 h 539891"/>
                <a:gd name="connsiteX50" fmla="*/ 180823 w 562926"/>
                <a:gd name="connsiteY50" fmla="*/ 65727 h 539891"/>
                <a:gd name="connsiteX51" fmla="*/ 185292 w 562926"/>
                <a:gd name="connsiteY51" fmla="*/ 74106 h 539891"/>
                <a:gd name="connsiteX52" fmla="*/ 193113 w 562926"/>
                <a:gd name="connsiteY52" fmla="*/ 101926 h 53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62926" h="539891">
                  <a:moveTo>
                    <a:pt x="193113" y="101926"/>
                  </a:moveTo>
                  <a:cubicBezTo>
                    <a:pt x="193113" y="112540"/>
                    <a:pt x="189538" y="125724"/>
                    <a:pt x="194901" y="126618"/>
                  </a:cubicBezTo>
                  <a:cubicBezTo>
                    <a:pt x="200152" y="127511"/>
                    <a:pt x="204621" y="140695"/>
                    <a:pt x="205403" y="145164"/>
                  </a:cubicBezTo>
                  <a:cubicBezTo>
                    <a:pt x="206297" y="149521"/>
                    <a:pt x="204509" y="155778"/>
                    <a:pt x="199258" y="155778"/>
                  </a:cubicBezTo>
                  <a:cubicBezTo>
                    <a:pt x="193895" y="155778"/>
                    <a:pt x="159595" y="152203"/>
                    <a:pt x="159595" y="157566"/>
                  </a:cubicBezTo>
                  <a:cubicBezTo>
                    <a:pt x="159595" y="162929"/>
                    <a:pt x="151663" y="167286"/>
                    <a:pt x="143730" y="167286"/>
                  </a:cubicBezTo>
                  <a:cubicBezTo>
                    <a:pt x="135798" y="167286"/>
                    <a:pt x="135798" y="165498"/>
                    <a:pt x="134904" y="174325"/>
                  </a:cubicBezTo>
                  <a:cubicBezTo>
                    <a:pt x="134010" y="183151"/>
                    <a:pt x="136692" y="191083"/>
                    <a:pt x="131440" y="191083"/>
                  </a:cubicBezTo>
                  <a:cubicBezTo>
                    <a:pt x="126077" y="191083"/>
                    <a:pt x="126971" y="198122"/>
                    <a:pt x="119039" y="199016"/>
                  </a:cubicBezTo>
                  <a:cubicBezTo>
                    <a:pt x="111106" y="199910"/>
                    <a:pt x="98816" y="198122"/>
                    <a:pt x="98816" y="206055"/>
                  </a:cubicBezTo>
                  <a:cubicBezTo>
                    <a:pt x="98816" y="213987"/>
                    <a:pt x="93566" y="220132"/>
                    <a:pt x="84739" y="221920"/>
                  </a:cubicBezTo>
                  <a:cubicBezTo>
                    <a:pt x="75913" y="223707"/>
                    <a:pt x="60941" y="220132"/>
                    <a:pt x="60941" y="227171"/>
                  </a:cubicBezTo>
                  <a:cubicBezTo>
                    <a:pt x="60941" y="234210"/>
                    <a:pt x="49434" y="228958"/>
                    <a:pt x="43289" y="232422"/>
                  </a:cubicBezTo>
                  <a:cubicBezTo>
                    <a:pt x="37144" y="235997"/>
                    <a:pt x="945" y="257113"/>
                    <a:pt x="162" y="260689"/>
                  </a:cubicBezTo>
                  <a:cubicBezTo>
                    <a:pt x="-285" y="262365"/>
                    <a:pt x="274" y="279794"/>
                    <a:pt x="833" y="297558"/>
                  </a:cubicBezTo>
                  <a:cubicBezTo>
                    <a:pt x="1727" y="299122"/>
                    <a:pt x="3291" y="300798"/>
                    <a:pt x="6084" y="302363"/>
                  </a:cubicBezTo>
                  <a:cubicBezTo>
                    <a:pt x="19379" y="309960"/>
                    <a:pt x="260707" y="469616"/>
                    <a:pt x="268417" y="477214"/>
                  </a:cubicBezTo>
                  <a:cubicBezTo>
                    <a:pt x="276014" y="484811"/>
                    <a:pt x="285511" y="501905"/>
                    <a:pt x="285511" y="501905"/>
                  </a:cubicBezTo>
                  <a:cubicBezTo>
                    <a:pt x="285511" y="501905"/>
                    <a:pt x="302605" y="503804"/>
                    <a:pt x="315900" y="511402"/>
                  </a:cubicBezTo>
                  <a:cubicBezTo>
                    <a:pt x="329196" y="518999"/>
                    <a:pt x="329196" y="539892"/>
                    <a:pt x="329196" y="539892"/>
                  </a:cubicBezTo>
                  <a:cubicBezTo>
                    <a:pt x="329196" y="539892"/>
                    <a:pt x="346290" y="536093"/>
                    <a:pt x="355786" y="534194"/>
                  </a:cubicBezTo>
                  <a:cubicBezTo>
                    <a:pt x="365283" y="532295"/>
                    <a:pt x="397572" y="520898"/>
                    <a:pt x="397572" y="520898"/>
                  </a:cubicBezTo>
                  <a:lnTo>
                    <a:pt x="446954" y="481012"/>
                  </a:lnTo>
                  <a:lnTo>
                    <a:pt x="562926" y="408726"/>
                  </a:lnTo>
                  <a:cubicBezTo>
                    <a:pt x="559686" y="395877"/>
                    <a:pt x="555776" y="385710"/>
                    <a:pt x="549631" y="385710"/>
                  </a:cubicBezTo>
                  <a:cubicBezTo>
                    <a:pt x="542704" y="385710"/>
                    <a:pt x="537676" y="379677"/>
                    <a:pt x="529743" y="379677"/>
                  </a:cubicBezTo>
                  <a:cubicBezTo>
                    <a:pt x="521699" y="379677"/>
                    <a:pt x="511756" y="375655"/>
                    <a:pt x="510750" y="368728"/>
                  </a:cubicBezTo>
                  <a:cubicBezTo>
                    <a:pt x="509745" y="361801"/>
                    <a:pt x="513767" y="356773"/>
                    <a:pt x="507733" y="347835"/>
                  </a:cubicBezTo>
                  <a:cubicBezTo>
                    <a:pt x="501812" y="338897"/>
                    <a:pt x="495779" y="334875"/>
                    <a:pt x="495779" y="330853"/>
                  </a:cubicBezTo>
                  <a:cubicBezTo>
                    <a:pt x="495779" y="326831"/>
                    <a:pt x="505946" y="319121"/>
                    <a:pt x="507510" y="317557"/>
                  </a:cubicBezTo>
                  <a:cubicBezTo>
                    <a:pt x="509074" y="315993"/>
                    <a:pt x="503488" y="309513"/>
                    <a:pt x="503488" y="305156"/>
                  </a:cubicBezTo>
                  <a:cubicBezTo>
                    <a:pt x="503488" y="300798"/>
                    <a:pt x="499466" y="293201"/>
                    <a:pt x="503488" y="288397"/>
                  </a:cubicBezTo>
                  <a:cubicBezTo>
                    <a:pt x="507510" y="283592"/>
                    <a:pt x="509856" y="278788"/>
                    <a:pt x="505499" y="270074"/>
                  </a:cubicBezTo>
                  <a:cubicBezTo>
                    <a:pt x="501142" y="261247"/>
                    <a:pt x="511532" y="253315"/>
                    <a:pt x="506281" y="241695"/>
                  </a:cubicBezTo>
                  <a:cubicBezTo>
                    <a:pt x="501030" y="230076"/>
                    <a:pt x="493097" y="220914"/>
                    <a:pt x="493880" y="216892"/>
                  </a:cubicBezTo>
                  <a:cubicBezTo>
                    <a:pt x="494215" y="215216"/>
                    <a:pt x="496784" y="213317"/>
                    <a:pt x="499913" y="211194"/>
                  </a:cubicBezTo>
                  <a:cubicBezTo>
                    <a:pt x="498460" y="209295"/>
                    <a:pt x="497566" y="206948"/>
                    <a:pt x="497566" y="204155"/>
                  </a:cubicBezTo>
                  <a:cubicBezTo>
                    <a:pt x="497566" y="192983"/>
                    <a:pt x="489634" y="162593"/>
                    <a:pt x="484830" y="156225"/>
                  </a:cubicBezTo>
                  <a:cubicBezTo>
                    <a:pt x="480026" y="149856"/>
                    <a:pt x="464049" y="145052"/>
                    <a:pt x="464049" y="140248"/>
                  </a:cubicBezTo>
                  <a:cubicBezTo>
                    <a:pt x="464049" y="135444"/>
                    <a:pt x="464049" y="127511"/>
                    <a:pt x="452876" y="122707"/>
                  </a:cubicBezTo>
                  <a:cubicBezTo>
                    <a:pt x="441703" y="117903"/>
                    <a:pt x="435335" y="93994"/>
                    <a:pt x="441703" y="93994"/>
                  </a:cubicBezTo>
                  <a:cubicBezTo>
                    <a:pt x="448072" y="93994"/>
                    <a:pt x="452876" y="79581"/>
                    <a:pt x="459244" y="76341"/>
                  </a:cubicBezTo>
                  <a:cubicBezTo>
                    <a:pt x="465613" y="73101"/>
                    <a:pt x="473657" y="57124"/>
                    <a:pt x="467177" y="47516"/>
                  </a:cubicBezTo>
                  <a:cubicBezTo>
                    <a:pt x="462932" y="41147"/>
                    <a:pt x="465054" y="21260"/>
                    <a:pt x="467512" y="5283"/>
                  </a:cubicBezTo>
                  <a:cubicBezTo>
                    <a:pt x="456898" y="5171"/>
                    <a:pt x="445167" y="1373"/>
                    <a:pt x="442038" y="367"/>
                  </a:cubicBezTo>
                  <a:cubicBezTo>
                    <a:pt x="437234" y="-1197"/>
                    <a:pt x="423269" y="2713"/>
                    <a:pt x="414442" y="3160"/>
                  </a:cubicBezTo>
                  <a:cubicBezTo>
                    <a:pt x="405616" y="3607"/>
                    <a:pt x="384053" y="17573"/>
                    <a:pt x="376902" y="10758"/>
                  </a:cubicBezTo>
                  <a:cubicBezTo>
                    <a:pt x="369752" y="3942"/>
                    <a:pt x="296124" y="16009"/>
                    <a:pt x="275344" y="16791"/>
                  </a:cubicBezTo>
                  <a:cubicBezTo>
                    <a:pt x="254562" y="17685"/>
                    <a:pt x="245736" y="39248"/>
                    <a:pt x="233334" y="39248"/>
                  </a:cubicBezTo>
                  <a:cubicBezTo>
                    <a:pt x="220933" y="39248"/>
                    <a:pt x="201381" y="49638"/>
                    <a:pt x="190990" y="61258"/>
                  </a:cubicBezTo>
                  <a:cubicBezTo>
                    <a:pt x="188086" y="64498"/>
                    <a:pt x="184622" y="65727"/>
                    <a:pt x="180823" y="65727"/>
                  </a:cubicBezTo>
                  <a:cubicBezTo>
                    <a:pt x="182387" y="69414"/>
                    <a:pt x="183952" y="72430"/>
                    <a:pt x="185292" y="74106"/>
                  </a:cubicBezTo>
                  <a:cubicBezTo>
                    <a:pt x="191326" y="81704"/>
                    <a:pt x="193113" y="91424"/>
                    <a:pt x="193113" y="1019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DA340B0-8C88-279C-9495-9002B3CCACF9}"/>
                </a:ext>
              </a:extLst>
            </p:cNvPr>
            <p:cNvSpPr/>
            <p:nvPr/>
          </p:nvSpPr>
          <p:spPr>
            <a:xfrm>
              <a:off x="6354443" y="3192699"/>
              <a:ext cx="408858" cy="394169"/>
            </a:xfrm>
            <a:custGeom>
              <a:avLst/>
              <a:gdLst>
                <a:gd name="connsiteX0" fmla="*/ 45303 w 408858"/>
                <a:gd name="connsiteY0" fmla="*/ 22680 h 394169"/>
                <a:gd name="connsiteX1" fmla="*/ 24522 w 408858"/>
                <a:gd name="connsiteY1" fmla="*/ 42232 h 394169"/>
                <a:gd name="connsiteX2" fmla="*/ 22064 w 408858"/>
                <a:gd name="connsiteY2" fmla="*/ 54187 h 394169"/>
                <a:gd name="connsiteX3" fmla="*/ 17260 w 408858"/>
                <a:gd name="connsiteY3" fmla="*/ 75750 h 394169"/>
                <a:gd name="connsiteX4" fmla="*/ 54 w 408858"/>
                <a:gd name="connsiteY4" fmla="*/ 91392 h 394169"/>
                <a:gd name="connsiteX5" fmla="*/ 12455 w 408858"/>
                <a:gd name="connsiteY5" fmla="*/ 116195 h 394169"/>
                <a:gd name="connsiteX6" fmla="*/ 11673 w 408858"/>
                <a:gd name="connsiteY6" fmla="*/ 144573 h 394169"/>
                <a:gd name="connsiteX7" fmla="*/ 9662 w 408858"/>
                <a:gd name="connsiteY7" fmla="*/ 162896 h 394169"/>
                <a:gd name="connsiteX8" fmla="*/ 9662 w 408858"/>
                <a:gd name="connsiteY8" fmla="*/ 179655 h 394169"/>
                <a:gd name="connsiteX9" fmla="*/ 13684 w 408858"/>
                <a:gd name="connsiteY9" fmla="*/ 192057 h 394169"/>
                <a:gd name="connsiteX10" fmla="*/ 1953 w 408858"/>
                <a:gd name="connsiteY10" fmla="*/ 205352 h 394169"/>
                <a:gd name="connsiteX11" fmla="*/ 13908 w 408858"/>
                <a:gd name="connsiteY11" fmla="*/ 222335 h 394169"/>
                <a:gd name="connsiteX12" fmla="*/ 16924 w 408858"/>
                <a:gd name="connsiteY12" fmla="*/ 243227 h 394169"/>
                <a:gd name="connsiteX13" fmla="*/ 35918 w 408858"/>
                <a:gd name="connsiteY13" fmla="*/ 254177 h 394169"/>
                <a:gd name="connsiteX14" fmla="*/ 55805 w 408858"/>
                <a:gd name="connsiteY14" fmla="*/ 260210 h 394169"/>
                <a:gd name="connsiteX15" fmla="*/ 69436 w 408858"/>
                <a:gd name="connsiteY15" fmla="*/ 283225 h 394169"/>
                <a:gd name="connsiteX16" fmla="*/ 108987 w 408858"/>
                <a:gd name="connsiteY16" fmla="*/ 290823 h 394169"/>
                <a:gd name="connsiteX17" fmla="*/ 126081 w 408858"/>
                <a:gd name="connsiteY17" fmla="*/ 307917 h 394169"/>
                <a:gd name="connsiteX18" fmla="*/ 171665 w 408858"/>
                <a:gd name="connsiteY18" fmla="*/ 283225 h 394169"/>
                <a:gd name="connsiteX19" fmla="*/ 378023 w 408858"/>
                <a:gd name="connsiteY19" fmla="*/ 394169 h 394169"/>
                <a:gd name="connsiteX20" fmla="*/ 378023 w 408858"/>
                <a:gd name="connsiteY20" fmla="*/ 379868 h 394169"/>
                <a:gd name="connsiteX21" fmla="*/ 403049 w 408858"/>
                <a:gd name="connsiteY21" fmla="*/ 379868 h 394169"/>
                <a:gd name="connsiteX22" fmla="*/ 403049 w 408858"/>
                <a:gd name="connsiteY22" fmla="*/ 114742 h 394169"/>
                <a:gd name="connsiteX23" fmla="*/ 403049 w 408858"/>
                <a:gd name="connsiteY23" fmla="*/ 74745 h 394169"/>
                <a:gd name="connsiteX24" fmla="*/ 406401 w 408858"/>
                <a:gd name="connsiteY24" fmla="*/ 41450 h 394169"/>
                <a:gd name="connsiteX25" fmla="*/ 408859 w 408858"/>
                <a:gd name="connsiteY25" fmla="*/ 34747 h 394169"/>
                <a:gd name="connsiteX26" fmla="*/ 408077 w 408858"/>
                <a:gd name="connsiteY26" fmla="*/ 33741 h 394169"/>
                <a:gd name="connsiteX27" fmla="*/ 371654 w 408858"/>
                <a:gd name="connsiteY27" fmla="*/ 24133 h 394169"/>
                <a:gd name="connsiteX28" fmla="*/ 330539 w 408858"/>
                <a:gd name="connsiteY28" fmla="*/ 2905 h 394169"/>
                <a:gd name="connsiteX29" fmla="*/ 270207 w 408858"/>
                <a:gd name="connsiteY29" fmla="*/ 33629 h 394169"/>
                <a:gd name="connsiteX30" fmla="*/ 273782 w 408858"/>
                <a:gd name="connsiteY30" fmla="*/ 68823 h 394169"/>
                <a:gd name="connsiteX31" fmla="*/ 232220 w 408858"/>
                <a:gd name="connsiteY31" fmla="*/ 69270 h 394169"/>
                <a:gd name="connsiteX32" fmla="*/ 182279 w 408858"/>
                <a:gd name="connsiteY32" fmla="*/ 51282 h 394169"/>
                <a:gd name="connsiteX33" fmla="*/ 155465 w 408858"/>
                <a:gd name="connsiteY33" fmla="*/ 32065 h 394169"/>
                <a:gd name="connsiteX34" fmla="*/ 137923 w 408858"/>
                <a:gd name="connsiteY34" fmla="*/ 16424 h 394169"/>
                <a:gd name="connsiteX35" fmla="*/ 88764 w 408858"/>
                <a:gd name="connsiteY35" fmla="*/ 6480 h 394169"/>
                <a:gd name="connsiteX36" fmla="*/ 57592 w 408858"/>
                <a:gd name="connsiteY36" fmla="*/ 0 h 394169"/>
                <a:gd name="connsiteX37" fmla="*/ 56811 w 408858"/>
                <a:gd name="connsiteY37" fmla="*/ 14077 h 394169"/>
                <a:gd name="connsiteX38" fmla="*/ 45303 w 408858"/>
                <a:gd name="connsiteY38" fmla="*/ 22680 h 39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8858" h="394169">
                  <a:moveTo>
                    <a:pt x="45303" y="22680"/>
                  </a:moveTo>
                  <a:cubicBezTo>
                    <a:pt x="42510" y="23798"/>
                    <a:pt x="28097" y="38992"/>
                    <a:pt x="24522" y="42232"/>
                  </a:cubicBezTo>
                  <a:cubicBezTo>
                    <a:pt x="20946" y="45472"/>
                    <a:pt x="20500" y="51059"/>
                    <a:pt x="22064" y="54187"/>
                  </a:cubicBezTo>
                  <a:cubicBezTo>
                    <a:pt x="23628" y="57427"/>
                    <a:pt x="20946" y="69047"/>
                    <a:pt x="17260" y="75750"/>
                  </a:cubicBezTo>
                  <a:cubicBezTo>
                    <a:pt x="13684" y="82565"/>
                    <a:pt x="836" y="87370"/>
                    <a:pt x="54" y="91392"/>
                  </a:cubicBezTo>
                  <a:cubicBezTo>
                    <a:pt x="-728" y="95414"/>
                    <a:pt x="7204" y="104576"/>
                    <a:pt x="12455" y="116195"/>
                  </a:cubicBezTo>
                  <a:cubicBezTo>
                    <a:pt x="17707" y="127814"/>
                    <a:pt x="7204" y="135747"/>
                    <a:pt x="11673" y="144573"/>
                  </a:cubicBezTo>
                  <a:cubicBezTo>
                    <a:pt x="16031" y="153400"/>
                    <a:pt x="13684" y="158204"/>
                    <a:pt x="9662" y="162896"/>
                  </a:cubicBezTo>
                  <a:cubicBezTo>
                    <a:pt x="5640" y="167701"/>
                    <a:pt x="9662" y="175298"/>
                    <a:pt x="9662" y="179655"/>
                  </a:cubicBezTo>
                  <a:cubicBezTo>
                    <a:pt x="9662" y="184013"/>
                    <a:pt x="15249" y="190493"/>
                    <a:pt x="13684" y="192057"/>
                  </a:cubicBezTo>
                  <a:cubicBezTo>
                    <a:pt x="12120" y="193621"/>
                    <a:pt x="1953" y="201442"/>
                    <a:pt x="1953" y="205352"/>
                  </a:cubicBezTo>
                  <a:cubicBezTo>
                    <a:pt x="1953" y="209374"/>
                    <a:pt x="7986" y="213285"/>
                    <a:pt x="13908" y="222335"/>
                  </a:cubicBezTo>
                  <a:cubicBezTo>
                    <a:pt x="19941" y="231273"/>
                    <a:pt x="15919" y="236300"/>
                    <a:pt x="16924" y="243227"/>
                  </a:cubicBezTo>
                  <a:cubicBezTo>
                    <a:pt x="17930" y="250266"/>
                    <a:pt x="27874" y="254177"/>
                    <a:pt x="35918" y="254177"/>
                  </a:cubicBezTo>
                  <a:cubicBezTo>
                    <a:pt x="43850" y="254177"/>
                    <a:pt x="48878" y="260210"/>
                    <a:pt x="55805" y="260210"/>
                  </a:cubicBezTo>
                  <a:cubicBezTo>
                    <a:pt x="62062" y="260210"/>
                    <a:pt x="65860" y="270488"/>
                    <a:pt x="69436" y="283225"/>
                  </a:cubicBezTo>
                  <a:cubicBezTo>
                    <a:pt x="72452" y="283225"/>
                    <a:pt x="98261" y="283672"/>
                    <a:pt x="108987" y="290823"/>
                  </a:cubicBezTo>
                  <a:cubicBezTo>
                    <a:pt x="120383" y="298420"/>
                    <a:pt x="126081" y="307917"/>
                    <a:pt x="126081" y="307917"/>
                  </a:cubicBezTo>
                  <a:lnTo>
                    <a:pt x="171665" y="283225"/>
                  </a:lnTo>
                  <a:lnTo>
                    <a:pt x="378023" y="394169"/>
                  </a:lnTo>
                  <a:lnTo>
                    <a:pt x="378023" y="379868"/>
                  </a:lnTo>
                  <a:lnTo>
                    <a:pt x="403049" y="379868"/>
                  </a:lnTo>
                  <a:cubicBezTo>
                    <a:pt x="403049" y="379868"/>
                    <a:pt x="403049" y="133065"/>
                    <a:pt x="403049" y="114742"/>
                  </a:cubicBezTo>
                  <a:cubicBezTo>
                    <a:pt x="403049" y="96419"/>
                    <a:pt x="394670" y="84688"/>
                    <a:pt x="403049" y="74745"/>
                  </a:cubicBezTo>
                  <a:cubicBezTo>
                    <a:pt x="411429" y="64801"/>
                    <a:pt x="399698" y="59773"/>
                    <a:pt x="406401" y="41450"/>
                  </a:cubicBezTo>
                  <a:cubicBezTo>
                    <a:pt x="407183" y="39327"/>
                    <a:pt x="407965" y="37093"/>
                    <a:pt x="408859" y="34747"/>
                  </a:cubicBezTo>
                  <a:cubicBezTo>
                    <a:pt x="408636" y="34411"/>
                    <a:pt x="408189" y="34076"/>
                    <a:pt x="408077" y="33741"/>
                  </a:cubicBezTo>
                  <a:cubicBezTo>
                    <a:pt x="406066" y="28155"/>
                    <a:pt x="395228" y="27708"/>
                    <a:pt x="371654" y="24133"/>
                  </a:cubicBezTo>
                  <a:cubicBezTo>
                    <a:pt x="348080" y="20558"/>
                    <a:pt x="356795" y="4581"/>
                    <a:pt x="330539" y="2905"/>
                  </a:cubicBezTo>
                  <a:cubicBezTo>
                    <a:pt x="304172" y="1341"/>
                    <a:pt x="270543" y="22569"/>
                    <a:pt x="270207" y="33629"/>
                  </a:cubicBezTo>
                  <a:cubicBezTo>
                    <a:pt x="269760" y="44802"/>
                    <a:pt x="282609" y="57204"/>
                    <a:pt x="273782" y="68823"/>
                  </a:cubicBezTo>
                  <a:cubicBezTo>
                    <a:pt x="264956" y="80443"/>
                    <a:pt x="245851" y="81560"/>
                    <a:pt x="232220" y="69270"/>
                  </a:cubicBezTo>
                  <a:cubicBezTo>
                    <a:pt x="218701" y="56868"/>
                    <a:pt x="198702" y="51282"/>
                    <a:pt x="182279" y="51282"/>
                  </a:cubicBezTo>
                  <a:cubicBezTo>
                    <a:pt x="165855" y="51282"/>
                    <a:pt x="154347" y="40892"/>
                    <a:pt x="155465" y="32065"/>
                  </a:cubicBezTo>
                  <a:cubicBezTo>
                    <a:pt x="156694" y="23239"/>
                    <a:pt x="151443" y="19329"/>
                    <a:pt x="137923" y="16424"/>
                  </a:cubicBezTo>
                  <a:cubicBezTo>
                    <a:pt x="124293" y="13631"/>
                    <a:pt x="112785" y="2458"/>
                    <a:pt x="88764" y="6480"/>
                  </a:cubicBezTo>
                  <a:cubicBezTo>
                    <a:pt x="75916" y="8603"/>
                    <a:pt x="64966" y="4804"/>
                    <a:pt x="57592" y="0"/>
                  </a:cubicBezTo>
                  <a:cubicBezTo>
                    <a:pt x="57034" y="5251"/>
                    <a:pt x="56587" y="10614"/>
                    <a:pt x="56811" y="14077"/>
                  </a:cubicBezTo>
                  <a:cubicBezTo>
                    <a:pt x="57257" y="23016"/>
                    <a:pt x="48096" y="21451"/>
                    <a:pt x="45303" y="2268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08C7FB8-3602-9B91-45EE-7E4F2E627D2C}"/>
                </a:ext>
              </a:extLst>
            </p:cNvPr>
            <p:cNvSpPr/>
            <p:nvPr/>
          </p:nvSpPr>
          <p:spPr>
            <a:xfrm>
              <a:off x="5645036" y="3747452"/>
              <a:ext cx="78096" cy="22981"/>
            </a:xfrm>
            <a:custGeom>
              <a:avLst/>
              <a:gdLst>
                <a:gd name="connsiteX0" fmla="*/ 38657 w 78096"/>
                <a:gd name="connsiteY0" fmla="*/ 12926 h 22981"/>
                <a:gd name="connsiteX1" fmla="*/ 61449 w 78096"/>
                <a:gd name="connsiteY1" fmla="*/ 18960 h 22981"/>
                <a:gd name="connsiteX2" fmla="*/ 78097 w 78096"/>
                <a:gd name="connsiteY2" fmla="*/ 14379 h 22981"/>
                <a:gd name="connsiteX3" fmla="*/ 63461 w 78096"/>
                <a:gd name="connsiteY3" fmla="*/ 12368 h 22981"/>
                <a:gd name="connsiteX4" fmla="*/ 37652 w 78096"/>
                <a:gd name="connsiteY4" fmla="*/ 1195 h 22981"/>
                <a:gd name="connsiteX5" fmla="*/ 3463 w 78096"/>
                <a:gd name="connsiteY5" fmla="*/ 6781 h 22981"/>
                <a:gd name="connsiteX6" fmla="*/ 0 w 78096"/>
                <a:gd name="connsiteY6" fmla="*/ 22982 h 22981"/>
                <a:gd name="connsiteX7" fmla="*/ 7933 w 78096"/>
                <a:gd name="connsiteY7" fmla="*/ 21306 h 22981"/>
                <a:gd name="connsiteX8" fmla="*/ 38657 w 78096"/>
                <a:gd name="connsiteY8" fmla="*/ 12926 h 2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096" h="22981">
                  <a:moveTo>
                    <a:pt x="38657" y="12926"/>
                  </a:moveTo>
                  <a:cubicBezTo>
                    <a:pt x="44244" y="7787"/>
                    <a:pt x="53294" y="17954"/>
                    <a:pt x="61449" y="18960"/>
                  </a:cubicBezTo>
                  <a:cubicBezTo>
                    <a:pt x="69494" y="19965"/>
                    <a:pt x="78097" y="14379"/>
                    <a:pt x="78097" y="14379"/>
                  </a:cubicBezTo>
                  <a:cubicBezTo>
                    <a:pt x="78097" y="14379"/>
                    <a:pt x="76532" y="13373"/>
                    <a:pt x="63461" y="12368"/>
                  </a:cubicBezTo>
                  <a:cubicBezTo>
                    <a:pt x="50277" y="11362"/>
                    <a:pt x="49271" y="-4391"/>
                    <a:pt x="37652" y="1195"/>
                  </a:cubicBezTo>
                  <a:cubicBezTo>
                    <a:pt x="26032" y="6781"/>
                    <a:pt x="17988" y="8234"/>
                    <a:pt x="3463" y="6781"/>
                  </a:cubicBezTo>
                  <a:cubicBezTo>
                    <a:pt x="3240" y="11139"/>
                    <a:pt x="782" y="17172"/>
                    <a:pt x="0" y="22982"/>
                  </a:cubicBezTo>
                  <a:cubicBezTo>
                    <a:pt x="3687" y="22088"/>
                    <a:pt x="6592" y="21418"/>
                    <a:pt x="7933" y="21306"/>
                  </a:cubicBezTo>
                  <a:cubicBezTo>
                    <a:pt x="15865" y="21082"/>
                    <a:pt x="33071" y="18066"/>
                    <a:pt x="38657" y="129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B59C7F-27F9-075E-923F-A7993E541944}"/>
                </a:ext>
              </a:extLst>
            </p:cNvPr>
            <p:cNvSpPr/>
            <p:nvPr/>
          </p:nvSpPr>
          <p:spPr>
            <a:xfrm>
              <a:off x="5633975" y="3672597"/>
              <a:ext cx="153986" cy="120549"/>
            </a:xfrm>
            <a:custGeom>
              <a:avLst/>
              <a:gdLst>
                <a:gd name="connsiteX0" fmla="*/ 30502 w 153986"/>
                <a:gd name="connsiteY0" fmla="*/ 117613 h 120549"/>
                <a:gd name="connsiteX1" fmla="*/ 45697 w 153986"/>
                <a:gd name="connsiteY1" fmla="*/ 111468 h 120549"/>
                <a:gd name="connsiteX2" fmla="*/ 85136 w 153986"/>
                <a:gd name="connsiteY2" fmla="*/ 108451 h 120549"/>
                <a:gd name="connsiteX3" fmla="*/ 91951 w 153986"/>
                <a:gd name="connsiteY3" fmla="*/ 110350 h 120549"/>
                <a:gd name="connsiteX4" fmla="*/ 92063 w 153986"/>
                <a:gd name="connsiteY4" fmla="*/ 107892 h 120549"/>
                <a:gd name="connsiteX5" fmla="*/ 111280 w 153986"/>
                <a:gd name="connsiteY5" fmla="*/ 115713 h 120549"/>
                <a:gd name="connsiteX6" fmla="*/ 150831 w 153986"/>
                <a:gd name="connsiteY6" fmla="*/ 118171 h 120549"/>
                <a:gd name="connsiteX7" fmla="*/ 153847 w 153986"/>
                <a:gd name="connsiteY7" fmla="*/ 117054 h 120549"/>
                <a:gd name="connsiteX8" fmla="*/ 153624 w 153986"/>
                <a:gd name="connsiteY8" fmla="*/ 99960 h 120549"/>
                <a:gd name="connsiteX9" fmla="*/ 139211 w 153986"/>
                <a:gd name="connsiteY9" fmla="*/ 82419 h 120549"/>
                <a:gd name="connsiteX10" fmla="*/ 135189 w 153986"/>
                <a:gd name="connsiteY10" fmla="*/ 65660 h 120549"/>
                <a:gd name="connsiteX11" fmla="*/ 130273 w 153986"/>
                <a:gd name="connsiteY11" fmla="*/ 58286 h 120549"/>
                <a:gd name="connsiteX12" fmla="*/ 115078 w 153986"/>
                <a:gd name="connsiteY12" fmla="*/ 39293 h 120549"/>
                <a:gd name="connsiteX13" fmla="*/ 96085 w 153986"/>
                <a:gd name="connsiteY13" fmla="*/ 14601 h 120549"/>
                <a:gd name="connsiteX14" fmla="*/ 86588 w 153986"/>
                <a:gd name="connsiteY14" fmla="*/ 14601 h 120549"/>
                <a:gd name="connsiteX15" fmla="*/ 71393 w 153986"/>
                <a:gd name="connsiteY15" fmla="*/ 1306 h 120549"/>
                <a:gd name="connsiteX16" fmla="*/ 50501 w 153986"/>
                <a:gd name="connsiteY16" fmla="*/ 3205 h 120549"/>
                <a:gd name="connsiteX17" fmla="*/ 25809 w 153986"/>
                <a:gd name="connsiteY17" fmla="*/ 3205 h 120549"/>
                <a:gd name="connsiteX18" fmla="*/ 10615 w 153986"/>
                <a:gd name="connsiteY18" fmla="*/ 16501 h 120549"/>
                <a:gd name="connsiteX19" fmla="*/ 9274 w 153986"/>
                <a:gd name="connsiteY19" fmla="*/ 16836 h 120549"/>
                <a:gd name="connsiteX20" fmla="*/ 3017 w 153986"/>
                <a:gd name="connsiteY20" fmla="*/ 38511 h 120549"/>
                <a:gd name="connsiteX21" fmla="*/ 13073 w 153986"/>
                <a:gd name="connsiteY21" fmla="*/ 76832 h 120549"/>
                <a:gd name="connsiteX22" fmla="*/ 14637 w 153986"/>
                <a:gd name="connsiteY22" fmla="*/ 81972 h 120549"/>
                <a:gd name="connsiteX23" fmla="*/ 48825 w 153986"/>
                <a:gd name="connsiteY23" fmla="*/ 76386 h 120549"/>
                <a:gd name="connsiteX24" fmla="*/ 74634 w 153986"/>
                <a:gd name="connsiteY24" fmla="*/ 87558 h 120549"/>
                <a:gd name="connsiteX25" fmla="*/ 89270 w 153986"/>
                <a:gd name="connsiteY25" fmla="*/ 89569 h 120549"/>
                <a:gd name="connsiteX26" fmla="*/ 72623 w 153986"/>
                <a:gd name="connsiteY26" fmla="*/ 94150 h 120549"/>
                <a:gd name="connsiteX27" fmla="*/ 49830 w 153986"/>
                <a:gd name="connsiteY27" fmla="*/ 88117 h 120549"/>
                <a:gd name="connsiteX28" fmla="*/ 18994 w 153986"/>
                <a:gd name="connsiteY28" fmla="*/ 96720 h 120549"/>
                <a:gd name="connsiteX29" fmla="*/ 11062 w 153986"/>
                <a:gd name="connsiteY29" fmla="*/ 98396 h 120549"/>
                <a:gd name="connsiteX30" fmla="*/ 14190 w 153986"/>
                <a:gd name="connsiteY30" fmla="*/ 111021 h 120549"/>
                <a:gd name="connsiteX31" fmla="*/ 16983 w 153986"/>
                <a:gd name="connsiteY31" fmla="*/ 114261 h 120549"/>
                <a:gd name="connsiteX32" fmla="*/ 30502 w 153986"/>
                <a:gd name="connsiteY32" fmla="*/ 117613 h 12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3986" h="120549">
                  <a:moveTo>
                    <a:pt x="30502" y="117613"/>
                  </a:moveTo>
                  <a:cubicBezTo>
                    <a:pt x="35530" y="118059"/>
                    <a:pt x="45697" y="111468"/>
                    <a:pt x="45697" y="111468"/>
                  </a:cubicBezTo>
                  <a:cubicBezTo>
                    <a:pt x="45697" y="111468"/>
                    <a:pt x="79550" y="109010"/>
                    <a:pt x="85136" y="108451"/>
                  </a:cubicBezTo>
                  <a:cubicBezTo>
                    <a:pt x="87035" y="108339"/>
                    <a:pt x="89605" y="109121"/>
                    <a:pt x="91951" y="110350"/>
                  </a:cubicBezTo>
                  <a:cubicBezTo>
                    <a:pt x="92063" y="108898"/>
                    <a:pt x="92063" y="107892"/>
                    <a:pt x="92063" y="107892"/>
                  </a:cubicBezTo>
                  <a:cubicBezTo>
                    <a:pt x="92063" y="107892"/>
                    <a:pt x="110051" y="111468"/>
                    <a:pt x="111280" y="115713"/>
                  </a:cubicBezTo>
                  <a:cubicBezTo>
                    <a:pt x="112509" y="119847"/>
                    <a:pt x="137088" y="122864"/>
                    <a:pt x="150831" y="118171"/>
                  </a:cubicBezTo>
                  <a:cubicBezTo>
                    <a:pt x="151836" y="117836"/>
                    <a:pt x="152842" y="117389"/>
                    <a:pt x="153847" y="117054"/>
                  </a:cubicBezTo>
                  <a:cubicBezTo>
                    <a:pt x="153959" y="111579"/>
                    <a:pt x="154182" y="102641"/>
                    <a:pt x="153624" y="99960"/>
                  </a:cubicBezTo>
                  <a:cubicBezTo>
                    <a:pt x="152842" y="95938"/>
                    <a:pt x="144015" y="87223"/>
                    <a:pt x="139211" y="82419"/>
                  </a:cubicBezTo>
                  <a:cubicBezTo>
                    <a:pt x="134407" y="77615"/>
                    <a:pt x="135189" y="65660"/>
                    <a:pt x="135189" y="65660"/>
                  </a:cubicBezTo>
                  <a:lnTo>
                    <a:pt x="130273" y="58286"/>
                  </a:lnTo>
                  <a:cubicBezTo>
                    <a:pt x="130273" y="58286"/>
                    <a:pt x="126475" y="43091"/>
                    <a:pt x="115078" y="39293"/>
                  </a:cubicBezTo>
                  <a:cubicBezTo>
                    <a:pt x="103682" y="35494"/>
                    <a:pt x="96085" y="14601"/>
                    <a:pt x="96085" y="14601"/>
                  </a:cubicBezTo>
                  <a:lnTo>
                    <a:pt x="86588" y="14601"/>
                  </a:lnTo>
                  <a:cubicBezTo>
                    <a:pt x="86588" y="14601"/>
                    <a:pt x="78991" y="5104"/>
                    <a:pt x="71393" y="1306"/>
                  </a:cubicBezTo>
                  <a:cubicBezTo>
                    <a:pt x="63796" y="-2493"/>
                    <a:pt x="50501" y="3205"/>
                    <a:pt x="50501" y="3205"/>
                  </a:cubicBezTo>
                  <a:cubicBezTo>
                    <a:pt x="50501" y="3205"/>
                    <a:pt x="35306" y="5104"/>
                    <a:pt x="25809" y="3205"/>
                  </a:cubicBezTo>
                  <a:cubicBezTo>
                    <a:pt x="16313" y="1306"/>
                    <a:pt x="18212" y="14601"/>
                    <a:pt x="10615" y="16501"/>
                  </a:cubicBezTo>
                  <a:cubicBezTo>
                    <a:pt x="10280" y="16612"/>
                    <a:pt x="9721" y="16724"/>
                    <a:pt x="9274" y="16836"/>
                  </a:cubicBezTo>
                  <a:cubicBezTo>
                    <a:pt x="8380" y="24545"/>
                    <a:pt x="7040" y="32477"/>
                    <a:pt x="3017" y="38511"/>
                  </a:cubicBezTo>
                  <a:cubicBezTo>
                    <a:pt x="-5697" y="51694"/>
                    <a:pt x="6593" y="70911"/>
                    <a:pt x="13073" y="76832"/>
                  </a:cubicBezTo>
                  <a:cubicBezTo>
                    <a:pt x="14414" y="78061"/>
                    <a:pt x="14749" y="79849"/>
                    <a:pt x="14637" y="81972"/>
                  </a:cubicBezTo>
                  <a:cubicBezTo>
                    <a:pt x="29161" y="83424"/>
                    <a:pt x="37317" y="81860"/>
                    <a:pt x="48825" y="76386"/>
                  </a:cubicBezTo>
                  <a:cubicBezTo>
                    <a:pt x="60445" y="70799"/>
                    <a:pt x="61450" y="86553"/>
                    <a:pt x="74634" y="87558"/>
                  </a:cubicBezTo>
                  <a:cubicBezTo>
                    <a:pt x="87706" y="88564"/>
                    <a:pt x="89270" y="89569"/>
                    <a:pt x="89270" y="89569"/>
                  </a:cubicBezTo>
                  <a:cubicBezTo>
                    <a:pt x="89270" y="89569"/>
                    <a:pt x="80667" y="95156"/>
                    <a:pt x="72623" y="94150"/>
                  </a:cubicBezTo>
                  <a:cubicBezTo>
                    <a:pt x="64578" y="93145"/>
                    <a:pt x="55417" y="82977"/>
                    <a:pt x="49830" y="88117"/>
                  </a:cubicBezTo>
                  <a:cubicBezTo>
                    <a:pt x="44244" y="93145"/>
                    <a:pt x="27150" y="96161"/>
                    <a:pt x="18994" y="96720"/>
                  </a:cubicBezTo>
                  <a:cubicBezTo>
                    <a:pt x="17653" y="96832"/>
                    <a:pt x="14860" y="97502"/>
                    <a:pt x="11062" y="98396"/>
                  </a:cubicBezTo>
                  <a:cubicBezTo>
                    <a:pt x="10503" y="102865"/>
                    <a:pt x="10838" y="107334"/>
                    <a:pt x="14190" y="111021"/>
                  </a:cubicBezTo>
                  <a:cubicBezTo>
                    <a:pt x="15195" y="112138"/>
                    <a:pt x="16089" y="113143"/>
                    <a:pt x="16983" y="114261"/>
                  </a:cubicBezTo>
                  <a:cubicBezTo>
                    <a:pt x="30390" y="110462"/>
                    <a:pt x="26256" y="117166"/>
                    <a:pt x="30502" y="1176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B9E7FF6-77B5-9E16-D730-03DA2B22B4C2}"/>
                </a:ext>
              </a:extLst>
            </p:cNvPr>
            <p:cNvSpPr/>
            <p:nvPr/>
          </p:nvSpPr>
          <p:spPr>
            <a:xfrm>
              <a:off x="5650735" y="3780926"/>
              <a:ext cx="75191" cy="44812"/>
            </a:xfrm>
            <a:custGeom>
              <a:avLst/>
              <a:gdLst>
                <a:gd name="connsiteX0" fmla="*/ 39216 w 75191"/>
                <a:gd name="connsiteY0" fmla="*/ 42019 h 44812"/>
                <a:gd name="connsiteX1" fmla="*/ 61449 w 75191"/>
                <a:gd name="connsiteY1" fmla="*/ 28836 h 44812"/>
                <a:gd name="connsiteX2" fmla="*/ 71058 w 75191"/>
                <a:gd name="connsiteY2" fmla="*/ 24590 h 44812"/>
                <a:gd name="connsiteX3" fmla="*/ 69270 w 75191"/>
                <a:gd name="connsiteY3" fmla="*/ 11965 h 44812"/>
                <a:gd name="connsiteX4" fmla="*/ 75192 w 75191"/>
                <a:gd name="connsiteY4" fmla="*/ 1910 h 44812"/>
                <a:gd name="connsiteX5" fmla="*/ 68376 w 75191"/>
                <a:gd name="connsiteY5" fmla="*/ 11 h 44812"/>
                <a:gd name="connsiteX6" fmla="*/ 28937 w 75191"/>
                <a:gd name="connsiteY6" fmla="*/ 3027 h 44812"/>
                <a:gd name="connsiteX7" fmla="*/ 13742 w 75191"/>
                <a:gd name="connsiteY7" fmla="*/ 9172 h 44812"/>
                <a:gd name="connsiteX8" fmla="*/ 0 w 75191"/>
                <a:gd name="connsiteY8" fmla="*/ 5373 h 44812"/>
                <a:gd name="connsiteX9" fmla="*/ 21675 w 75191"/>
                <a:gd name="connsiteY9" fmla="*/ 22132 h 44812"/>
                <a:gd name="connsiteX10" fmla="*/ 33294 w 75191"/>
                <a:gd name="connsiteY10" fmla="*/ 42578 h 44812"/>
                <a:gd name="connsiteX11" fmla="*/ 36423 w 75191"/>
                <a:gd name="connsiteY11" fmla="*/ 44813 h 44812"/>
                <a:gd name="connsiteX12" fmla="*/ 39216 w 75191"/>
                <a:gd name="connsiteY12" fmla="*/ 42019 h 4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191" h="44812">
                  <a:moveTo>
                    <a:pt x="39216" y="42019"/>
                  </a:moveTo>
                  <a:cubicBezTo>
                    <a:pt x="45249" y="37886"/>
                    <a:pt x="57204" y="27048"/>
                    <a:pt x="61449" y="28836"/>
                  </a:cubicBezTo>
                  <a:cubicBezTo>
                    <a:pt x="65695" y="30624"/>
                    <a:pt x="71058" y="26937"/>
                    <a:pt x="71058" y="24590"/>
                  </a:cubicBezTo>
                  <a:cubicBezTo>
                    <a:pt x="71058" y="22132"/>
                    <a:pt x="62678" y="14423"/>
                    <a:pt x="69270" y="11965"/>
                  </a:cubicBezTo>
                  <a:cubicBezTo>
                    <a:pt x="73851" y="10289"/>
                    <a:pt x="74857" y="5038"/>
                    <a:pt x="75192" y="1910"/>
                  </a:cubicBezTo>
                  <a:cubicBezTo>
                    <a:pt x="72845" y="681"/>
                    <a:pt x="70276" y="-101"/>
                    <a:pt x="68376" y="11"/>
                  </a:cubicBezTo>
                  <a:cubicBezTo>
                    <a:pt x="62790" y="457"/>
                    <a:pt x="28937" y="3027"/>
                    <a:pt x="28937" y="3027"/>
                  </a:cubicBezTo>
                  <a:cubicBezTo>
                    <a:pt x="28937" y="3027"/>
                    <a:pt x="18770" y="9619"/>
                    <a:pt x="13742" y="9172"/>
                  </a:cubicBezTo>
                  <a:cubicBezTo>
                    <a:pt x="9497" y="8725"/>
                    <a:pt x="13742" y="1910"/>
                    <a:pt x="0" y="5373"/>
                  </a:cubicBezTo>
                  <a:cubicBezTo>
                    <a:pt x="6815" y="13865"/>
                    <a:pt x="7709" y="18222"/>
                    <a:pt x="21675" y="22132"/>
                  </a:cubicBezTo>
                  <a:cubicBezTo>
                    <a:pt x="37316" y="26490"/>
                    <a:pt x="20446" y="34534"/>
                    <a:pt x="33294" y="42578"/>
                  </a:cubicBezTo>
                  <a:cubicBezTo>
                    <a:pt x="34523" y="43360"/>
                    <a:pt x="35417" y="44031"/>
                    <a:pt x="36423" y="44813"/>
                  </a:cubicBezTo>
                  <a:cubicBezTo>
                    <a:pt x="37540" y="43695"/>
                    <a:pt x="38546" y="42578"/>
                    <a:pt x="39216" y="4201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6EAC259-C057-80AE-23F5-7D22D128BEB3}"/>
                </a:ext>
              </a:extLst>
            </p:cNvPr>
            <p:cNvSpPr/>
            <p:nvPr/>
          </p:nvSpPr>
          <p:spPr>
            <a:xfrm>
              <a:off x="6487562" y="3823418"/>
              <a:ext cx="332049" cy="231805"/>
            </a:xfrm>
            <a:custGeom>
              <a:avLst/>
              <a:gdLst>
                <a:gd name="connsiteX0" fmla="*/ 306688 w 332049"/>
                <a:gd name="connsiteY0" fmla="*/ 131029 h 231805"/>
                <a:gd name="connsiteX1" fmla="*/ 296744 w 332049"/>
                <a:gd name="connsiteY1" fmla="*/ 112706 h 231805"/>
                <a:gd name="connsiteX2" fmla="*/ 280097 w 332049"/>
                <a:gd name="connsiteY2" fmla="*/ 97623 h 231805"/>
                <a:gd name="connsiteX3" fmla="*/ 268477 w 332049"/>
                <a:gd name="connsiteY3" fmla="*/ 80975 h 231805"/>
                <a:gd name="connsiteX4" fmla="*/ 246803 w 332049"/>
                <a:gd name="connsiteY4" fmla="*/ 71032 h 231805"/>
                <a:gd name="connsiteX5" fmla="*/ 243451 w 332049"/>
                <a:gd name="connsiteY5" fmla="*/ 62653 h 231805"/>
                <a:gd name="connsiteX6" fmla="*/ 231831 w 332049"/>
                <a:gd name="connsiteY6" fmla="*/ 60977 h 231805"/>
                <a:gd name="connsiteX7" fmla="*/ 235183 w 332049"/>
                <a:gd name="connsiteY7" fmla="*/ 50921 h 231805"/>
                <a:gd name="connsiteX8" fmla="*/ 233507 w 332049"/>
                <a:gd name="connsiteY8" fmla="*/ 27571 h 231805"/>
                <a:gd name="connsiteX9" fmla="*/ 214402 w 332049"/>
                <a:gd name="connsiteY9" fmla="*/ 1874 h 231805"/>
                <a:gd name="connsiteX10" fmla="*/ 209710 w 332049"/>
                <a:gd name="connsiteY10" fmla="*/ 868 h 231805"/>
                <a:gd name="connsiteX11" fmla="*/ 187365 w 332049"/>
                <a:gd name="connsiteY11" fmla="*/ 9583 h 231805"/>
                <a:gd name="connsiteX12" fmla="*/ 181778 w 332049"/>
                <a:gd name="connsiteY12" fmla="*/ 22431 h 231805"/>
                <a:gd name="connsiteX13" fmla="*/ 155411 w 332049"/>
                <a:gd name="connsiteY13" fmla="*/ 49581 h 231805"/>
                <a:gd name="connsiteX14" fmla="*/ 117089 w 332049"/>
                <a:gd name="connsiteY14" fmla="*/ 57513 h 231805"/>
                <a:gd name="connsiteX15" fmla="*/ 115525 w 332049"/>
                <a:gd name="connsiteY15" fmla="*/ 71926 h 231805"/>
                <a:gd name="connsiteX16" fmla="*/ 91615 w 332049"/>
                <a:gd name="connsiteY16" fmla="*/ 84774 h 231805"/>
                <a:gd name="connsiteX17" fmla="*/ 62008 w 332049"/>
                <a:gd name="connsiteY17" fmla="*/ 93601 h 231805"/>
                <a:gd name="connsiteX18" fmla="*/ 44355 w 332049"/>
                <a:gd name="connsiteY18" fmla="*/ 93601 h 231805"/>
                <a:gd name="connsiteX19" fmla="*/ 29161 w 332049"/>
                <a:gd name="connsiteY19" fmla="*/ 99969 h 231805"/>
                <a:gd name="connsiteX20" fmla="*/ 26814 w 332049"/>
                <a:gd name="connsiteY20" fmla="*/ 97176 h 231805"/>
                <a:gd name="connsiteX21" fmla="*/ 13184 w 332049"/>
                <a:gd name="connsiteY21" fmla="*/ 114047 h 231805"/>
                <a:gd name="connsiteX22" fmla="*/ 0 w 332049"/>
                <a:gd name="connsiteY22" fmla="*/ 141084 h 231805"/>
                <a:gd name="connsiteX23" fmla="*/ 3575 w 332049"/>
                <a:gd name="connsiteY23" fmla="*/ 163206 h 231805"/>
                <a:gd name="connsiteX24" fmla="*/ 11396 w 332049"/>
                <a:gd name="connsiteY24" fmla="*/ 184769 h 231805"/>
                <a:gd name="connsiteX25" fmla="*/ 15530 w 332049"/>
                <a:gd name="connsiteY25" fmla="*/ 200969 h 231805"/>
                <a:gd name="connsiteX26" fmla="*/ 21563 w 332049"/>
                <a:gd name="connsiteY26" fmla="*/ 209907 h 231805"/>
                <a:gd name="connsiteX27" fmla="*/ 38881 w 332049"/>
                <a:gd name="connsiteY27" fmla="*/ 227225 h 231805"/>
                <a:gd name="connsiteX28" fmla="*/ 43573 w 332049"/>
                <a:gd name="connsiteY28" fmla="*/ 231806 h 231805"/>
                <a:gd name="connsiteX29" fmla="*/ 45249 w 332049"/>
                <a:gd name="connsiteY29" fmla="*/ 229236 h 231805"/>
                <a:gd name="connsiteX30" fmla="*/ 50277 w 332049"/>
                <a:gd name="connsiteY30" fmla="*/ 209237 h 231805"/>
                <a:gd name="connsiteX31" fmla="*/ 65248 w 332049"/>
                <a:gd name="connsiteY31" fmla="*/ 205885 h 231805"/>
                <a:gd name="connsiteX32" fmla="*/ 76868 w 332049"/>
                <a:gd name="connsiteY32" fmla="*/ 202533 h 231805"/>
                <a:gd name="connsiteX33" fmla="*/ 100218 w 332049"/>
                <a:gd name="connsiteY33" fmla="*/ 205885 h 231805"/>
                <a:gd name="connsiteX34" fmla="*/ 100218 w 332049"/>
                <a:gd name="connsiteY34" fmla="*/ 187562 h 231805"/>
                <a:gd name="connsiteX35" fmla="*/ 128597 w 332049"/>
                <a:gd name="connsiteY35" fmla="*/ 165887 h 231805"/>
                <a:gd name="connsiteX36" fmla="*/ 150272 w 332049"/>
                <a:gd name="connsiteY36" fmla="*/ 180970 h 231805"/>
                <a:gd name="connsiteX37" fmla="*/ 201889 w 332049"/>
                <a:gd name="connsiteY37" fmla="*/ 190914 h 231805"/>
                <a:gd name="connsiteX38" fmla="*/ 210268 w 332049"/>
                <a:gd name="connsiteY38" fmla="*/ 172591 h 231805"/>
                <a:gd name="connsiteX39" fmla="*/ 231943 w 332049"/>
                <a:gd name="connsiteY39" fmla="*/ 172591 h 231805"/>
                <a:gd name="connsiteX40" fmla="*/ 260322 w 332049"/>
                <a:gd name="connsiteY40" fmla="*/ 164211 h 231805"/>
                <a:gd name="connsiteX41" fmla="*/ 281996 w 332049"/>
                <a:gd name="connsiteY41" fmla="*/ 160860 h 231805"/>
                <a:gd name="connsiteX42" fmla="*/ 312051 w 332049"/>
                <a:gd name="connsiteY42" fmla="*/ 164211 h 231805"/>
                <a:gd name="connsiteX43" fmla="*/ 332050 w 332049"/>
                <a:gd name="connsiteY43" fmla="*/ 160860 h 231805"/>
                <a:gd name="connsiteX44" fmla="*/ 325346 w 332049"/>
                <a:gd name="connsiteY44" fmla="*/ 144212 h 231805"/>
                <a:gd name="connsiteX45" fmla="*/ 306688 w 332049"/>
                <a:gd name="connsiteY45" fmla="*/ 131029 h 2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32049" h="231805">
                  <a:moveTo>
                    <a:pt x="306688" y="131029"/>
                  </a:moveTo>
                  <a:cubicBezTo>
                    <a:pt x="306688" y="126001"/>
                    <a:pt x="306688" y="120974"/>
                    <a:pt x="296744" y="112706"/>
                  </a:cubicBezTo>
                  <a:cubicBezTo>
                    <a:pt x="286801" y="104327"/>
                    <a:pt x="280097" y="102650"/>
                    <a:pt x="280097" y="97623"/>
                  </a:cubicBezTo>
                  <a:cubicBezTo>
                    <a:pt x="280097" y="92595"/>
                    <a:pt x="276745" y="90919"/>
                    <a:pt x="268477" y="80975"/>
                  </a:cubicBezTo>
                  <a:cubicBezTo>
                    <a:pt x="260098" y="71032"/>
                    <a:pt x="246803" y="71032"/>
                    <a:pt x="246803" y="71032"/>
                  </a:cubicBezTo>
                  <a:lnTo>
                    <a:pt x="243451" y="62653"/>
                  </a:lnTo>
                  <a:lnTo>
                    <a:pt x="231831" y="60977"/>
                  </a:lnTo>
                  <a:cubicBezTo>
                    <a:pt x="231831" y="60977"/>
                    <a:pt x="225128" y="55949"/>
                    <a:pt x="235183" y="50921"/>
                  </a:cubicBezTo>
                  <a:cubicBezTo>
                    <a:pt x="245127" y="45894"/>
                    <a:pt x="235183" y="32598"/>
                    <a:pt x="233507" y="27571"/>
                  </a:cubicBezTo>
                  <a:cubicBezTo>
                    <a:pt x="232055" y="23213"/>
                    <a:pt x="217977" y="6231"/>
                    <a:pt x="214402" y="1874"/>
                  </a:cubicBezTo>
                  <a:cubicBezTo>
                    <a:pt x="212615" y="1762"/>
                    <a:pt x="210939" y="1539"/>
                    <a:pt x="209710" y="868"/>
                  </a:cubicBezTo>
                  <a:cubicBezTo>
                    <a:pt x="204124" y="-2372"/>
                    <a:pt x="192951" y="4108"/>
                    <a:pt x="187365" y="9583"/>
                  </a:cubicBezTo>
                  <a:cubicBezTo>
                    <a:pt x="181778" y="15169"/>
                    <a:pt x="185800" y="18409"/>
                    <a:pt x="181778" y="22431"/>
                  </a:cubicBezTo>
                  <a:cubicBezTo>
                    <a:pt x="177756" y="26453"/>
                    <a:pt x="164125" y="38408"/>
                    <a:pt x="155411" y="49581"/>
                  </a:cubicBezTo>
                  <a:cubicBezTo>
                    <a:pt x="146584" y="60753"/>
                    <a:pt x="124239" y="53603"/>
                    <a:pt x="117089" y="57513"/>
                  </a:cubicBezTo>
                  <a:cubicBezTo>
                    <a:pt x="109827" y="61535"/>
                    <a:pt x="120217" y="67904"/>
                    <a:pt x="115525" y="71926"/>
                  </a:cubicBezTo>
                  <a:cubicBezTo>
                    <a:pt x="110720" y="75948"/>
                    <a:pt x="96308" y="82316"/>
                    <a:pt x="91615" y="84774"/>
                  </a:cubicBezTo>
                  <a:cubicBezTo>
                    <a:pt x="86811" y="87121"/>
                    <a:pt x="67594" y="86338"/>
                    <a:pt x="62008" y="93601"/>
                  </a:cubicBezTo>
                  <a:cubicBezTo>
                    <a:pt x="56422" y="100751"/>
                    <a:pt x="50053" y="85668"/>
                    <a:pt x="44355" y="93601"/>
                  </a:cubicBezTo>
                  <a:cubicBezTo>
                    <a:pt x="38769" y="101533"/>
                    <a:pt x="32400" y="102427"/>
                    <a:pt x="29161" y="99969"/>
                  </a:cubicBezTo>
                  <a:cubicBezTo>
                    <a:pt x="28378" y="99411"/>
                    <a:pt x="27596" y="98405"/>
                    <a:pt x="26814" y="97176"/>
                  </a:cubicBezTo>
                  <a:cubicBezTo>
                    <a:pt x="21675" y="101980"/>
                    <a:pt x="15306" y="107343"/>
                    <a:pt x="13184" y="114047"/>
                  </a:cubicBezTo>
                  <a:cubicBezTo>
                    <a:pt x="9609" y="125443"/>
                    <a:pt x="0" y="135610"/>
                    <a:pt x="0" y="141084"/>
                  </a:cubicBezTo>
                  <a:cubicBezTo>
                    <a:pt x="0" y="146447"/>
                    <a:pt x="3575" y="153597"/>
                    <a:pt x="3575" y="163206"/>
                  </a:cubicBezTo>
                  <a:cubicBezTo>
                    <a:pt x="3575" y="172814"/>
                    <a:pt x="6033" y="177619"/>
                    <a:pt x="11396" y="184769"/>
                  </a:cubicBezTo>
                  <a:cubicBezTo>
                    <a:pt x="16759" y="191920"/>
                    <a:pt x="15530" y="200969"/>
                    <a:pt x="15530" y="200969"/>
                  </a:cubicBezTo>
                  <a:cubicBezTo>
                    <a:pt x="15530" y="200969"/>
                    <a:pt x="17318" y="204544"/>
                    <a:pt x="21563" y="209907"/>
                  </a:cubicBezTo>
                  <a:cubicBezTo>
                    <a:pt x="25697" y="215270"/>
                    <a:pt x="37763" y="223091"/>
                    <a:pt x="38881" y="227225"/>
                  </a:cubicBezTo>
                  <a:cubicBezTo>
                    <a:pt x="39439" y="229124"/>
                    <a:pt x="41450" y="230689"/>
                    <a:pt x="43573" y="231806"/>
                  </a:cubicBezTo>
                  <a:cubicBezTo>
                    <a:pt x="44132" y="230912"/>
                    <a:pt x="44690" y="230018"/>
                    <a:pt x="45249" y="229236"/>
                  </a:cubicBezTo>
                  <a:cubicBezTo>
                    <a:pt x="51953" y="220968"/>
                    <a:pt x="50277" y="209237"/>
                    <a:pt x="50277" y="209237"/>
                  </a:cubicBezTo>
                  <a:lnTo>
                    <a:pt x="65248" y="205885"/>
                  </a:lnTo>
                  <a:lnTo>
                    <a:pt x="76868" y="202533"/>
                  </a:lnTo>
                  <a:lnTo>
                    <a:pt x="100218" y="205885"/>
                  </a:lnTo>
                  <a:lnTo>
                    <a:pt x="100218" y="187562"/>
                  </a:lnTo>
                  <a:cubicBezTo>
                    <a:pt x="100218" y="187562"/>
                    <a:pt x="116865" y="165887"/>
                    <a:pt x="128597" y="165887"/>
                  </a:cubicBezTo>
                  <a:cubicBezTo>
                    <a:pt x="140328" y="165887"/>
                    <a:pt x="150272" y="180970"/>
                    <a:pt x="150272" y="180970"/>
                  </a:cubicBezTo>
                  <a:lnTo>
                    <a:pt x="201889" y="190914"/>
                  </a:lnTo>
                  <a:cubicBezTo>
                    <a:pt x="201889" y="190914"/>
                    <a:pt x="205241" y="175943"/>
                    <a:pt x="210268" y="172591"/>
                  </a:cubicBezTo>
                  <a:cubicBezTo>
                    <a:pt x="215296" y="169239"/>
                    <a:pt x="225240" y="175943"/>
                    <a:pt x="231943" y="172591"/>
                  </a:cubicBezTo>
                  <a:cubicBezTo>
                    <a:pt x="238647" y="169239"/>
                    <a:pt x="248590" y="164211"/>
                    <a:pt x="260322" y="164211"/>
                  </a:cubicBezTo>
                  <a:cubicBezTo>
                    <a:pt x="272053" y="164211"/>
                    <a:pt x="277081" y="170915"/>
                    <a:pt x="281996" y="160860"/>
                  </a:cubicBezTo>
                  <a:cubicBezTo>
                    <a:pt x="287024" y="150804"/>
                    <a:pt x="312051" y="164211"/>
                    <a:pt x="312051" y="164211"/>
                  </a:cubicBezTo>
                  <a:lnTo>
                    <a:pt x="332050" y="160860"/>
                  </a:lnTo>
                  <a:lnTo>
                    <a:pt x="325346" y="144212"/>
                  </a:lnTo>
                  <a:cubicBezTo>
                    <a:pt x="325011" y="144436"/>
                    <a:pt x="306688" y="136057"/>
                    <a:pt x="306688" y="13102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E1157D1-2B7A-4504-FAA9-887B78760A64}"/>
                </a:ext>
              </a:extLst>
            </p:cNvPr>
            <p:cNvSpPr/>
            <p:nvPr/>
          </p:nvSpPr>
          <p:spPr>
            <a:xfrm>
              <a:off x="6172605" y="3748496"/>
              <a:ext cx="318790" cy="260377"/>
            </a:xfrm>
            <a:custGeom>
              <a:avLst/>
              <a:gdLst>
                <a:gd name="connsiteX0" fmla="*/ 196751 w 318790"/>
                <a:gd name="connsiteY0" fmla="*/ 191091 h 260377"/>
                <a:gd name="connsiteX1" fmla="*/ 212728 w 318790"/>
                <a:gd name="connsiteY1" fmla="*/ 188745 h 260377"/>
                <a:gd name="connsiteX2" fmla="*/ 231945 w 318790"/>
                <a:gd name="connsiteY2" fmla="*/ 202264 h 260377"/>
                <a:gd name="connsiteX3" fmla="*/ 243117 w 318790"/>
                <a:gd name="connsiteY3" fmla="*/ 190309 h 260377"/>
                <a:gd name="connsiteX4" fmla="*/ 263116 w 318790"/>
                <a:gd name="connsiteY4" fmla="*/ 148747 h 260377"/>
                <a:gd name="connsiteX5" fmla="*/ 275965 w 318790"/>
                <a:gd name="connsiteY5" fmla="*/ 132770 h 260377"/>
                <a:gd name="connsiteX6" fmla="*/ 279205 w 318790"/>
                <a:gd name="connsiteY6" fmla="*/ 118358 h 260377"/>
                <a:gd name="connsiteX7" fmla="*/ 285573 w 318790"/>
                <a:gd name="connsiteY7" fmla="*/ 100705 h 260377"/>
                <a:gd name="connsiteX8" fmla="*/ 301550 w 318790"/>
                <a:gd name="connsiteY8" fmla="*/ 71098 h 260377"/>
                <a:gd name="connsiteX9" fmla="*/ 317527 w 318790"/>
                <a:gd name="connsiteY9" fmla="*/ 62271 h 260377"/>
                <a:gd name="connsiteX10" fmla="*/ 315851 w 318790"/>
                <a:gd name="connsiteY10" fmla="*/ 45512 h 260377"/>
                <a:gd name="connsiteX11" fmla="*/ 304678 w 318790"/>
                <a:gd name="connsiteY11" fmla="*/ 34340 h 260377"/>
                <a:gd name="connsiteX12" fmla="*/ 306354 w 318790"/>
                <a:gd name="connsiteY12" fmla="*/ 19704 h 260377"/>
                <a:gd name="connsiteX13" fmla="*/ 295852 w 318790"/>
                <a:gd name="connsiteY13" fmla="*/ 8754 h 260377"/>
                <a:gd name="connsiteX14" fmla="*/ 286243 w 318790"/>
                <a:gd name="connsiteY14" fmla="*/ 3168 h 260377"/>
                <a:gd name="connsiteX15" fmla="*/ 267026 w 318790"/>
                <a:gd name="connsiteY15" fmla="*/ 20709 h 260377"/>
                <a:gd name="connsiteX16" fmla="*/ 244681 w 318790"/>
                <a:gd name="connsiteY16" fmla="*/ 15123 h 260377"/>
                <a:gd name="connsiteX17" fmla="*/ 210382 w 318790"/>
                <a:gd name="connsiteY17" fmla="*/ 14341 h 260377"/>
                <a:gd name="connsiteX18" fmla="*/ 190382 w 318790"/>
                <a:gd name="connsiteY18" fmla="*/ 27078 h 260377"/>
                <a:gd name="connsiteX19" fmla="*/ 164015 w 318790"/>
                <a:gd name="connsiteY19" fmla="*/ 27078 h 260377"/>
                <a:gd name="connsiteX20" fmla="*/ 143234 w 318790"/>
                <a:gd name="connsiteY20" fmla="*/ 15905 h 260377"/>
                <a:gd name="connsiteX21" fmla="*/ 120889 w 318790"/>
                <a:gd name="connsiteY21" fmla="*/ 22273 h 260377"/>
                <a:gd name="connsiteX22" fmla="*/ 105694 w 318790"/>
                <a:gd name="connsiteY22" fmla="*/ 7861 h 260377"/>
                <a:gd name="connsiteX23" fmla="*/ 84131 w 318790"/>
                <a:gd name="connsiteY23" fmla="*/ 1492 h 260377"/>
                <a:gd name="connsiteX24" fmla="*/ 68154 w 318790"/>
                <a:gd name="connsiteY24" fmla="*/ 7078 h 260377"/>
                <a:gd name="connsiteX25" fmla="*/ 43351 w 318790"/>
                <a:gd name="connsiteY25" fmla="*/ 7078 h 260377"/>
                <a:gd name="connsiteX26" fmla="*/ 36983 w 318790"/>
                <a:gd name="connsiteY26" fmla="*/ 28642 h 260377"/>
                <a:gd name="connsiteX27" fmla="*/ 25028 w 318790"/>
                <a:gd name="connsiteY27" fmla="*/ 47859 h 260377"/>
                <a:gd name="connsiteX28" fmla="*/ 22458 w 318790"/>
                <a:gd name="connsiteY28" fmla="*/ 53221 h 260377"/>
                <a:gd name="connsiteX29" fmla="*/ 25252 w 318790"/>
                <a:gd name="connsiteY29" fmla="*/ 71433 h 260377"/>
                <a:gd name="connsiteX30" fmla="*/ 22235 w 318790"/>
                <a:gd name="connsiteY30" fmla="*/ 109866 h 260377"/>
                <a:gd name="connsiteX31" fmla="*/ 12068 w 318790"/>
                <a:gd name="connsiteY31" fmla="*/ 125508 h 260377"/>
                <a:gd name="connsiteX32" fmla="*/ 672 w 318790"/>
                <a:gd name="connsiteY32" fmla="*/ 145284 h 260377"/>
                <a:gd name="connsiteX33" fmla="*/ 1230 w 318790"/>
                <a:gd name="connsiteY33" fmla="*/ 177014 h 260377"/>
                <a:gd name="connsiteX34" fmla="*/ 9498 w 318790"/>
                <a:gd name="connsiteY34" fmla="*/ 198353 h 260377"/>
                <a:gd name="connsiteX35" fmla="*/ 50167 w 318790"/>
                <a:gd name="connsiteY35" fmla="*/ 208967 h 260377"/>
                <a:gd name="connsiteX36" fmla="*/ 75752 w 318790"/>
                <a:gd name="connsiteY36" fmla="*/ 236564 h 260377"/>
                <a:gd name="connsiteX37" fmla="*/ 90164 w 318790"/>
                <a:gd name="connsiteY37" fmla="*/ 259691 h 260377"/>
                <a:gd name="connsiteX38" fmla="*/ 117761 w 318790"/>
                <a:gd name="connsiteY38" fmla="*/ 253658 h 260377"/>
                <a:gd name="connsiteX39" fmla="*/ 153736 w 318790"/>
                <a:gd name="connsiteY39" fmla="*/ 249636 h 260377"/>
                <a:gd name="connsiteX40" fmla="*/ 158094 w 318790"/>
                <a:gd name="connsiteY40" fmla="*/ 249412 h 260377"/>
                <a:gd name="connsiteX41" fmla="*/ 165914 w 318790"/>
                <a:gd name="connsiteY41" fmla="*/ 220363 h 260377"/>
                <a:gd name="connsiteX42" fmla="*/ 196751 w 318790"/>
                <a:gd name="connsiteY42" fmla="*/ 191091 h 26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18790" h="260377">
                  <a:moveTo>
                    <a:pt x="196751" y="191091"/>
                  </a:moveTo>
                  <a:cubicBezTo>
                    <a:pt x="199991" y="190309"/>
                    <a:pt x="207141" y="192655"/>
                    <a:pt x="212728" y="188745"/>
                  </a:cubicBezTo>
                  <a:cubicBezTo>
                    <a:pt x="218314" y="184723"/>
                    <a:pt x="230380" y="194331"/>
                    <a:pt x="231945" y="202264"/>
                  </a:cubicBezTo>
                  <a:cubicBezTo>
                    <a:pt x="233620" y="210196"/>
                    <a:pt x="238313" y="199024"/>
                    <a:pt x="243117" y="190309"/>
                  </a:cubicBezTo>
                  <a:cubicBezTo>
                    <a:pt x="247921" y="181483"/>
                    <a:pt x="263116" y="155116"/>
                    <a:pt x="263116" y="148747"/>
                  </a:cubicBezTo>
                  <a:cubicBezTo>
                    <a:pt x="263116" y="142379"/>
                    <a:pt x="275965" y="136792"/>
                    <a:pt x="275965" y="132770"/>
                  </a:cubicBezTo>
                  <a:cubicBezTo>
                    <a:pt x="275965" y="128748"/>
                    <a:pt x="275071" y="120033"/>
                    <a:pt x="279205" y="118358"/>
                  </a:cubicBezTo>
                  <a:cubicBezTo>
                    <a:pt x="283227" y="116793"/>
                    <a:pt x="286355" y="104727"/>
                    <a:pt x="285573" y="100705"/>
                  </a:cubicBezTo>
                  <a:cubicBezTo>
                    <a:pt x="284791" y="96683"/>
                    <a:pt x="299203" y="74338"/>
                    <a:pt x="301550" y="71098"/>
                  </a:cubicBezTo>
                  <a:cubicBezTo>
                    <a:pt x="304008" y="67857"/>
                    <a:pt x="316745" y="69533"/>
                    <a:pt x="317527" y="62271"/>
                  </a:cubicBezTo>
                  <a:cubicBezTo>
                    <a:pt x="318309" y="55121"/>
                    <a:pt x="320655" y="47076"/>
                    <a:pt x="315851" y="45512"/>
                  </a:cubicBezTo>
                  <a:cubicBezTo>
                    <a:pt x="311046" y="43948"/>
                    <a:pt x="304678" y="38362"/>
                    <a:pt x="304678" y="34340"/>
                  </a:cubicBezTo>
                  <a:cubicBezTo>
                    <a:pt x="304678" y="32105"/>
                    <a:pt x="304902" y="25513"/>
                    <a:pt x="306354" y="19704"/>
                  </a:cubicBezTo>
                  <a:cubicBezTo>
                    <a:pt x="299986" y="18810"/>
                    <a:pt x="299650" y="12441"/>
                    <a:pt x="295852" y="8754"/>
                  </a:cubicBezTo>
                  <a:cubicBezTo>
                    <a:pt x="291830" y="4732"/>
                    <a:pt x="291830" y="1492"/>
                    <a:pt x="286243" y="3168"/>
                  </a:cubicBezTo>
                  <a:cubicBezTo>
                    <a:pt x="280657" y="4732"/>
                    <a:pt x="274289" y="18363"/>
                    <a:pt x="267026" y="20709"/>
                  </a:cubicBezTo>
                  <a:cubicBezTo>
                    <a:pt x="259876" y="23167"/>
                    <a:pt x="249486" y="17469"/>
                    <a:pt x="244681" y="15123"/>
                  </a:cubicBezTo>
                  <a:cubicBezTo>
                    <a:pt x="239877" y="12665"/>
                    <a:pt x="217532" y="15123"/>
                    <a:pt x="210382" y="14341"/>
                  </a:cubicBezTo>
                  <a:cubicBezTo>
                    <a:pt x="203231" y="13559"/>
                    <a:pt x="195969" y="23949"/>
                    <a:pt x="190382" y="27078"/>
                  </a:cubicBezTo>
                  <a:cubicBezTo>
                    <a:pt x="184796" y="30206"/>
                    <a:pt x="168819" y="28642"/>
                    <a:pt x="164015" y="27078"/>
                  </a:cubicBezTo>
                  <a:cubicBezTo>
                    <a:pt x="159211" y="25513"/>
                    <a:pt x="148038" y="15905"/>
                    <a:pt x="143234" y="15905"/>
                  </a:cubicBezTo>
                  <a:cubicBezTo>
                    <a:pt x="138430" y="15905"/>
                    <a:pt x="128821" y="17469"/>
                    <a:pt x="120889" y="22273"/>
                  </a:cubicBezTo>
                  <a:cubicBezTo>
                    <a:pt x="112956" y="27078"/>
                    <a:pt x="110498" y="13447"/>
                    <a:pt x="105694" y="7861"/>
                  </a:cubicBezTo>
                  <a:cubicBezTo>
                    <a:pt x="100890" y="2274"/>
                    <a:pt x="90499" y="7078"/>
                    <a:pt x="84131" y="1492"/>
                  </a:cubicBezTo>
                  <a:cubicBezTo>
                    <a:pt x="77763" y="-4094"/>
                    <a:pt x="73741" y="7861"/>
                    <a:pt x="68154" y="7078"/>
                  </a:cubicBezTo>
                  <a:cubicBezTo>
                    <a:pt x="62568" y="6296"/>
                    <a:pt x="48155" y="3056"/>
                    <a:pt x="43351" y="7078"/>
                  </a:cubicBezTo>
                  <a:cubicBezTo>
                    <a:pt x="38547" y="11101"/>
                    <a:pt x="39329" y="26295"/>
                    <a:pt x="36983" y="28642"/>
                  </a:cubicBezTo>
                  <a:cubicBezTo>
                    <a:pt x="34636" y="31100"/>
                    <a:pt x="25028" y="42272"/>
                    <a:pt x="25028" y="47859"/>
                  </a:cubicBezTo>
                  <a:cubicBezTo>
                    <a:pt x="25028" y="50428"/>
                    <a:pt x="24134" y="52216"/>
                    <a:pt x="22458" y="53221"/>
                  </a:cubicBezTo>
                  <a:cubicBezTo>
                    <a:pt x="23576" y="59813"/>
                    <a:pt x="24916" y="68304"/>
                    <a:pt x="25252" y="71433"/>
                  </a:cubicBezTo>
                  <a:cubicBezTo>
                    <a:pt x="25810" y="76907"/>
                    <a:pt x="28268" y="103833"/>
                    <a:pt x="22235" y="109866"/>
                  </a:cubicBezTo>
                  <a:cubicBezTo>
                    <a:pt x="16202" y="115900"/>
                    <a:pt x="12068" y="125508"/>
                    <a:pt x="12068" y="125508"/>
                  </a:cubicBezTo>
                  <a:cubicBezTo>
                    <a:pt x="12068" y="125508"/>
                    <a:pt x="2459" y="132100"/>
                    <a:pt x="672" y="145284"/>
                  </a:cubicBezTo>
                  <a:cubicBezTo>
                    <a:pt x="-1116" y="158467"/>
                    <a:pt x="1230" y="166847"/>
                    <a:pt x="1230" y="177014"/>
                  </a:cubicBezTo>
                  <a:cubicBezTo>
                    <a:pt x="1230" y="184164"/>
                    <a:pt x="6593" y="189415"/>
                    <a:pt x="9498" y="198353"/>
                  </a:cubicBezTo>
                  <a:cubicBezTo>
                    <a:pt x="14637" y="205057"/>
                    <a:pt x="37430" y="206174"/>
                    <a:pt x="50167" y="208967"/>
                  </a:cubicBezTo>
                  <a:cubicBezTo>
                    <a:pt x="63015" y="211760"/>
                    <a:pt x="76087" y="229748"/>
                    <a:pt x="75752" y="236564"/>
                  </a:cubicBezTo>
                  <a:cubicBezTo>
                    <a:pt x="75416" y="243379"/>
                    <a:pt x="84131" y="256563"/>
                    <a:pt x="90164" y="259691"/>
                  </a:cubicBezTo>
                  <a:cubicBezTo>
                    <a:pt x="96198" y="262931"/>
                    <a:pt x="110945" y="253658"/>
                    <a:pt x="117761" y="253658"/>
                  </a:cubicBezTo>
                  <a:cubicBezTo>
                    <a:pt x="124576" y="253658"/>
                    <a:pt x="148932" y="254105"/>
                    <a:pt x="153736" y="249636"/>
                  </a:cubicBezTo>
                  <a:cubicBezTo>
                    <a:pt x="155077" y="248406"/>
                    <a:pt x="156530" y="248518"/>
                    <a:pt x="158094" y="249412"/>
                  </a:cubicBezTo>
                  <a:cubicBezTo>
                    <a:pt x="163903" y="233994"/>
                    <a:pt x="165914" y="220363"/>
                    <a:pt x="165914" y="220363"/>
                  </a:cubicBezTo>
                  <a:cubicBezTo>
                    <a:pt x="165914" y="220363"/>
                    <a:pt x="193623" y="191873"/>
                    <a:pt x="196751" y="19109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8148DEC-E733-C247-1110-AE5C5D9BFD62}"/>
                </a:ext>
              </a:extLst>
            </p:cNvPr>
            <p:cNvSpPr/>
            <p:nvPr/>
          </p:nvSpPr>
          <p:spPr>
            <a:xfrm>
              <a:off x="6118866" y="3787889"/>
              <a:ext cx="79846" cy="166222"/>
            </a:xfrm>
            <a:custGeom>
              <a:avLst/>
              <a:gdLst>
                <a:gd name="connsiteX0" fmla="*/ 54299 w 79846"/>
                <a:gd name="connsiteY0" fmla="*/ 105891 h 166222"/>
                <a:gd name="connsiteX1" fmla="*/ 65695 w 79846"/>
                <a:gd name="connsiteY1" fmla="*/ 86115 h 166222"/>
                <a:gd name="connsiteX2" fmla="*/ 75862 w 79846"/>
                <a:gd name="connsiteY2" fmla="*/ 70473 h 166222"/>
                <a:gd name="connsiteX3" fmla="*/ 78879 w 79846"/>
                <a:gd name="connsiteY3" fmla="*/ 32040 h 166222"/>
                <a:gd name="connsiteX4" fmla="*/ 76085 w 79846"/>
                <a:gd name="connsiteY4" fmla="*/ 13828 h 166222"/>
                <a:gd name="connsiteX5" fmla="*/ 67483 w 79846"/>
                <a:gd name="connsiteY5" fmla="*/ 13270 h 166222"/>
                <a:gd name="connsiteX6" fmla="*/ 58656 w 79846"/>
                <a:gd name="connsiteY6" fmla="*/ 421 h 166222"/>
                <a:gd name="connsiteX7" fmla="*/ 49048 w 79846"/>
                <a:gd name="connsiteY7" fmla="*/ 13270 h 166222"/>
                <a:gd name="connsiteX8" fmla="*/ 41897 w 79846"/>
                <a:gd name="connsiteY8" fmla="*/ 23660 h 166222"/>
                <a:gd name="connsiteX9" fmla="*/ 19552 w 79846"/>
                <a:gd name="connsiteY9" fmla="*/ 28464 h 166222"/>
                <a:gd name="connsiteX10" fmla="*/ 4357 w 79846"/>
                <a:gd name="connsiteY10" fmla="*/ 38855 h 166222"/>
                <a:gd name="connsiteX11" fmla="*/ 0 w 79846"/>
                <a:gd name="connsiteY11" fmla="*/ 39078 h 166222"/>
                <a:gd name="connsiteX12" fmla="*/ 14748 w 79846"/>
                <a:gd name="connsiteY12" fmla="*/ 64328 h 166222"/>
                <a:gd name="connsiteX13" fmla="*/ 20111 w 79846"/>
                <a:gd name="connsiteY13" fmla="*/ 84662 h 166222"/>
                <a:gd name="connsiteX14" fmla="*/ 24356 w 79846"/>
                <a:gd name="connsiteY14" fmla="*/ 116393 h 166222"/>
                <a:gd name="connsiteX15" fmla="*/ 26703 w 79846"/>
                <a:gd name="connsiteY15" fmla="*/ 166222 h 166222"/>
                <a:gd name="connsiteX16" fmla="*/ 44802 w 79846"/>
                <a:gd name="connsiteY16" fmla="*/ 164547 h 166222"/>
                <a:gd name="connsiteX17" fmla="*/ 63237 w 79846"/>
                <a:gd name="connsiteY17" fmla="*/ 158737 h 166222"/>
                <a:gd name="connsiteX18" fmla="*/ 54969 w 79846"/>
                <a:gd name="connsiteY18" fmla="*/ 137397 h 166222"/>
                <a:gd name="connsiteX19" fmla="*/ 54299 w 79846"/>
                <a:gd name="connsiteY19" fmla="*/ 105891 h 16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846" h="166222">
                  <a:moveTo>
                    <a:pt x="54299" y="105891"/>
                  </a:moveTo>
                  <a:cubicBezTo>
                    <a:pt x="56087" y="92707"/>
                    <a:pt x="65695" y="86115"/>
                    <a:pt x="65695" y="86115"/>
                  </a:cubicBezTo>
                  <a:cubicBezTo>
                    <a:pt x="65695" y="86115"/>
                    <a:pt x="69941" y="76507"/>
                    <a:pt x="75862" y="70473"/>
                  </a:cubicBezTo>
                  <a:cubicBezTo>
                    <a:pt x="81895" y="64440"/>
                    <a:pt x="79437" y="37514"/>
                    <a:pt x="78879" y="32040"/>
                  </a:cubicBezTo>
                  <a:cubicBezTo>
                    <a:pt x="78543" y="29023"/>
                    <a:pt x="77203" y="20532"/>
                    <a:pt x="76085" y="13828"/>
                  </a:cubicBezTo>
                  <a:cubicBezTo>
                    <a:pt x="74186" y="14946"/>
                    <a:pt x="71393" y="14946"/>
                    <a:pt x="67483" y="13270"/>
                  </a:cubicBezTo>
                  <a:cubicBezTo>
                    <a:pt x="60332" y="10030"/>
                    <a:pt x="66700" y="2879"/>
                    <a:pt x="58656" y="421"/>
                  </a:cubicBezTo>
                  <a:cubicBezTo>
                    <a:pt x="50724" y="-2037"/>
                    <a:pt x="47484" y="6789"/>
                    <a:pt x="49048" y="13270"/>
                  </a:cubicBezTo>
                  <a:cubicBezTo>
                    <a:pt x="50612" y="19638"/>
                    <a:pt x="45026" y="19638"/>
                    <a:pt x="41897" y="23660"/>
                  </a:cubicBezTo>
                  <a:cubicBezTo>
                    <a:pt x="38657" y="27682"/>
                    <a:pt x="24356" y="28464"/>
                    <a:pt x="19552" y="28464"/>
                  </a:cubicBezTo>
                  <a:cubicBezTo>
                    <a:pt x="14748" y="28464"/>
                    <a:pt x="9162" y="37291"/>
                    <a:pt x="4357" y="38855"/>
                  </a:cubicBezTo>
                  <a:cubicBezTo>
                    <a:pt x="3240" y="39190"/>
                    <a:pt x="1788" y="39302"/>
                    <a:pt x="0" y="39078"/>
                  </a:cubicBezTo>
                  <a:cubicBezTo>
                    <a:pt x="1117" y="60194"/>
                    <a:pt x="4693" y="58519"/>
                    <a:pt x="14748" y="64328"/>
                  </a:cubicBezTo>
                  <a:cubicBezTo>
                    <a:pt x="26144" y="70920"/>
                    <a:pt x="15306" y="79858"/>
                    <a:pt x="20111" y="84662"/>
                  </a:cubicBezTo>
                  <a:cubicBezTo>
                    <a:pt x="24915" y="89467"/>
                    <a:pt x="23127" y="101422"/>
                    <a:pt x="24356" y="116393"/>
                  </a:cubicBezTo>
                  <a:cubicBezTo>
                    <a:pt x="25027" y="125443"/>
                    <a:pt x="26032" y="149017"/>
                    <a:pt x="26703" y="166222"/>
                  </a:cubicBezTo>
                  <a:cubicBezTo>
                    <a:pt x="33294" y="164994"/>
                    <a:pt x="40110" y="164547"/>
                    <a:pt x="44802" y="164547"/>
                  </a:cubicBezTo>
                  <a:cubicBezTo>
                    <a:pt x="53405" y="164547"/>
                    <a:pt x="58544" y="153150"/>
                    <a:pt x="63237" y="158737"/>
                  </a:cubicBezTo>
                  <a:cubicBezTo>
                    <a:pt x="60332" y="149799"/>
                    <a:pt x="54969" y="144659"/>
                    <a:pt x="54969" y="137397"/>
                  </a:cubicBezTo>
                  <a:cubicBezTo>
                    <a:pt x="54857" y="127454"/>
                    <a:pt x="52511" y="119074"/>
                    <a:pt x="54299" y="10589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56A52F9-8E3A-B9BD-554D-ECCF2170E989}"/>
                </a:ext>
              </a:extLst>
            </p:cNvPr>
            <p:cNvSpPr/>
            <p:nvPr/>
          </p:nvSpPr>
          <p:spPr>
            <a:xfrm>
              <a:off x="6095180" y="3823699"/>
              <a:ext cx="50388" cy="140356"/>
            </a:xfrm>
            <a:custGeom>
              <a:avLst/>
              <a:gdLst>
                <a:gd name="connsiteX0" fmla="*/ 43797 w 50388"/>
                <a:gd name="connsiteY0" fmla="*/ 49076 h 140356"/>
                <a:gd name="connsiteX1" fmla="*/ 38434 w 50388"/>
                <a:gd name="connsiteY1" fmla="*/ 28742 h 140356"/>
                <a:gd name="connsiteX2" fmla="*/ 23686 w 50388"/>
                <a:gd name="connsiteY2" fmla="*/ 3492 h 140356"/>
                <a:gd name="connsiteX3" fmla="*/ 3240 w 50388"/>
                <a:gd name="connsiteY3" fmla="*/ 28 h 140356"/>
                <a:gd name="connsiteX4" fmla="*/ 0 w 50388"/>
                <a:gd name="connsiteY4" fmla="*/ 587 h 140356"/>
                <a:gd name="connsiteX5" fmla="*/ 5474 w 50388"/>
                <a:gd name="connsiteY5" fmla="*/ 18016 h 140356"/>
                <a:gd name="connsiteX6" fmla="*/ 12066 w 50388"/>
                <a:gd name="connsiteY6" fmla="*/ 34217 h 140356"/>
                <a:gd name="connsiteX7" fmla="*/ 12625 w 50388"/>
                <a:gd name="connsiteY7" fmla="*/ 71980 h 140356"/>
                <a:gd name="connsiteX8" fmla="*/ 19887 w 50388"/>
                <a:gd name="connsiteY8" fmla="*/ 109185 h 140356"/>
                <a:gd name="connsiteX9" fmla="*/ 29831 w 50388"/>
                <a:gd name="connsiteY9" fmla="*/ 140356 h 140356"/>
                <a:gd name="connsiteX10" fmla="*/ 35305 w 50388"/>
                <a:gd name="connsiteY10" fmla="*/ 136781 h 140356"/>
                <a:gd name="connsiteX11" fmla="*/ 50389 w 50388"/>
                <a:gd name="connsiteY11" fmla="*/ 130748 h 140356"/>
                <a:gd name="connsiteX12" fmla="*/ 48042 w 50388"/>
                <a:gd name="connsiteY12" fmla="*/ 80918 h 140356"/>
                <a:gd name="connsiteX13" fmla="*/ 43797 w 50388"/>
                <a:gd name="connsiteY13" fmla="*/ 49076 h 1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388" h="140356">
                  <a:moveTo>
                    <a:pt x="43797" y="49076"/>
                  </a:moveTo>
                  <a:cubicBezTo>
                    <a:pt x="38992" y="44272"/>
                    <a:pt x="49830" y="35222"/>
                    <a:pt x="38434" y="28742"/>
                  </a:cubicBezTo>
                  <a:cubicBezTo>
                    <a:pt x="28378" y="22932"/>
                    <a:pt x="24803" y="24496"/>
                    <a:pt x="23686" y="3492"/>
                  </a:cubicBezTo>
                  <a:cubicBezTo>
                    <a:pt x="17876" y="3157"/>
                    <a:pt x="9385" y="587"/>
                    <a:pt x="3240" y="28"/>
                  </a:cubicBezTo>
                  <a:cubicBezTo>
                    <a:pt x="2011" y="-83"/>
                    <a:pt x="894" y="140"/>
                    <a:pt x="0" y="587"/>
                  </a:cubicBezTo>
                  <a:cubicBezTo>
                    <a:pt x="1341" y="8184"/>
                    <a:pt x="3240" y="16676"/>
                    <a:pt x="5474" y="18016"/>
                  </a:cubicBezTo>
                  <a:cubicBezTo>
                    <a:pt x="9720" y="20362"/>
                    <a:pt x="12625" y="25167"/>
                    <a:pt x="12066" y="34217"/>
                  </a:cubicBezTo>
                  <a:cubicBezTo>
                    <a:pt x="11396" y="43266"/>
                    <a:pt x="9050" y="62930"/>
                    <a:pt x="12625" y="71980"/>
                  </a:cubicBezTo>
                  <a:cubicBezTo>
                    <a:pt x="16200" y="80918"/>
                    <a:pt x="19887" y="95331"/>
                    <a:pt x="19887" y="109185"/>
                  </a:cubicBezTo>
                  <a:cubicBezTo>
                    <a:pt x="19887" y="117788"/>
                    <a:pt x="24803" y="130636"/>
                    <a:pt x="29831" y="140356"/>
                  </a:cubicBezTo>
                  <a:cubicBezTo>
                    <a:pt x="31842" y="139239"/>
                    <a:pt x="33741" y="138122"/>
                    <a:pt x="35305" y="136781"/>
                  </a:cubicBezTo>
                  <a:cubicBezTo>
                    <a:pt x="38881" y="133764"/>
                    <a:pt x="44467" y="131977"/>
                    <a:pt x="50389" y="130748"/>
                  </a:cubicBezTo>
                  <a:cubicBezTo>
                    <a:pt x="49718" y="113542"/>
                    <a:pt x="48824" y="89968"/>
                    <a:pt x="48042" y="80918"/>
                  </a:cubicBezTo>
                  <a:cubicBezTo>
                    <a:pt x="46813" y="65835"/>
                    <a:pt x="48601" y="53880"/>
                    <a:pt x="43797" y="490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7F1AA66-5E6D-D4D1-CB0E-B53B60FBB777}"/>
                </a:ext>
              </a:extLst>
            </p:cNvPr>
            <p:cNvSpPr/>
            <p:nvPr/>
          </p:nvSpPr>
          <p:spPr>
            <a:xfrm>
              <a:off x="6330699" y="3768200"/>
              <a:ext cx="200101" cy="311268"/>
            </a:xfrm>
            <a:custGeom>
              <a:avLst/>
              <a:gdLst>
                <a:gd name="connsiteX0" fmla="*/ 83459 w 200101"/>
                <a:gd name="connsiteY0" fmla="*/ 296297 h 311268"/>
                <a:gd name="connsiteX1" fmla="*/ 155076 w 200101"/>
                <a:gd name="connsiteY1" fmla="*/ 297973 h 311268"/>
                <a:gd name="connsiteX2" fmla="*/ 193398 w 200101"/>
                <a:gd name="connsiteY2" fmla="*/ 311269 h 311268"/>
                <a:gd name="connsiteX3" fmla="*/ 200101 w 200101"/>
                <a:gd name="connsiteY3" fmla="*/ 287136 h 311268"/>
                <a:gd name="connsiteX4" fmla="*/ 195409 w 200101"/>
                <a:gd name="connsiteY4" fmla="*/ 282555 h 311268"/>
                <a:gd name="connsiteX5" fmla="*/ 178091 w 200101"/>
                <a:gd name="connsiteY5" fmla="*/ 265237 h 311268"/>
                <a:gd name="connsiteX6" fmla="*/ 172058 w 200101"/>
                <a:gd name="connsiteY6" fmla="*/ 256299 h 311268"/>
                <a:gd name="connsiteX7" fmla="*/ 167924 w 200101"/>
                <a:gd name="connsiteY7" fmla="*/ 240099 h 311268"/>
                <a:gd name="connsiteX8" fmla="*/ 160104 w 200101"/>
                <a:gd name="connsiteY8" fmla="*/ 218536 h 311268"/>
                <a:gd name="connsiteX9" fmla="*/ 156528 w 200101"/>
                <a:gd name="connsiteY9" fmla="*/ 196414 h 311268"/>
                <a:gd name="connsiteX10" fmla="*/ 169712 w 200101"/>
                <a:gd name="connsiteY10" fmla="*/ 169376 h 311268"/>
                <a:gd name="connsiteX11" fmla="*/ 183342 w 200101"/>
                <a:gd name="connsiteY11" fmla="*/ 152506 h 311268"/>
                <a:gd name="connsiteX12" fmla="*/ 175298 w 200101"/>
                <a:gd name="connsiteY12" fmla="*/ 132954 h 311268"/>
                <a:gd name="connsiteX13" fmla="*/ 152953 w 200101"/>
                <a:gd name="connsiteY13" fmla="*/ 109715 h 311268"/>
                <a:gd name="connsiteX14" fmla="*/ 146585 w 200101"/>
                <a:gd name="connsiteY14" fmla="*/ 90498 h 311268"/>
                <a:gd name="connsiteX15" fmla="*/ 169712 w 200101"/>
                <a:gd name="connsiteY15" fmla="*/ 87370 h 311268"/>
                <a:gd name="connsiteX16" fmla="*/ 180884 w 200101"/>
                <a:gd name="connsiteY16" fmla="*/ 83348 h 311268"/>
                <a:gd name="connsiteX17" fmla="*/ 169712 w 200101"/>
                <a:gd name="connsiteY17" fmla="*/ 49830 h 311268"/>
                <a:gd name="connsiteX18" fmla="*/ 166583 w 200101"/>
                <a:gd name="connsiteY18" fmla="*/ 25809 h 311268"/>
                <a:gd name="connsiteX19" fmla="*/ 149825 w 200101"/>
                <a:gd name="connsiteY19" fmla="*/ 223 h 311268"/>
                <a:gd name="connsiteX20" fmla="*/ 148372 w 200101"/>
                <a:gd name="connsiteY20" fmla="*/ 0 h 311268"/>
                <a:gd name="connsiteX21" fmla="*/ 146696 w 200101"/>
                <a:gd name="connsiteY21" fmla="*/ 14636 h 311268"/>
                <a:gd name="connsiteX22" fmla="*/ 157869 w 200101"/>
                <a:gd name="connsiteY22" fmla="*/ 25809 h 311268"/>
                <a:gd name="connsiteX23" fmla="*/ 159545 w 200101"/>
                <a:gd name="connsiteY23" fmla="*/ 42568 h 311268"/>
                <a:gd name="connsiteX24" fmla="*/ 143568 w 200101"/>
                <a:gd name="connsiteY24" fmla="*/ 51394 h 311268"/>
                <a:gd name="connsiteX25" fmla="*/ 127591 w 200101"/>
                <a:gd name="connsiteY25" fmla="*/ 81001 h 311268"/>
                <a:gd name="connsiteX26" fmla="*/ 121223 w 200101"/>
                <a:gd name="connsiteY26" fmla="*/ 98654 h 311268"/>
                <a:gd name="connsiteX27" fmla="*/ 117983 w 200101"/>
                <a:gd name="connsiteY27" fmla="*/ 113067 h 311268"/>
                <a:gd name="connsiteX28" fmla="*/ 105134 w 200101"/>
                <a:gd name="connsiteY28" fmla="*/ 129044 h 311268"/>
                <a:gd name="connsiteX29" fmla="*/ 85135 w 200101"/>
                <a:gd name="connsiteY29" fmla="*/ 170606 h 311268"/>
                <a:gd name="connsiteX30" fmla="*/ 73963 w 200101"/>
                <a:gd name="connsiteY30" fmla="*/ 182560 h 311268"/>
                <a:gd name="connsiteX31" fmla="*/ 54746 w 200101"/>
                <a:gd name="connsiteY31" fmla="*/ 169041 h 311268"/>
                <a:gd name="connsiteX32" fmla="*/ 38769 w 200101"/>
                <a:gd name="connsiteY32" fmla="*/ 171388 h 311268"/>
                <a:gd name="connsiteX33" fmla="*/ 7821 w 200101"/>
                <a:gd name="connsiteY33" fmla="*/ 200883 h 311268"/>
                <a:gd name="connsiteX34" fmla="*/ 0 w 200101"/>
                <a:gd name="connsiteY34" fmla="*/ 229932 h 311268"/>
                <a:gd name="connsiteX35" fmla="*/ 11284 w 200101"/>
                <a:gd name="connsiteY35" fmla="*/ 244903 h 311268"/>
                <a:gd name="connsiteX36" fmla="*/ 32066 w 200101"/>
                <a:gd name="connsiteY36" fmla="*/ 249261 h 311268"/>
                <a:gd name="connsiteX37" fmla="*/ 39663 w 200101"/>
                <a:gd name="connsiteY37" fmla="*/ 275628 h 311268"/>
                <a:gd name="connsiteX38" fmla="*/ 34524 w 200101"/>
                <a:gd name="connsiteY38" fmla="*/ 299649 h 311268"/>
                <a:gd name="connsiteX39" fmla="*/ 71952 w 200101"/>
                <a:gd name="connsiteY39" fmla="*/ 299649 h 311268"/>
                <a:gd name="connsiteX40" fmla="*/ 83459 w 200101"/>
                <a:gd name="connsiteY40" fmla="*/ 296297 h 31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0101" h="311268">
                  <a:moveTo>
                    <a:pt x="83459" y="296297"/>
                  </a:moveTo>
                  <a:cubicBezTo>
                    <a:pt x="83459" y="296297"/>
                    <a:pt x="146808" y="299649"/>
                    <a:pt x="155076" y="297973"/>
                  </a:cubicBezTo>
                  <a:cubicBezTo>
                    <a:pt x="163455" y="296297"/>
                    <a:pt x="193398" y="311269"/>
                    <a:pt x="193398" y="311269"/>
                  </a:cubicBezTo>
                  <a:cubicBezTo>
                    <a:pt x="193398" y="311269"/>
                    <a:pt x="194850" y="296185"/>
                    <a:pt x="200101" y="287136"/>
                  </a:cubicBezTo>
                  <a:cubicBezTo>
                    <a:pt x="197978" y="286018"/>
                    <a:pt x="195967" y="284566"/>
                    <a:pt x="195409" y="282555"/>
                  </a:cubicBezTo>
                  <a:cubicBezTo>
                    <a:pt x="194180" y="278309"/>
                    <a:pt x="182225" y="270600"/>
                    <a:pt x="178091" y="265237"/>
                  </a:cubicBezTo>
                  <a:cubicBezTo>
                    <a:pt x="173846" y="259875"/>
                    <a:pt x="172058" y="256299"/>
                    <a:pt x="172058" y="256299"/>
                  </a:cubicBezTo>
                  <a:cubicBezTo>
                    <a:pt x="172058" y="256299"/>
                    <a:pt x="173287" y="247249"/>
                    <a:pt x="167924" y="240099"/>
                  </a:cubicBezTo>
                  <a:cubicBezTo>
                    <a:pt x="162561" y="232949"/>
                    <a:pt x="160104" y="228144"/>
                    <a:pt x="160104" y="218536"/>
                  </a:cubicBezTo>
                  <a:cubicBezTo>
                    <a:pt x="160104" y="208928"/>
                    <a:pt x="156528" y="201777"/>
                    <a:pt x="156528" y="196414"/>
                  </a:cubicBezTo>
                  <a:cubicBezTo>
                    <a:pt x="156528" y="191051"/>
                    <a:pt x="166137" y="180773"/>
                    <a:pt x="169712" y="169376"/>
                  </a:cubicBezTo>
                  <a:cubicBezTo>
                    <a:pt x="171835" y="162673"/>
                    <a:pt x="178203" y="157310"/>
                    <a:pt x="183342" y="152506"/>
                  </a:cubicBezTo>
                  <a:cubicBezTo>
                    <a:pt x="180661" y="148372"/>
                    <a:pt x="177756" y="140886"/>
                    <a:pt x="175298" y="132954"/>
                  </a:cubicBezTo>
                  <a:cubicBezTo>
                    <a:pt x="172058" y="122563"/>
                    <a:pt x="163344" y="119323"/>
                    <a:pt x="152953" y="109715"/>
                  </a:cubicBezTo>
                  <a:cubicBezTo>
                    <a:pt x="142562" y="100107"/>
                    <a:pt x="146585" y="94520"/>
                    <a:pt x="146585" y="90498"/>
                  </a:cubicBezTo>
                  <a:cubicBezTo>
                    <a:pt x="146585" y="86476"/>
                    <a:pt x="160104" y="86476"/>
                    <a:pt x="169712" y="87370"/>
                  </a:cubicBezTo>
                  <a:cubicBezTo>
                    <a:pt x="179320" y="88152"/>
                    <a:pt x="184907" y="85805"/>
                    <a:pt x="180884" y="83348"/>
                  </a:cubicBezTo>
                  <a:cubicBezTo>
                    <a:pt x="176862" y="81001"/>
                    <a:pt x="168818" y="62567"/>
                    <a:pt x="169712" y="49830"/>
                  </a:cubicBezTo>
                  <a:cubicBezTo>
                    <a:pt x="170494" y="36981"/>
                    <a:pt x="165690" y="33071"/>
                    <a:pt x="166583" y="25809"/>
                  </a:cubicBezTo>
                  <a:cubicBezTo>
                    <a:pt x="167366" y="18658"/>
                    <a:pt x="157757" y="223"/>
                    <a:pt x="149825" y="223"/>
                  </a:cubicBezTo>
                  <a:cubicBezTo>
                    <a:pt x="149266" y="223"/>
                    <a:pt x="148819" y="112"/>
                    <a:pt x="148372" y="0"/>
                  </a:cubicBezTo>
                  <a:cubicBezTo>
                    <a:pt x="146920" y="5810"/>
                    <a:pt x="146696" y="12290"/>
                    <a:pt x="146696" y="14636"/>
                  </a:cubicBezTo>
                  <a:cubicBezTo>
                    <a:pt x="146696" y="18658"/>
                    <a:pt x="153065" y="24245"/>
                    <a:pt x="157869" y="25809"/>
                  </a:cubicBezTo>
                  <a:cubicBezTo>
                    <a:pt x="162673" y="27373"/>
                    <a:pt x="160215" y="35417"/>
                    <a:pt x="159545" y="42568"/>
                  </a:cubicBezTo>
                  <a:cubicBezTo>
                    <a:pt x="158651" y="49830"/>
                    <a:pt x="145914" y="48154"/>
                    <a:pt x="143568" y="51394"/>
                  </a:cubicBezTo>
                  <a:cubicBezTo>
                    <a:pt x="141222" y="54522"/>
                    <a:pt x="126809" y="76979"/>
                    <a:pt x="127591" y="81001"/>
                  </a:cubicBezTo>
                  <a:cubicBezTo>
                    <a:pt x="128485" y="85023"/>
                    <a:pt x="125245" y="96978"/>
                    <a:pt x="121223" y="98654"/>
                  </a:cubicBezTo>
                  <a:cubicBezTo>
                    <a:pt x="117201" y="100218"/>
                    <a:pt x="117983" y="109044"/>
                    <a:pt x="117983" y="113067"/>
                  </a:cubicBezTo>
                  <a:cubicBezTo>
                    <a:pt x="117983" y="117089"/>
                    <a:pt x="105134" y="122675"/>
                    <a:pt x="105134" y="129044"/>
                  </a:cubicBezTo>
                  <a:cubicBezTo>
                    <a:pt x="105134" y="135412"/>
                    <a:pt x="90051" y="161779"/>
                    <a:pt x="85135" y="170606"/>
                  </a:cubicBezTo>
                  <a:cubicBezTo>
                    <a:pt x="80331" y="179432"/>
                    <a:pt x="75527" y="190605"/>
                    <a:pt x="73963" y="182560"/>
                  </a:cubicBezTo>
                  <a:cubicBezTo>
                    <a:pt x="72399" y="174628"/>
                    <a:pt x="60332" y="165019"/>
                    <a:pt x="54746" y="169041"/>
                  </a:cubicBezTo>
                  <a:cubicBezTo>
                    <a:pt x="49160" y="173064"/>
                    <a:pt x="42009" y="170606"/>
                    <a:pt x="38769" y="171388"/>
                  </a:cubicBezTo>
                  <a:cubicBezTo>
                    <a:pt x="35529" y="172170"/>
                    <a:pt x="7821" y="200883"/>
                    <a:pt x="7821" y="200883"/>
                  </a:cubicBezTo>
                  <a:cubicBezTo>
                    <a:pt x="7821" y="200883"/>
                    <a:pt x="5698" y="214514"/>
                    <a:pt x="0" y="229932"/>
                  </a:cubicBezTo>
                  <a:cubicBezTo>
                    <a:pt x="3575" y="232167"/>
                    <a:pt x="7374" y="239317"/>
                    <a:pt x="11284" y="244903"/>
                  </a:cubicBezTo>
                  <a:cubicBezTo>
                    <a:pt x="16871" y="252948"/>
                    <a:pt x="27708" y="246914"/>
                    <a:pt x="32066" y="249261"/>
                  </a:cubicBezTo>
                  <a:cubicBezTo>
                    <a:pt x="36423" y="251719"/>
                    <a:pt x="41227" y="270489"/>
                    <a:pt x="39663" y="275628"/>
                  </a:cubicBezTo>
                  <a:cubicBezTo>
                    <a:pt x="38099" y="280656"/>
                    <a:pt x="31507" y="293280"/>
                    <a:pt x="34524" y="299649"/>
                  </a:cubicBezTo>
                  <a:lnTo>
                    <a:pt x="71952" y="299649"/>
                  </a:lnTo>
                  <a:lnTo>
                    <a:pt x="83459" y="29629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3D5EA90-8BA6-979A-5DF0-6B48B9DD9862}"/>
                </a:ext>
              </a:extLst>
            </p:cNvPr>
            <p:cNvSpPr/>
            <p:nvPr/>
          </p:nvSpPr>
          <p:spPr>
            <a:xfrm>
              <a:off x="5865410" y="3836718"/>
              <a:ext cx="164969" cy="168347"/>
            </a:xfrm>
            <a:custGeom>
              <a:avLst/>
              <a:gdLst>
                <a:gd name="connsiteX0" fmla="*/ 156031 w 164969"/>
                <a:gd name="connsiteY0" fmla="*/ 140967 h 168347"/>
                <a:gd name="connsiteX1" fmla="*/ 144635 w 164969"/>
                <a:gd name="connsiteY1" fmla="*/ 111025 h 168347"/>
                <a:gd name="connsiteX2" fmla="*/ 154802 w 164969"/>
                <a:gd name="connsiteY2" fmla="*/ 84546 h 168347"/>
                <a:gd name="connsiteX3" fmla="*/ 164969 w 164969"/>
                <a:gd name="connsiteY3" fmla="*/ 66558 h 168347"/>
                <a:gd name="connsiteX4" fmla="*/ 155584 w 164969"/>
                <a:gd name="connsiteY4" fmla="*/ 24549 h 168347"/>
                <a:gd name="connsiteX5" fmla="*/ 150556 w 164969"/>
                <a:gd name="connsiteY5" fmla="*/ 21979 h 168347"/>
                <a:gd name="connsiteX6" fmla="*/ 118603 w 164969"/>
                <a:gd name="connsiteY6" fmla="*/ 26002 h 168347"/>
                <a:gd name="connsiteX7" fmla="*/ 94582 w 164969"/>
                <a:gd name="connsiteY7" fmla="*/ 14829 h 168347"/>
                <a:gd name="connsiteX8" fmla="*/ 73801 w 164969"/>
                <a:gd name="connsiteY8" fmla="*/ 7678 h 168347"/>
                <a:gd name="connsiteX9" fmla="*/ 64192 w 164969"/>
                <a:gd name="connsiteY9" fmla="*/ 4438 h 168347"/>
                <a:gd name="connsiteX10" fmla="*/ 50673 w 164969"/>
                <a:gd name="connsiteY10" fmla="*/ 6003 h 168347"/>
                <a:gd name="connsiteX11" fmla="*/ 35478 w 164969"/>
                <a:gd name="connsiteY11" fmla="*/ 13153 h 168347"/>
                <a:gd name="connsiteX12" fmla="*/ 21848 w 164969"/>
                <a:gd name="connsiteY12" fmla="*/ 9131 h 168347"/>
                <a:gd name="connsiteX13" fmla="*/ 12687 w 164969"/>
                <a:gd name="connsiteY13" fmla="*/ 11365 h 168347"/>
                <a:gd name="connsiteX14" fmla="*/ 12687 w 164969"/>
                <a:gd name="connsiteY14" fmla="*/ 32929 h 168347"/>
                <a:gd name="connsiteX15" fmla="*/ 17491 w 164969"/>
                <a:gd name="connsiteY15" fmla="*/ 45554 h 168347"/>
                <a:gd name="connsiteX16" fmla="*/ 22295 w 164969"/>
                <a:gd name="connsiteY16" fmla="*/ 62313 h 168347"/>
                <a:gd name="connsiteX17" fmla="*/ 9670 w 164969"/>
                <a:gd name="connsiteY17" fmla="*/ 64100 h 168347"/>
                <a:gd name="connsiteX18" fmla="*/ 12128 w 164969"/>
                <a:gd name="connsiteY18" fmla="*/ 80300 h 168347"/>
                <a:gd name="connsiteX19" fmla="*/ 4307 w 164969"/>
                <a:gd name="connsiteY19" fmla="*/ 95271 h 168347"/>
                <a:gd name="connsiteX20" fmla="*/ 1290 w 164969"/>
                <a:gd name="connsiteY20" fmla="*/ 114488 h 168347"/>
                <a:gd name="connsiteX21" fmla="*/ 10229 w 164969"/>
                <a:gd name="connsiteY21" fmla="*/ 122868 h 168347"/>
                <a:gd name="connsiteX22" fmla="*/ 31233 w 164969"/>
                <a:gd name="connsiteY22" fmla="*/ 143202 h 168347"/>
                <a:gd name="connsiteX23" fmla="*/ 23189 w 164969"/>
                <a:gd name="connsiteY23" fmla="*/ 168340 h 168347"/>
                <a:gd name="connsiteX24" fmla="*/ 102961 w 164969"/>
                <a:gd name="connsiteY24" fmla="*/ 150911 h 168347"/>
                <a:gd name="connsiteX25" fmla="*/ 155472 w 164969"/>
                <a:gd name="connsiteY25" fmla="*/ 154039 h 168347"/>
                <a:gd name="connsiteX26" fmla="*/ 156031 w 164969"/>
                <a:gd name="connsiteY26" fmla="*/ 140967 h 16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4969" h="168347">
                  <a:moveTo>
                    <a:pt x="156031" y="140967"/>
                  </a:moveTo>
                  <a:cubicBezTo>
                    <a:pt x="152456" y="136163"/>
                    <a:pt x="144076" y="115829"/>
                    <a:pt x="144635" y="111025"/>
                  </a:cubicBezTo>
                  <a:cubicBezTo>
                    <a:pt x="145193" y="106221"/>
                    <a:pt x="155472" y="91808"/>
                    <a:pt x="154802" y="84546"/>
                  </a:cubicBezTo>
                  <a:cubicBezTo>
                    <a:pt x="154243" y="77396"/>
                    <a:pt x="164969" y="72591"/>
                    <a:pt x="164969" y="66558"/>
                  </a:cubicBezTo>
                  <a:cubicBezTo>
                    <a:pt x="164969" y="61977"/>
                    <a:pt x="162176" y="39409"/>
                    <a:pt x="155584" y="24549"/>
                  </a:cubicBezTo>
                  <a:cubicBezTo>
                    <a:pt x="154243" y="24661"/>
                    <a:pt x="152456" y="23990"/>
                    <a:pt x="150556" y="21979"/>
                  </a:cubicBezTo>
                  <a:cubicBezTo>
                    <a:pt x="145752" y="17175"/>
                    <a:pt x="125753" y="17957"/>
                    <a:pt x="118603" y="26002"/>
                  </a:cubicBezTo>
                  <a:cubicBezTo>
                    <a:pt x="111452" y="33934"/>
                    <a:pt x="97040" y="18851"/>
                    <a:pt x="94582" y="14829"/>
                  </a:cubicBezTo>
                  <a:cubicBezTo>
                    <a:pt x="92235" y="10807"/>
                    <a:pt x="81845" y="2092"/>
                    <a:pt x="73801" y="7678"/>
                  </a:cubicBezTo>
                  <a:cubicBezTo>
                    <a:pt x="65756" y="13265"/>
                    <a:pt x="63410" y="11700"/>
                    <a:pt x="64192" y="4438"/>
                  </a:cubicBezTo>
                  <a:cubicBezTo>
                    <a:pt x="64974" y="-2824"/>
                    <a:pt x="52237" y="-366"/>
                    <a:pt x="50673" y="6003"/>
                  </a:cubicBezTo>
                  <a:cubicBezTo>
                    <a:pt x="49109" y="12371"/>
                    <a:pt x="38719" y="17957"/>
                    <a:pt x="35478" y="13153"/>
                  </a:cubicBezTo>
                  <a:cubicBezTo>
                    <a:pt x="32239" y="8349"/>
                    <a:pt x="25088" y="1980"/>
                    <a:pt x="21848" y="9131"/>
                  </a:cubicBezTo>
                  <a:cubicBezTo>
                    <a:pt x="19614" y="14158"/>
                    <a:pt x="15815" y="13712"/>
                    <a:pt x="12687" y="11365"/>
                  </a:cubicBezTo>
                  <a:cubicBezTo>
                    <a:pt x="10676" y="20303"/>
                    <a:pt x="8218" y="30471"/>
                    <a:pt x="12687" y="32929"/>
                  </a:cubicBezTo>
                  <a:cubicBezTo>
                    <a:pt x="18049" y="35945"/>
                    <a:pt x="18720" y="41867"/>
                    <a:pt x="17491" y="45554"/>
                  </a:cubicBezTo>
                  <a:cubicBezTo>
                    <a:pt x="16262" y="49129"/>
                    <a:pt x="26429" y="58179"/>
                    <a:pt x="22295" y="62313"/>
                  </a:cubicBezTo>
                  <a:cubicBezTo>
                    <a:pt x="18049" y="66446"/>
                    <a:pt x="12687" y="58067"/>
                    <a:pt x="9670" y="64100"/>
                  </a:cubicBezTo>
                  <a:cubicBezTo>
                    <a:pt x="6653" y="70133"/>
                    <a:pt x="15703" y="75496"/>
                    <a:pt x="12128" y="80300"/>
                  </a:cubicBezTo>
                  <a:cubicBezTo>
                    <a:pt x="8553" y="85104"/>
                    <a:pt x="3078" y="85663"/>
                    <a:pt x="4307" y="95271"/>
                  </a:cubicBezTo>
                  <a:cubicBezTo>
                    <a:pt x="5536" y="104880"/>
                    <a:pt x="4866" y="111472"/>
                    <a:pt x="1290" y="114488"/>
                  </a:cubicBezTo>
                  <a:cubicBezTo>
                    <a:pt x="-2285" y="117505"/>
                    <a:pt x="1849" y="117505"/>
                    <a:pt x="10229" y="122868"/>
                  </a:cubicBezTo>
                  <a:cubicBezTo>
                    <a:pt x="18608" y="128231"/>
                    <a:pt x="32350" y="134264"/>
                    <a:pt x="31233" y="143202"/>
                  </a:cubicBezTo>
                  <a:cubicBezTo>
                    <a:pt x="30116" y="151358"/>
                    <a:pt x="26541" y="153257"/>
                    <a:pt x="23189" y="168340"/>
                  </a:cubicBezTo>
                  <a:cubicBezTo>
                    <a:pt x="39501" y="168675"/>
                    <a:pt x="68661" y="156833"/>
                    <a:pt x="102961" y="150911"/>
                  </a:cubicBezTo>
                  <a:cubicBezTo>
                    <a:pt x="124413" y="147224"/>
                    <a:pt x="142512" y="150241"/>
                    <a:pt x="155472" y="154039"/>
                  </a:cubicBezTo>
                  <a:cubicBezTo>
                    <a:pt x="156925" y="149123"/>
                    <a:pt x="157930" y="143425"/>
                    <a:pt x="156031" y="14096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716CEAC-EE71-4378-C27B-548B72A2DB24}"/>
                </a:ext>
              </a:extLst>
            </p:cNvPr>
            <p:cNvSpPr/>
            <p:nvPr/>
          </p:nvSpPr>
          <p:spPr>
            <a:xfrm>
              <a:off x="6010130" y="3824174"/>
              <a:ext cx="114992" cy="174249"/>
            </a:xfrm>
            <a:custGeom>
              <a:avLst/>
              <a:gdLst>
                <a:gd name="connsiteX0" fmla="*/ 97675 w 114992"/>
                <a:gd name="connsiteY0" fmla="*/ 71393 h 174249"/>
                <a:gd name="connsiteX1" fmla="*/ 97116 w 114992"/>
                <a:gd name="connsiteY1" fmla="*/ 33630 h 174249"/>
                <a:gd name="connsiteX2" fmla="*/ 90524 w 114992"/>
                <a:gd name="connsiteY2" fmla="*/ 17429 h 174249"/>
                <a:gd name="connsiteX3" fmla="*/ 85050 w 114992"/>
                <a:gd name="connsiteY3" fmla="*/ 0 h 174249"/>
                <a:gd name="connsiteX4" fmla="*/ 77899 w 114992"/>
                <a:gd name="connsiteY4" fmla="*/ 6592 h 174249"/>
                <a:gd name="connsiteX5" fmla="*/ 9970 w 114992"/>
                <a:gd name="connsiteY5" fmla="*/ 5028 h 174249"/>
                <a:gd name="connsiteX6" fmla="*/ 14774 w 114992"/>
                <a:gd name="connsiteY6" fmla="*/ 32177 h 174249"/>
                <a:gd name="connsiteX7" fmla="*/ 10976 w 114992"/>
                <a:gd name="connsiteY7" fmla="*/ 37093 h 174249"/>
                <a:gd name="connsiteX8" fmla="*/ 20361 w 114992"/>
                <a:gd name="connsiteY8" fmla="*/ 79102 h 174249"/>
                <a:gd name="connsiteX9" fmla="*/ 10193 w 114992"/>
                <a:gd name="connsiteY9" fmla="*/ 97090 h 174249"/>
                <a:gd name="connsiteX10" fmla="*/ 27 w 114992"/>
                <a:gd name="connsiteY10" fmla="*/ 123569 h 174249"/>
                <a:gd name="connsiteX11" fmla="*/ 11423 w 114992"/>
                <a:gd name="connsiteY11" fmla="*/ 153511 h 174249"/>
                <a:gd name="connsiteX12" fmla="*/ 10976 w 114992"/>
                <a:gd name="connsiteY12" fmla="*/ 166807 h 174249"/>
                <a:gd name="connsiteX13" fmla="*/ 31310 w 114992"/>
                <a:gd name="connsiteY13" fmla="*/ 174181 h 174249"/>
                <a:gd name="connsiteX14" fmla="*/ 83709 w 114992"/>
                <a:gd name="connsiteY14" fmla="*/ 152953 h 174249"/>
                <a:gd name="connsiteX15" fmla="*/ 114992 w 114992"/>
                <a:gd name="connsiteY15" fmla="*/ 139769 h 174249"/>
                <a:gd name="connsiteX16" fmla="*/ 105049 w 114992"/>
                <a:gd name="connsiteY16" fmla="*/ 108598 h 174249"/>
                <a:gd name="connsiteX17" fmla="*/ 97675 w 114992"/>
                <a:gd name="connsiteY17" fmla="*/ 71393 h 17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992" h="174249">
                  <a:moveTo>
                    <a:pt x="97675" y="71393"/>
                  </a:moveTo>
                  <a:cubicBezTo>
                    <a:pt x="94100" y="62343"/>
                    <a:pt x="96446" y="42568"/>
                    <a:pt x="97116" y="33630"/>
                  </a:cubicBezTo>
                  <a:cubicBezTo>
                    <a:pt x="97675" y="24692"/>
                    <a:pt x="94770" y="19776"/>
                    <a:pt x="90524" y="17429"/>
                  </a:cubicBezTo>
                  <a:cubicBezTo>
                    <a:pt x="88290" y="16200"/>
                    <a:pt x="86391" y="7709"/>
                    <a:pt x="85050" y="0"/>
                  </a:cubicBezTo>
                  <a:cubicBezTo>
                    <a:pt x="80246" y="2123"/>
                    <a:pt x="79911" y="9944"/>
                    <a:pt x="77899" y="6592"/>
                  </a:cubicBezTo>
                  <a:cubicBezTo>
                    <a:pt x="75553" y="2570"/>
                    <a:pt x="13098" y="223"/>
                    <a:pt x="9970" y="5028"/>
                  </a:cubicBezTo>
                  <a:cubicBezTo>
                    <a:pt x="6730" y="9832"/>
                    <a:pt x="15556" y="27373"/>
                    <a:pt x="14774" y="32177"/>
                  </a:cubicBezTo>
                  <a:cubicBezTo>
                    <a:pt x="14328" y="35082"/>
                    <a:pt x="12987" y="36981"/>
                    <a:pt x="10976" y="37093"/>
                  </a:cubicBezTo>
                  <a:cubicBezTo>
                    <a:pt x="17567" y="51953"/>
                    <a:pt x="20361" y="74521"/>
                    <a:pt x="20361" y="79102"/>
                  </a:cubicBezTo>
                  <a:cubicBezTo>
                    <a:pt x="20361" y="85135"/>
                    <a:pt x="9635" y="89940"/>
                    <a:pt x="10193" y="97090"/>
                  </a:cubicBezTo>
                  <a:cubicBezTo>
                    <a:pt x="10752" y="104352"/>
                    <a:pt x="585" y="118653"/>
                    <a:pt x="27" y="123569"/>
                  </a:cubicBezTo>
                  <a:cubicBezTo>
                    <a:pt x="-532" y="128262"/>
                    <a:pt x="7847" y="148707"/>
                    <a:pt x="11423" y="153511"/>
                  </a:cubicBezTo>
                  <a:cubicBezTo>
                    <a:pt x="13210" y="155969"/>
                    <a:pt x="12316" y="161667"/>
                    <a:pt x="10976" y="166807"/>
                  </a:cubicBezTo>
                  <a:cubicBezTo>
                    <a:pt x="21925" y="169935"/>
                    <a:pt x="29075" y="173622"/>
                    <a:pt x="31310" y="174181"/>
                  </a:cubicBezTo>
                  <a:cubicBezTo>
                    <a:pt x="36114" y="175410"/>
                    <a:pt x="70079" y="159768"/>
                    <a:pt x="83709" y="152953"/>
                  </a:cubicBezTo>
                  <a:cubicBezTo>
                    <a:pt x="94547" y="147478"/>
                    <a:pt x="106613" y="144126"/>
                    <a:pt x="114992" y="139769"/>
                  </a:cubicBezTo>
                  <a:cubicBezTo>
                    <a:pt x="109965" y="130049"/>
                    <a:pt x="105049" y="117200"/>
                    <a:pt x="105049" y="108598"/>
                  </a:cubicBezTo>
                  <a:cubicBezTo>
                    <a:pt x="104937" y="94744"/>
                    <a:pt x="101250" y="80331"/>
                    <a:pt x="97675" y="7139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44C6877-AD17-FC06-E748-8D80CCE035A0}"/>
                </a:ext>
              </a:extLst>
            </p:cNvPr>
            <p:cNvSpPr/>
            <p:nvPr/>
          </p:nvSpPr>
          <p:spPr>
            <a:xfrm>
              <a:off x="5686710" y="3780378"/>
              <a:ext cx="201917" cy="151434"/>
            </a:xfrm>
            <a:custGeom>
              <a:avLst/>
              <a:gdLst>
                <a:gd name="connsiteX0" fmla="*/ 68600 w 201917"/>
                <a:gd name="connsiteY0" fmla="*/ 82230 h 151434"/>
                <a:gd name="connsiteX1" fmla="*/ 81225 w 201917"/>
                <a:gd name="connsiteY1" fmla="*/ 79214 h 151434"/>
                <a:gd name="connsiteX2" fmla="*/ 101559 w 201917"/>
                <a:gd name="connsiteY2" fmla="*/ 74968 h 151434"/>
                <a:gd name="connsiteX3" fmla="*/ 123122 w 201917"/>
                <a:gd name="connsiteY3" fmla="*/ 101894 h 151434"/>
                <a:gd name="connsiteX4" fmla="*/ 126697 w 201917"/>
                <a:gd name="connsiteY4" fmla="*/ 118094 h 151434"/>
                <a:gd name="connsiteX5" fmla="*/ 127479 w 201917"/>
                <a:gd name="connsiteY5" fmla="*/ 119994 h 151434"/>
                <a:gd name="connsiteX6" fmla="*/ 147031 w 201917"/>
                <a:gd name="connsiteY6" fmla="*/ 116642 h 151434"/>
                <a:gd name="connsiteX7" fmla="*/ 154629 w 201917"/>
                <a:gd name="connsiteY7" fmla="*/ 139658 h 151434"/>
                <a:gd name="connsiteX8" fmla="*/ 167589 w 201917"/>
                <a:gd name="connsiteY8" fmla="*/ 149154 h 151434"/>
                <a:gd name="connsiteX9" fmla="*/ 178203 w 201917"/>
                <a:gd name="connsiteY9" fmla="*/ 140886 h 151434"/>
                <a:gd name="connsiteX10" fmla="*/ 183566 w 201917"/>
                <a:gd name="connsiteY10" fmla="*/ 144909 h 151434"/>
                <a:gd name="connsiteX11" fmla="*/ 190716 w 201917"/>
                <a:gd name="connsiteY11" fmla="*/ 136753 h 151434"/>
                <a:gd name="connsiteX12" fmla="*/ 188258 w 201917"/>
                <a:gd name="connsiteY12" fmla="*/ 120552 h 151434"/>
                <a:gd name="connsiteX13" fmla="*/ 200883 w 201917"/>
                <a:gd name="connsiteY13" fmla="*/ 118765 h 151434"/>
                <a:gd name="connsiteX14" fmla="*/ 196079 w 201917"/>
                <a:gd name="connsiteY14" fmla="*/ 102006 h 151434"/>
                <a:gd name="connsiteX15" fmla="*/ 191275 w 201917"/>
                <a:gd name="connsiteY15" fmla="*/ 89381 h 151434"/>
                <a:gd name="connsiteX16" fmla="*/ 191275 w 201917"/>
                <a:gd name="connsiteY16" fmla="*/ 67818 h 151434"/>
                <a:gd name="connsiteX17" fmla="*/ 187588 w 201917"/>
                <a:gd name="connsiteY17" fmla="*/ 64019 h 151434"/>
                <a:gd name="connsiteX18" fmla="*/ 181220 w 201917"/>
                <a:gd name="connsiteY18" fmla="*/ 48824 h 151434"/>
                <a:gd name="connsiteX19" fmla="*/ 181220 w 201917"/>
                <a:gd name="connsiteY19" fmla="*/ 39216 h 151434"/>
                <a:gd name="connsiteX20" fmla="*/ 171611 w 201917"/>
                <a:gd name="connsiteY20" fmla="*/ 26367 h 151434"/>
                <a:gd name="connsiteX21" fmla="*/ 161220 w 201917"/>
                <a:gd name="connsiteY21" fmla="*/ 6368 h 151434"/>
                <a:gd name="connsiteX22" fmla="*/ 142004 w 201917"/>
                <a:gd name="connsiteY22" fmla="*/ 19999 h 151434"/>
                <a:gd name="connsiteX23" fmla="*/ 123681 w 201917"/>
                <a:gd name="connsiteY23" fmla="*/ 18435 h 151434"/>
                <a:gd name="connsiteX24" fmla="*/ 108486 w 201917"/>
                <a:gd name="connsiteY24" fmla="*/ 20893 h 151434"/>
                <a:gd name="connsiteX25" fmla="*/ 100553 w 201917"/>
                <a:gd name="connsiteY25" fmla="*/ 13631 h 151434"/>
                <a:gd name="connsiteX26" fmla="*/ 100777 w 201917"/>
                <a:gd name="connsiteY26" fmla="*/ 9162 h 151434"/>
                <a:gd name="connsiteX27" fmla="*/ 97760 w 201917"/>
                <a:gd name="connsiteY27" fmla="*/ 10279 h 151434"/>
                <a:gd name="connsiteX28" fmla="*/ 58209 w 201917"/>
                <a:gd name="connsiteY28" fmla="*/ 7821 h 151434"/>
                <a:gd name="connsiteX29" fmla="*/ 38992 w 201917"/>
                <a:gd name="connsiteY29" fmla="*/ 0 h 151434"/>
                <a:gd name="connsiteX30" fmla="*/ 32959 w 201917"/>
                <a:gd name="connsiteY30" fmla="*/ 12625 h 151434"/>
                <a:gd name="connsiteX31" fmla="*/ 34747 w 201917"/>
                <a:gd name="connsiteY31" fmla="*/ 25250 h 151434"/>
                <a:gd name="connsiteX32" fmla="*/ 25138 w 201917"/>
                <a:gd name="connsiteY32" fmla="*/ 29496 h 151434"/>
                <a:gd name="connsiteX33" fmla="*/ 2905 w 201917"/>
                <a:gd name="connsiteY33" fmla="*/ 42679 h 151434"/>
                <a:gd name="connsiteX34" fmla="*/ 0 w 201917"/>
                <a:gd name="connsiteY34" fmla="*/ 45584 h 151434"/>
                <a:gd name="connsiteX35" fmla="*/ 19329 w 201917"/>
                <a:gd name="connsiteY35" fmla="*/ 69270 h 151434"/>
                <a:gd name="connsiteX36" fmla="*/ 49718 w 201917"/>
                <a:gd name="connsiteY36" fmla="*/ 102453 h 151434"/>
                <a:gd name="connsiteX37" fmla="*/ 68600 w 201917"/>
                <a:gd name="connsiteY37" fmla="*/ 82230 h 15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1917" h="151434">
                  <a:moveTo>
                    <a:pt x="68600" y="82230"/>
                  </a:moveTo>
                  <a:cubicBezTo>
                    <a:pt x="69158" y="75639"/>
                    <a:pt x="74633" y="77985"/>
                    <a:pt x="81225" y="79214"/>
                  </a:cubicBezTo>
                  <a:cubicBezTo>
                    <a:pt x="87816" y="80331"/>
                    <a:pt x="95637" y="74968"/>
                    <a:pt x="101559" y="74968"/>
                  </a:cubicBezTo>
                  <a:cubicBezTo>
                    <a:pt x="107592" y="74968"/>
                    <a:pt x="123122" y="95973"/>
                    <a:pt x="123122" y="101894"/>
                  </a:cubicBezTo>
                  <a:cubicBezTo>
                    <a:pt x="123122" y="107927"/>
                    <a:pt x="123681" y="113290"/>
                    <a:pt x="126697" y="118094"/>
                  </a:cubicBezTo>
                  <a:cubicBezTo>
                    <a:pt x="127144" y="118653"/>
                    <a:pt x="127368" y="119323"/>
                    <a:pt x="127479" y="119994"/>
                  </a:cubicBezTo>
                  <a:cubicBezTo>
                    <a:pt x="137199" y="117759"/>
                    <a:pt x="145132" y="116642"/>
                    <a:pt x="147031" y="116642"/>
                  </a:cubicBezTo>
                  <a:cubicBezTo>
                    <a:pt x="149936" y="116642"/>
                    <a:pt x="155858" y="130831"/>
                    <a:pt x="154629" y="139658"/>
                  </a:cubicBezTo>
                  <a:cubicBezTo>
                    <a:pt x="153511" y="148596"/>
                    <a:pt x="163455" y="155076"/>
                    <a:pt x="167589" y="149154"/>
                  </a:cubicBezTo>
                  <a:cubicBezTo>
                    <a:pt x="171723" y="143233"/>
                    <a:pt x="176974" y="135523"/>
                    <a:pt x="178203" y="140886"/>
                  </a:cubicBezTo>
                  <a:cubicBezTo>
                    <a:pt x="178538" y="142451"/>
                    <a:pt x="180773" y="143791"/>
                    <a:pt x="183566" y="144909"/>
                  </a:cubicBezTo>
                  <a:cubicBezTo>
                    <a:pt x="185018" y="141445"/>
                    <a:pt x="188258" y="139993"/>
                    <a:pt x="190716" y="136753"/>
                  </a:cubicBezTo>
                  <a:cubicBezTo>
                    <a:pt x="194291" y="131949"/>
                    <a:pt x="185353" y="126586"/>
                    <a:pt x="188258" y="120552"/>
                  </a:cubicBezTo>
                  <a:cubicBezTo>
                    <a:pt x="191275" y="114519"/>
                    <a:pt x="196638" y="122899"/>
                    <a:pt x="200883" y="118765"/>
                  </a:cubicBezTo>
                  <a:cubicBezTo>
                    <a:pt x="205129" y="114519"/>
                    <a:pt x="194850" y="105581"/>
                    <a:pt x="196079" y="102006"/>
                  </a:cubicBezTo>
                  <a:cubicBezTo>
                    <a:pt x="197308" y="98431"/>
                    <a:pt x="196638" y="92397"/>
                    <a:pt x="191275" y="89381"/>
                  </a:cubicBezTo>
                  <a:cubicBezTo>
                    <a:pt x="186806" y="86923"/>
                    <a:pt x="189264" y="76756"/>
                    <a:pt x="191275" y="67818"/>
                  </a:cubicBezTo>
                  <a:cubicBezTo>
                    <a:pt x="189934" y="66812"/>
                    <a:pt x="188593" y="65471"/>
                    <a:pt x="187588" y="64019"/>
                  </a:cubicBezTo>
                  <a:cubicBezTo>
                    <a:pt x="184348" y="59215"/>
                    <a:pt x="186806" y="48824"/>
                    <a:pt x="181220" y="48824"/>
                  </a:cubicBezTo>
                  <a:cubicBezTo>
                    <a:pt x="175633" y="48824"/>
                    <a:pt x="176415" y="40892"/>
                    <a:pt x="181220" y="39216"/>
                  </a:cubicBezTo>
                  <a:cubicBezTo>
                    <a:pt x="186024" y="37652"/>
                    <a:pt x="171611" y="32065"/>
                    <a:pt x="171611" y="26367"/>
                  </a:cubicBezTo>
                  <a:cubicBezTo>
                    <a:pt x="171611" y="20781"/>
                    <a:pt x="164461" y="7150"/>
                    <a:pt x="161220" y="6368"/>
                  </a:cubicBezTo>
                  <a:cubicBezTo>
                    <a:pt x="157980" y="5586"/>
                    <a:pt x="146808" y="19999"/>
                    <a:pt x="142004" y="19999"/>
                  </a:cubicBezTo>
                  <a:cubicBezTo>
                    <a:pt x="137199" y="19999"/>
                    <a:pt x="126809" y="10391"/>
                    <a:pt x="123681" y="18435"/>
                  </a:cubicBezTo>
                  <a:cubicBezTo>
                    <a:pt x="120441" y="26367"/>
                    <a:pt x="113290" y="14413"/>
                    <a:pt x="108486" y="20893"/>
                  </a:cubicBezTo>
                  <a:cubicBezTo>
                    <a:pt x="103682" y="27261"/>
                    <a:pt x="100553" y="13631"/>
                    <a:pt x="100553" y="13631"/>
                  </a:cubicBezTo>
                  <a:cubicBezTo>
                    <a:pt x="100553" y="13631"/>
                    <a:pt x="100665" y="11731"/>
                    <a:pt x="100777" y="9162"/>
                  </a:cubicBezTo>
                  <a:cubicBezTo>
                    <a:pt x="99771" y="9497"/>
                    <a:pt x="98766" y="9832"/>
                    <a:pt x="97760" y="10279"/>
                  </a:cubicBezTo>
                  <a:cubicBezTo>
                    <a:pt x="84018" y="15083"/>
                    <a:pt x="59438" y="12066"/>
                    <a:pt x="58209" y="7821"/>
                  </a:cubicBezTo>
                  <a:cubicBezTo>
                    <a:pt x="56980" y="3575"/>
                    <a:pt x="38992" y="0"/>
                    <a:pt x="38992" y="0"/>
                  </a:cubicBezTo>
                  <a:cubicBezTo>
                    <a:pt x="38992" y="0"/>
                    <a:pt x="39551" y="10167"/>
                    <a:pt x="32959" y="12625"/>
                  </a:cubicBezTo>
                  <a:cubicBezTo>
                    <a:pt x="26367" y="14971"/>
                    <a:pt x="34747" y="22792"/>
                    <a:pt x="34747" y="25250"/>
                  </a:cubicBezTo>
                  <a:cubicBezTo>
                    <a:pt x="34747" y="27596"/>
                    <a:pt x="29384" y="31283"/>
                    <a:pt x="25138" y="29496"/>
                  </a:cubicBezTo>
                  <a:cubicBezTo>
                    <a:pt x="20893" y="27596"/>
                    <a:pt x="8938" y="38434"/>
                    <a:pt x="2905" y="42679"/>
                  </a:cubicBezTo>
                  <a:cubicBezTo>
                    <a:pt x="2235" y="43238"/>
                    <a:pt x="1229" y="44244"/>
                    <a:pt x="0" y="45584"/>
                  </a:cubicBezTo>
                  <a:cubicBezTo>
                    <a:pt x="9273" y="53070"/>
                    <a:pt x="8491" y="61338"/>
                    <a:pt x="19329" y="69270"/>
                  </a:cubicBezTo>
                  <a:cubicBezTo>
                    <a:pt x="29384" y="76644"/>
                    <a:pt x="42121" y="86588"/>
                    <a:pt x="49718" y="102453"/>
                  </a:cubicBezTo>
                  <a:cubicBezTo>
                    <a:pt x="57762" y="95861"/>
                    <a:pt x="68153" y="86699"/>
                    <a:pt x="68600" y="8223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E3C6E58-C507-8C77-5CE5-7F2EC251A7B3}"/>
                </a:ext>
              </a:extLst>
            </p:cNvPr>
            <p:cNvSpPr/>
            <p:nvPr/>
          </p:nvSpPr>
          <p:spPr>
            <a:xfrm>
              <a:off x="5784135" y="3897020"/>
              <a:ext cx="112895" cy="108262"/>
            </a:xfrm>
            <a:custGeom>
              <a:avLst/>
              <a:gdLst>
                <a:gd name="connsiteX0" fmla="*/ 91727 w 112895"/>
                <a:gd name="connsiteY0" fmla="*/ 62678 h 108262"/>
                <a:gd name="connsiteX1" fmla="*/ 82789 w 112895"/>
                <a:gd name="connsiteY1" fmla="*/ 54299 h 108262"/>
                <a:gd name="connsiteX2" fmla="*/ 85805 w 112895"/>
                <a:gd name="connsiteY2" fmla="*/ 35082 h 108262"/>
                <a:gd name="connsiteX3" fmla="*/ 86476 w 112895"/>
                <a:gd name="connsiteY3" fmla="*/ 28267 h 108262"/>
                <a:gd name="connsiteX4" fmla="*/ 81113 w 112895"/>
                <a:gd name="connsiteY4" fmla="*/ 24244 h 108262"/>
                <a:gd name="connsiteX5" fmla="*/ 70499 w 112895"/>
                <a:gd name="connsiteY5" fmla="*/ 32512 h 108262"/>
                <a:gd name="connsiteX6" fmla="*/ 57539 w 112895"/>
                <a:gd name="connsiteY6" fmla="*/ 23016 h 108262"/>
                <a:gd name="connsiteX7" fmla="*/ 49942 w 112895"/>
                <a:gd name="connsiteY7" fmla="*/ 0 h 108262"/>
                <a:gd name="connsiteX8" fmla="*/ 30389 w 112895"/>
                <a:gd name="connsiteY8" fmla="*/ 3352 h 108262"/>
                <a:gd name="connsiteX9" fmla="*/ 27708 w 112895"/>
                <a:gd name="connsiteY9" fmla="*/ 17094 h 108262"/>
                <a:gd name="connsiteX10" fmla="*/ 6145 w 112895"/>
                <a:gd name="connsiteY10" fmla="*/ 35082 h 108262"/>
                <a:gd name="connsiteX11" fmla="*/ 0 w 112895"/>
                <a:gd name="connsiteY11" fmla="*/ 44243 h 108262"/>
                <a:gd name="connsiteX12" fmla="*/ 35082 w 112895"/>
                <a:gd name="connsiteY12" fmla="*/ 67706 h 108262"/>
                <a:gd name="connsiteX13" fmla="*/ 98207 w 112895"/>
                <a:gd name="connsiteY13" fmla="*/ 107257 h 108262"/>
                <a:gd name="connsiteX14" fmla="*/ 104799 w 112895"/>
                <a:gd name="connsiteY14" fmla="*/ 108262 h 108262"/>
                <a:gd name="connsiteX15" fmla="*/ 112843 w 112895"/>
                <a:gd name="connsiteY15" fmla="*/ 83124 h 108262"/>
                <a:gd name="connsiteX16" fmla="*/ 91727 w 112895"/>
                <a:gd name="connsiteY16" fmla="*/ 62678 h 10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895" h="108262">
                  <a:moveTo>
                    <a:pt x="91727" y="62678"/>
                  </a:moveTo>
                  <a:cubicBezTo>
                    <a:pt x="83347" y="57315"/>
                    <a:pt x="79102" y="57315"/>
                    <a:pt x="82789" y="54299"/>
                  </a:cubicBezTo>
                  <a:cubicBezTo>
                    <a:pt x="86364" y="51282"/>
                    <a:pt x="86923" y="44690"/>
                    <a:pt x="85805" y="35082"/>
                  </a:cubicBezTo>
                  <a:cubicBezTo>
                    <a:pt x="85470" y="31953"/>
                    <a:pt x="85805" y="29942"/>
                    <a:pt x="86476" y="28267"/>
                  </a:cubicBezTo>
                  <a:cubicBezTo>
                    <a:pt x="83683" y="27149"/>
                    <a:pt x="81448" y="25809"/>
                    <a:pt x="81113" y="24244"/>
                  </a:cubicBezTo>
                  <a:cubicBezTo>
                    <a:pt x="79884" y="18881"/>
                    <a:pt x="74633" y="26590"/>
                    <a:pt x="70499" y="32512"/>
                  </a:cubicBezTo>
                  <a:cubicBezTo>
                    <a:pt x="66365" y="38433"/>
                    <a:pt x="56310" y="31953"/>
                    <a:pt x="57539" y="23016"/>
                  </a:cubicBezTo>
                  <a:cubicBezTo>
                    <a:pt x="58768" y="14189"/>
                    <a:pt x="52847" y="0"/>
                    <a:pt x="49942" y="0"/>
                  </a:cubicBezTo>
                  <a:cubicBezTo>
                    <a:pt x="48042" y="0"/>
                    <a:pt x="40110" y="1229"/>
                    <a:pt x="30389" y="3352"/>
                  </a:cubicBezTo>
                  <a:cubicBezTo>
                    <a:pt x="31730" y="7597"/>
                    <a:pt x="28825" y="12290"/>
                    <a:pt x="27708" y="17094"/>
                  </a:cubicBezTo>
                  <a:cubicBezTo>
                    <a:pt x="26479" y="22457"/>
                    <a:pt x="12178" y="30278"/>
                    <a:pt x="6145" y="35082"/>
                  </a:cubicBezTo>
                  <a:cubicBezTo>
                    <a:pt x="4469" y="36422"/>
                    <a:pt x="2234" y="39886"/>
                    <a:pt x="0" y="44243"/>
                  </a:cubicBezTo>
                  <a:cubicBezTo>
                    <a:pt x="11284" y="51394"/>
                    <a:pt x="24468" y="59662"/>
                    <a:pt x="35082" y="67706"/>
                  </a:cubicBezTo>
                  <a:cubicBezTo>
                    <a:pt x="54634" y="82565"/>
                    <a:pt x="84241" y="102117"/>
                    <a:pt x="98207" y="107257"/>
                  </a:cubicBezTo>
                  <a:cubicBezTo>
                    <a:pt x="99995" y="108039"/>
                    <a:pt x="102229" y="108262"/>
                    <a:pt x="104799" y="108262"/>
                  </a:cubicBezTo>
                  <a:cubicBezTo>
                    <a:pt x="108151" y="93179"/>
                    <a:pt x="111726" y="91280"/>
                    <a:pt x="112843" y="83124"/>
                  </a:cubicBezTo>
                  <a:cubicBezTo>
                    <a:pt x="113849" y="74074"/>
                    <a:pt x="100106" y="68041"/>
                    <a:pt x="91727" y="6267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1CFFF99-35BA-D064-6217-8A5FE8622A69}"/>
                </a:ext>
              </a:extLst>
            </p:cNvPr>
            <p:cNvSpPr/>
            <p:nvPr/>
          </p:nvSpPr>
          <p:spPr>
            <a:xfrm>
              <a:off x="5736764" y="3855457"/>
              <a:ext cx="77823" cy="85917"/>
            </a:xfrm>
            <a:custGeom>
              <a:avLst/>
              <a:gdLst>
                <a:gd name="connsiteX0" fmla="*/ 74856 w 77823"/>
                <a:gd name="connsiteY0" fmla="*/ 58656 h 85917"/>
                <a:gd name="connsiteX1" fmla="*/ 76644 w 77823"/>
                <a:gd name="connsiteY1" fmla="*/ 43126 h 85917"/>
                <a:gd name="connsiteX2" fmla="*/ 73069 w 77823"/>
                <a:gd name="connsiteY2" fmla="*/ 26926 h 85917"/>
                <a:gd name="connsiteX3" fmla="*/ 51506 w 77823"/>
                <a:gd name="connsiteY3" fmla="*/ 0 h 85917"/>
                <a:gd name="connsiteX4" fmla="*/ 31171 w 77823"/>
                <a:gd name="connsiteY4" fmla="*/ 4246 h 85917"/>
                <a:gd name="connsiteX5" fmla="*/ 18546 w 77823"/>
                <a:gd name="connsiteY5" fmla="*/ 7262 h 85917"/>
                <a:gd name="connsiteX6" fmla="*/ 0 w 77823"/>
                <a:gd name="connsiteY6" fmla="*/ 27485 h 85917"/>
                <a:gd name="connsiteX7" fmla="*/ 3910 w 77823"/>
                <a:gd name="connsiteY7" fmla="*/ 37428 h 85917"/>
                <a:gd name="connsiteX8" fmla="*/ 25474 w 77823"/>
                <a:gd name="connsiteY8" fmla="*/ 71393 h 85917"/>
                <a:gd name="connsiteX9" fmla="*/ 47037 w 77823"/>
                <a:gd name="connsiteY9" fmla="*/ 85917 h 85917"/>
                <a:gd name="connsiteX10" fmla="*/ 53181 w 77823"/>
                <a:gd name="connsiteY10" fmla="*/ 76756 h 85917"/>
                <a:gd name="connsiteX11" fmla="*/ 74856 w 77823"/>
                <a:gd name="connsiteY11" fmla="*/ 58656 h 8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823" h="85917">
                  <a:moveTo>
                    <a:pt x="74856" y="58656"/>
                  </a:moveTo>
                  <a:cubicBezTo>
                    <a:pt x="76085" y="53293"/>
                    <a:pt x="79660" y="47819"/>
                    <a:pt x="76644" y="43126"/>
                  </a:cubicBezTo>
                  <a:cubicBezTo>
                    <a:pt x="73627" y="38322"/>
                    <a:pt x="73069" y="32847"/>
                    <a:pt x="73069" y="26926"/>
                  </a:cubicBezTo>
                  <a:cubicBezTo>
                    <a:pt x="73069" y="20893"/>
                    <a:pt x="57427" y="0"/>
                    <a:pt x="51506" y="0"/>
                  </a:cubicBezTo>
                  <a:cubicBezTo>
                    <a:pt x="45472" y="0"/>
                    <a:pt x="37763" y="5363"/>
                    <a:pt x="31171" y="4246"/>
                  </a:cubicBezTo>
                  <a:cubicBezTo>
                    <a:pt x="24580" y="3017"/>
                    <a:pt x="19217" y="559"/>
                    <a:pt x="18546" y="7262"/>
                  </a:cubicBezTo>
                  <a:cubicBezTo>
                    <a:pt x="18100" y="11731"/>
                    <a:pt x="7709" y="20893"/>
                    <a:pt x="0" y="27485"/>
                  </a:cubicBezTo>
                  <a:cubicBezTo>
                    <a:pt x="1452" y="30613"/>
                    <a:pt x="2905" y="33853"/>
                    <a:pt x="3910" y="37428"/>
                  </a:cubicBezTo>
                  <a:cubicBezTo>
                    <a:pt x="10279" y="59438"/>
                    <a:pt x="16312" y="63796"/>
                    <a:pt x="25474" y="71393"/>
                  </a:cubicBezTo>
                  <a:cubicBezTo>
                    <a:pt x="29607" y="74856"/>
                    <a:pt x="37763" y="79996"/>
                    <a:pt x="47037" y="85917"/>
                  </a:cubicBezTo>
                  <a:cubicBezTo>
                    <a:pt x="49383" y="81560"/>
                    <a:pt x="51506" y="78097"/>
                    <a:pt x="53181" y="76756"/>
                  </a:cubicBezTo>
                  <a:cubicBezTo>
                    <a:pt x="59326" y="71840"/>
                    <a:pt x="73739" y="64019"/>
                    <a:pt x="74856" y="5865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8271C9-2EF3-FC54-AD54-706B8B0B5B1A}"/>
                </a:ext>
              </a:extLst>
            </p:cNvPr>
            <p:cNvSpPr/>
            <p:nvPr/>
          </p:nvSpPr>
          <p:spPr>
            <a:xfrm>
              <a:off x="5635316" y="3354367"/>
              <a:ext cx="226591" cy="184012"/>
            </a:xfrm>
            <a:custGeom>
              <a:avLst/>
              <a:gdLst>
                <a:gd name="connsiteX0" fmla="*/ 106587 w 226591"/>
                <a:gd name="connsiteY0" fmla="*/ 141892 h 184012"/>
                <a:gd name="connsiteX1" fmla="*/ 134741 w 226591"/>
                <a:gd name="connsiteY1" fmla="*/ 121558 h 184012"/>
                <a:gd name="connsiteX2" fmla="*/ 134741 w 226591"/>
                <a:gd name="connsiteY2" fmla="*/ 49271 h 184012"/>
                <a:gd name="connsiteX3" fmla="*/ 225575 w 226591"/>
                <a:gd name="connsiteY3" fmla="*/ 49271 h 184012"/>
                <a:gd name="connsiteX4" fmla="*/ 226245 w 226591"/>
                <a:gd name="connsiteY4" fmla="*/ 10390 h 184012"/>
                <a:gd name="connsiteX5" fmla="*/ 206805 w 226591"/>
                <a:gd name="connsiteY5" fmla="*/ 0 h 184012"/>
                <a:gd name="connsiteX6" fmla="*/ 106252 w 226591"/>
                <a:gd name="connsiteY6" fmla="*/ 0 h 184012"/>
                <a:gd name="connsiteX7" fmla="*/ 91504 w 226591"/>
                <a:gd name="connsiteY7" fmla="*/ 24803 h 184012"/>
                <a:gd name="connsiteX8" fmla="*/ 55528 w 226591"/>
                <a:gd name="connsiteY8" fmla="*/ 74298 h 184012"/>
                <a:gd name="connsiteX9" fmla="*/ 7932 w 226591"/>
                <a:gd name="connsiteY9" fmla="*/ 158539 h 184012"/>
                <a:gd name="connsiteX10" fmla="*/ 0 w 226591"/>
                <a:gd name="connsiteY10" fmla="*/ 184012 h 184012"/>
                <a:gd name="connsiteX11" fmla="*/ 106587 w 226591"/>
                <a:gd name="connsiteY11" fmla="*/ 184012 h 184012"/>
                <a:gd name="connsiteX12" fmla="*/ 106587 w 226591"/>
                <a:gd name="connsiteY12" fmla="*/ 141892 h 18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591" h="184012">
                  <a:moveTo>
                    <a:pt x="106587" y="141892"/>
                  </a:moveTo>
                  <a:cubicBezTo>
                    <a:pt x="106587" y="135747"/>
                    <a:pt x="134741" y="127814"/>
                    <a:pt x="134741" y="121558"/>
                  </a:cubicBezTo>
                  <a:cubicBezTo>
                    <a:pt x="134741" y="115413"/>
                    <a:pt x="134741" y="49271"/>
                    <a:pt x="134741" y="49271"/>
                  </a:cubicBezTo>
                  <a:cubicBezTo>
                    <a:pt x="134741" y="49271"/>
                    <a:pt x="222893" y="51059"/>
                    <a:pt x="225575" y="49271"/>
                  </a:cubicBezTo>
                  <a:cubicBezTo>
                    <a:pt x="226915" y="48377"/>
                    <a:pt x="226692" y="29160"/>
                    <a:pt x="226245" y="10390"/>
                  </a:cubicBezTo>
                  <a:cubicBezTo>
                    <a:pt x="222893" y="4692"/>
                    <a:pt x="227698" y="0"/>
                    <a:pt x="206805" y="0"/>
                  </a:cubicBezTo>
                  <a:cubicBezTo>
                    <a:pt x="189711" y="0"/>
                    <a:pt x="139881" y="0"/>
                    <a:pt x="106252" y="0"/>
                  </a:cubicBezTo>
                  <a:cubicBezTo>
                    <a:pt x="98542" y="7262"/>
                    <a:pt x="94409" y="16982"/>
                    <a:pt x="91504" y="24803"/>
                  </a:cubicBezTo>
                  <a:cubicBezTo>
                    <a:pt x="86699" y="37540"/>
                    <a:pt x="56757" y="56310"/>
                    <a:pt x="55528" y="74298"/>
                  </a:cubicBezTo>
                  <a:cubicBezTo>
                    <a:pt x="54299" y="92286"/>
                    <a:pt x="26368" y="120217"/>
                    <a:pt x="7932" y="158539"/>
                  </a:cubicBezTo>
                  <a:cubicBezTo>
                    <a:pt x="2905" y="169153"/>
                    <a:pt x="559" y="177309"/>
                    <a:pt x="0" y="184012"/>
                  </a:cubicBezTo>
                  <a:lnTo>
                    <a:pt x="106587" y="184012"/>
                  </a:lnTo>
                  <a:cubicBezTo>
                    <a:pt x="106587" y="184124"/>
                    <a:pt x="106587" y="148037"/>
                    <a:pt x="106587" y="14189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BB86179-8A32-FC0F-0584-07F4969EF996}"/>
                </a:ext>
              </a:extLst>
            </p:cNvPr>
            <p:cNvSpPr/>
            <p:nvPr/>
          </p:nvSpPr>
          <p:spPr>
            <a:xfrm>
              <a:off x="5635049" y="3364645"/>
              <a:ext cx="327288" cy="359757"/>
            </a:xfrm>
            <a:custGeom>
              <a:avLst/>
              <a:gdLst>
                <a:gd name="connsiteX0" fmla="*/ 24512 w 327288"/>
                <a:gd name="connsiteY0" fmla="*/ 310933 h 359757"/>
                <a:gd name="connsiteX1" fmla="*/ 49203 w 327288"/>
                <a:gd name="connsiteY1" fmla="*/ 310933 h 359757"/>
                <a:gd name="connsiteX2" fmla="*/ 70096 w 327288"/>
                <a:gd name="connsiteY2" fmla="*/ 309034 h 359757"/>
                <a:gd name="connsiteX3" fmla="*/ 85291 w 327288"/>
                <a:gd name="connsiteY3" fmla="*/ 322329 h 359757"/>
                <a:gd name="connsiteX4" fmla="*/ 94787 w 327288"/>
                <a:gd name="connsiteY4" fmla="*/ 322329 h 359757"/>
                <a:gd name="connsiteX5" fmla="*/ 113781 w 327288"/>
                <a:gd name="connsiteY5" fmla="*/ 347021 h 359757"/>
                <a:gd name="connsiteX6" fmla="*/ 126629 w 327288"/>
                <a:gd name="connsiteY6" fmla="*/ 359758 h 359757"/>
                <a:gd name="connsiteX7" fmla="*/ 141042 w 327288"/>
                <a:gd name="connsiteY7" fmla="*/ 351043 h 359757"/>
                <a:gd name="connsiteX8" fmla="*/ 156795 w 327288"/>
                <a:gd name="connsiteY8" fmla="*/ 345010 h 359757"/>
                <a:gd name="connsiteX9" fmla="*/ 171320 w 327288"/>
                <a:gd name="connsiteY9" fmla="*/ 342552 h 359757"/>
                <a:gd name="connsiteX10" fmla="*/ 189531 w 327288"/>
                <a:gd name="connsiteY10" fmla="*/ 343669 h 359757"/>
                <a:gd name="connsiteX11" fmla="*/ 206513 w 327288"/>
                <a:gd name="connsiteY11" fmla="*/ 338865 h 359757"/>
                <a:gd name="connsiteX12" fmla="*/ 311983 w 327288"/>
                <a:gd name="connsiteY12" fmla="*/ 337636 h 359757"/>
                <a:gd name="connsiteX13" fmla="*/ 315670 w 327288"/>
                <a:gd name="connsiteY13" fmla="*/ 314620 h 359757"/>
                <a:gd name="connsiteX14" fmla="*/ 307178 w 327288"/>
                <a:gd name="connsiteY14" fmla="*/ 306129 h 359757"/>
                <a:gd name="connsiteX15" fmla="*/ 281705 w 327288"/>
                <a:gd name="connsiteY15" fmla="*/ 67259 h 359757"/>
                <a:gd name="connsiteX16" fmla="*/ 327289 w 327288"/>
                <a:gd name="connsiteY16" fmla="*/ 67259 h 359757"/>
                <a:gd name="connsiteX17" fmla="*/ 231652 w 327288"/>
                <a:gd name="connsiteY17" fmla="*/ 4804 h 359757"/>
                <a:gd name="connsiteX18" fmla="*/ 226400 w 327288"/>
                <a:gd name="connsiteY18" fmla="*/ 0 h 359757"/>
                <a:gd name="connsiteX19" fmla="*/ 225730 w 327288"/>
                <a:gd name="connsiteY19" fmla="*/ 38881 h 359757"/>
                <a:gd name="connsiteX20" fmla="*/ 134897 w 327288"/>
                <a:gd name="connsiteY20" fmla="*/ 38881 h 359757"/>
                <a:gd name="connsiteX21" fmla="*/ 134897 w 327288"/>
                <a:gd name="connsiteY21" fmla="*/ 111167 h 359757"/>
                <a:gd name="connsiteX22" fmla="*/ 106742 w 327288"/>
                <a:gd name="connsiteY22" fmla="*/ 131501 h 359757"/>
                <a:gd name="connsiteX23" fmla="*/ 106742 w 327288"/>
                <a:gd name="connsiteY23" fmla="*/ 173846 h 359757"/>
                <a:gd name="connsiteX24" fmla="*/ 155 w 327288"/>
                <a:gd name="connsiteY24" fmla="*/ 173846 h 359757"/>
                <a:gd name="connsiteX25" fmla="*/ 15350 w 327288"/>
                <a:gd name="connsiteY25" fmla="*/ 204347 h 359757"/>
                <a:gd name="connsiteX26" fmla="*/ 21384 w 327288"/>
                <a:gd name="connsiteY26" fmla="*/ 247920 h 359757"/>
                <a:gd name="connsiteX27" fmla="*/ 12557 w 327288"/>
                <a:gd name="connsiteY27" fmla="*/ 300990 h 359757"/>
                <a:gd name="connsiteX28" fmla="*/ 7976 w 327288"/>
                <a:gd name="connsiteY28" fmla="*/ 324564 h 359757"/>
                <a:gd name="connsiteX29" fmla="*/ 9317 w 327288"/>
                <a:gd name="connsiteY29" fmla="*/ 324229 h 359757"/>
                <a:gd name="connsiteX30" fmla="*/ 24512 w 327288"/>
                <a:gd name="connsiteY30" fmla="*/ 310933 h 35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7288" h="359757">
                  <a:moveTo>
                    <a:pt x="24512" y="310933"/>
                  </a:moveTo>
                  <a:cubicBezTo>
                    <a:pt x="34008" y="312833"/>
                    <a:pt x="49203" y="310933"/>
                    <a:pt x="49203" y="310933"/>
                  </a:cubicBezTo>
                  <a:cubicBezTo>
                    <a:pt x="49203" y="310933"/>
                    <a:pt x="62499" y="305235"/>
                    <a:pt x="70096" y="309034"/>
                  </a:cubicBezTo>
                  <a:cubicBezTo>
                    <a:pt x="77693" y="312833"/>
                    <a:pt x="85291" y="322329"/>
                    <a:pt x="85291" y="322329"/>
                  </a:cubicBezTo>
                  <a:lnTo>
                    <a:pt x="94787" y="322329"/>
                  </a:lnTo>
                  <a:cubicBezTo>
                    <a:pt x="94787" y="322329"/>
                    <a:pt x="102385" y="343334"/>
                    <a:pt x="113781" y="347021"/>
                  </a:cubicBezTo>
                  <a:cubicBezTo>
                    <a:pt x="120373" y="349255"/>
                    <a:pt x="124283" y="355177"/>
                    <a:pt x="126629" y="359758"/>
                  </a:cubicBezTo>
                  <a:cubicBezTo>
                    <a:pt x="134785" y="359646"/>
                    <a:pt x="141042" y="356964"/>
                    <a:pt x="141042" y="351043"/>
                  </a:cubicBezTo>
                  <a:cubicBezTo>
                    <a:pt x="141042" y="343669"/>
                    <a:pt x="144729" y="334061"/>
                    <a:pt x="156795" y="345010"/>
                  </a:cubicBezTo>
                  <a:cubicBezTo>
                    <a:pt x="168973" y="355847"/>
                    <a:pt x="168973" y="346239"/>
                    <a:pt x="171320" y="342552"/>
                  </a:cubicBezTo>
                  <a:cubicBezTo>
                    <a:pt x="173778" y="338865"/>
                    <a:pt x="182269" y="343669"/>
                    <a:pt x="189531" y="343669"/>
                  </a:cubicBezTo>
                  <a:cubicBezTo>
                    <a:pt x="196793" y="343669"/>
                    <a:pt x="206513" y="338865"/>
                    <a:pt x="206513" y="338865"/>
                  </a:cubicBezTo>
                  <a:cubicBezTo>
                    <a:pt x="206513" y="338865"/>
                    <a:pt x="307178" y="340094"/>
                    <a:pt x="311983" y="337636"/>
                  </a:cubicBezTo>
                  <a:cubicBezTo>
                    <a:pt x="316787" y="335178"/>
                    <a:pt x="315670" y="314620"/>
                    <a:pt x="315670" y="314620"/>
                  </a:cubicBezTo>
                  <a:lnTo>
                    <a:pt x="307178" y="306129"/>
                  </a:lnTo>
                  <a:lnTo>
                    <a:pt x="281705" y="67259"/>
                  </a:lnTo>
                  <a:lnTo>
                    <a:pt x="327289" y="67259"/>
                  </a:lnTo>
                  <a:cubicBezTo>
                    <a:pt x="278688" y="35194"/>
                    <a:pt x="237015" y="7821"/>
                    <a:pt x="231652" y="4804"/>
                  </a:cubicBezTo>
                  <a:cubicBezTo>
                    <a:pt x="228747" y="3128"/>
                    <a:pt x="227294" y="1564"/>
                    <a:pt x="226400" y="0"/>
                  </a:cubicBezTo>
                  <a:cubicBezTo>
                    <a:pt x="226847" y="18882"/>
                    <a:pt x="227183" y="37987"/>
                    <a:pt x="225730" y="38881"/>
                  </a:cubicBezTo>
                  <a:cubicBezTo>
                    <a:pt x="223049" y="40668"/>
                    <a:pt x="134897" y="38881"/>
                    <a:pt x="134897" y="38881"/>
                  </a:cubicBezTo>
                  <a:cubicBezTo>
                    <a:pt x="134897" y="38881"/>
                    <a:pt x="134897" y="105022"/>
                    <a:pt x="134897" y="111167"/>
                  </a:cubicBezTo>
                  <a:cubicBezTo>
                    <a:pt x="134897" y="117312"/>
                    <a:pt x="106742" y="125245"/>
                    <a:pt x="106742" y="131501"/>
                  </a:cubicBezTo>
                  <a:cubicBezTo>
                    <a:pt x="106742" y="137646"/>
                    <a:pt x="106742" y="173846"/>
                    <a:pt x="106742" y="173846"/>
                  </a:cubicBezTo>
                  <a:lnTo>
                    <a:pt x="155" y="173846"/>
                  </a:lnTo>
                  <a:cubicBezTo>
                    <a:pt x="-1409" y="191275"/>
                    <a:pt x="9205" y="197420"/>
                    <a:pt x="15350" y="204347"/>
                  </a:cubicBezTo>
                  <a:cubicBezTo>
                    <a:pt x="23730" y="213955"/>
                    <a:pt x="8982" y="230714"/>
                    <a:pt x="21384" y="247920"/>
                  </a:cubicBezTo>
                  <a:cubicBezTo>
                    <a:pt x="33785" y="265014"/>
                    <a:pt x="18590" y="291493"/>
                    <a:pt x="12557" y="300990"/>
                  </a:cubicBezTo>
                  <a:cubicBezTo>
                    <a:pt x="9317" y="306241"/>
                    <a:pt x="8982" y="315291"/>
                    <a:pt x="7976" y="324564"/>
                  </a:cubicBezTo>
                  <a:cubicBezTo>
                    <a:pt x="8423" y="324452"/>
                    <a:pt x="9094" y="324340"/>
                    <a:pt x="9317" y="324229"/>
                  </a:cubicBezTo>
                  <a:cubicBezTo>
                    <a:pt x="16914" y="322329"/>
                    <a:pt x="15015" y="309034"/>
                    <a:pt x="24512" y="31093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7E8DD2F-5AC1-E634-1098-FCF5FA0286A2}"/>
                </a:ext>
              </a:extLst>
            </p:cNvPr>
            <p:cNvSpPr/>
            <p:nvPr/>
          </p:nvSpPr>
          <p:spPr>
            <a:xfrm>
              <a:off x="5761678" y="3432016"/>
              <a:ext cx="451333" cy="419775"/>
            </a:xfrm>
            <a:custGeom>
              <a:avLst/>
              <a:gdLst>
                <a:gd name="connsiteX0" fmla="*/ 428134 w 451333"/>
                <a:gd name="connsiteY0" fmla="*/ 175186 h 419775"/>
                <a:gd name="connsiteX1" fmla="*/ 414839 w 451333"/>
                <a:gd name="connsiteY1" fmla="*/ 146696 h 419775"/>
                <a:gd name="connsiteX2" fmla="*/ 384449 w 451333"/>
                <a:gd name="connsiteY2" fmla="*/ 137199 h 419775"/>
                <a:gd name="connsiteX3" fmla="*/ 367355 w 451333"/>
                <a:gd name="connsiteY3" fmla="*/ 112508 h 419775"/>
                <a:gd name="connsiteX4" fmla="*/ 200660 w 451333"/>
                <a:gd name="connsiteY4" fmla="*/ 0 h 419775"/>
                <a:gd name="connsiteX5" fmla="*/ 155076 w 451333"/>
                <a:gd name="connsiteY5" fmla="*/ 0 h 419775"/>
                <a:gd name="connsiteX6" fmla="*/ 180549 w 451333"/>
                <a:gd name="connsiteY6" fmla="*/ 238870 h 419775"/>
                <a:gd name="connsiteX7" fmla="*/ 189040 w 451333"/>
                <a:gd name="connsiteY7" fmla="*/ 247361 h 419775"/>
                <a:gd name="connsiteX8" fmla="*/ 185353 w 451333"/>
                <a:gd name="connsiteY8" fmla="*/ 270377 h 419775"/>
                <a:gd name="connsiteX9" fmla="*/ 79884 w 451333"/>
                <a:gd name="connsiteY9" fmla="*/ 271606 h 419775"/>
                <a:gd name="connsiteX10" fmla="*/ 62902 w 451333"/>
                <a:gd name="connsiteY10" fmla="*/ 276410 h 419775"/>
                <a:gd name="connsiteX11" fmla="*/ 44690 w 451333"/>
                <a:gd name="connsiteY11" fmla="*/ 275293 h 419775"/>
                <a:gd name="connsiteX12" fmla="*/ 30166 w 451333"/>
                <a:gd name="connsiteY12" fmla="*/ 277751 h 419775"/>
                <a:gd name="connsiteX13" fmla="*/ 14413 w 451333"/>
                <a:gd name="connsiteY13" fmla="*/ 283784 h 419775"/>
                <a:gd name="connsiteX14" fmla="*/ 0 w 451333"/>
                <a:gd name="connsiteY14" fmla="*/ 292498 h 419775"/>
                <a:gd name="connsiteX15" fmla="*/ 2458 w 451333"/>
                <a:gd name="connsiteY15" fmla="*/ 298755 h 419775"/>
                <a:gd name="connsiteX16" fmla="*/ 7374 w 451333"/>
                <a:gd name="connsiteY16" fmla="*/ 306129 h 419775"/>
                <a:gd name="connsiteX17" fmla="*/ 11396 w 451333"/>
                <a:gd name="connsiteY17" fmla="*/ 322888 h 419775"/>
                <a:gd name="connsiteX18" fmla="*/ 25809 w 451333"/>
                <a:gd name="connsiteY18" fmla="*/ 340429 h 419775"/>
                <a:gd name="connsiteX19" fmla="*/ 25809 w 451333"/>
                <a:gd name="connsiteY19" fmla="*/ 361992 h 419775"/>
                <a:gd name="connsiteX20" fmla="*/ 33741 w 451333"/>
                <a:gd name="connsiteY20" fmla="*/ 369254 h 419775"/>
                <a:gd name="connsiteX21" fmla="*/ 48936 w 451333"/>
                <a:gd name="connsiteY21" fmla="*/ 366796 h 419775"/>
                <a:gd name="connsiteX22" fmla="*/ 67259 w 451333"/>
                <a:gd name="connsiteY22" fmla="*/ 368360 h 419775"/>
                <a:gd name="connsiteX23" fmla="*/ 86476 w 451333"/>
                <a:gd name="connsiteY23" fmla="*/ 354730 h 419775"/>
                <a:gd name="connsiteX24" fmla="*/ 96867 w 451333"/>
                <a:gd name="connsiteY24" fmla="*/ 374729 h 419775"/>
                <a:gd name="connsiteX25" fmla="*/ 106475 w 451333"/>
                <a:gd name="connsiteY25" fmla="*/ 387577 h 419775"/>
                <a:gd name="connsiteX26" fmla="*/ 106475 w 451333"/>
                <a:gd name="connsiteY26" fmla="*/ 397186 h 419775"/>
                <a:gd name="connsiteX27" fmla="*/ 112843 w 451333"/>
                <a:gd name="connsiteY27" fmla="*/ 412380 h 419775"/>
                <a:gd name="connsiteX28" fmla="*/ 125580 w 451333"/>
                <a:gd name="connsiteY28" fmla="*/ 413945 h 419775"/>
                <a:gd name="connsiteX29" fmla="*/ 139210 w 451333"/>
                <a:gd name="connsiteY29" fmla="*/ 417967 h 419775"/>
                <a:gd name="connsiteX30" fmla="*/ 154405 w 451333"/>
                <a:gd name="connsiteY30" fmla="*/ 410816 h 419775"/>
                <a:gd name="connsiteX31" fmla="*/ 167924 w 451333"/>
                <a:gd name="connsiteY31" fmla="*/ 409252 h 419775"/>
                <a:gd name="connsiteX32" fmla="*/ 177533 w 451333"/>
                <a:gd name="connsiteY32" fmla="*/ 412492 h 419775"/>
                <a:gd name="connsiteX33" fmla="*/ 185130 w 451333"/>
                <a:gd name="connsiteY33" fmla="*/ 410928 h 419775"/>
                <a:gd name="connsiteX34" fmla="*/ 192616 w 451333"/>
                <a:gd name="connsiteY34" fmla="*/ 390147 h 419775"/>
                <a:gd name="connsiteX35" fmla="*/ 191051 w 451333"/>
                <a:gd name="connsiteY35" fmla="*/ 372606 h 419775"/>
                <a:gd name="connsiteX36" fmla="*/ 212615 w 451333"/>
                <a:gd name="connsiteY36" fmla="*/ 362998 h 419775"/>
                <a:gd name="connsiteX37" fmla="*/ 221441 w 451333"/>
                <a:gd name="connsiteY37" fmla="*/ 346239 h 419775"/>
                <a:gd name="connsiteX38" fmla="*/ 230267 w 451333"/>
                <a:gd name="connsiteY38" fmla="*/ 326240 h 419775"/>
                <a:gd name="connsiteX39" fmla="*/ 247026 w 451333"/>
                <a:gd name="connsiteY39" fmla="*/ 327022 h 419775"/>
                <a:gd name="connsiteX40" fmla="*/ 258981 w 451333"/>
                <a:gd name="connsiteY40" fmla="*/ 314173 h 419775"/>
                <a:gd name="connsiteX41" fmla="*/ 271829 w 451333"/>
                <a:gd name="connsiteY41" fmla="*/ 307805 h 419775"/>
                <a:gd name="connsiteX42" fmla="*/ 282220 w 451333"/>
                <a:gd name="connsiteY42" fmla="*/ 302219 h 419775"/>
                <a:gd name="connsiteX43" fmla="*/ 305459 w 451333"/>
                <a:gd name="connsiteY43" fmla="*/ 292610 h 419775"/>
                <a:gd name="connsiteX44" fmla="*/ 325458 w 451333"/>
                <a:gd name="connsiteY44" fmla="*/ 283784 h 419775"/>
                <a:gd name="connsiteX45" fmla="*/ 359869 w 451333"/>
                <a:gd name="connsiteY45" fmla="*/ 285348 h 419775"/>
                <a:gd name="connsiteX46" fmla="*/ 381433 w 451333"/>
                <a:gd name="connsiteY46" fmla="*/ 278198 h 419775"/>
                <a:gd name="connsiteX47" fmla="*/ 423777 w 451333"/>
                <a:gd name="connsiteY47" fmla="*/ 274175 h 419775"/>
                <a:gd name="connsiteX48" fmla="*/ 440535 w 451333"/>
                <a:gd name="connsiteY48" fmla="*/ 262109 h 419775"/>
                <a:gd name="connsiteX49" fmla="*/ 449362 w 451333"/>
                <a:gd name="connsiteY49" fmla="*/ 242110 h 419775"/>
                <a:gd name="connsiteX50" fmla="*/ 451038 w 451333"/>
                <a:gd name="connsiteY50" fmla="*/ 170270 h 419775"/>
                <a:gd name="connsiteX51" fmla="*/ 428134 w 451333"/>
                <a:gd name="connsiteY51" fmla="*/ 175186 h 41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51333" h="419775">
                  <a:moveTo>
                    <a:pt x="428134" y="175186"/>
                  </a:moveTo>
                  <a:cubicBezTo>
                    <a:pt x="428134" y="175186"/>
                    <a:pt x="428134" y="154294"/>
                    <a:pt x="414839" y="146696"/>
                  </a:cubicBezTo>
                  <a:cubicBezTo>
                    <a:pt x="401543" y="139099"/>
                    <a:pt x="384449" y="137199"/>
                    <a:pt x="384449" y="137199"/>
                  </a:cubicBezTo>
                  <a:cubicBezTo>
                    <a:pt x="384449" y="137199"/>
                    <a:pt x="374952" y="120105"/>
                    <a:pt x="367355" y="112508"/>
                  </a:cubicBezTo>
                  <a:cubicBezTo>
                    <a:pt x="362774" y="107927"/>
                    <a:pt x="273840" y="48377"/>
                    <a:pt x="200660" y="0"/>
                  </a:cubicBezTo>
                  <a:lnTo>
                    <a:pt x="155076" y="0"/>
                  </a:lnTo>
                  <a:lnTo>
                    <a:pt x="180549" y="238870"/>
                  </a:lnTo>
                  <a:lnTo>
                    <a:pt x="189040" y="247361"/>
                  </a:lnTo>
                  <a:cubicBezTo>
                    <a:pt x="189040" y="247361"/>
                    <a:pt x="190269" y="267919"/>
                    <a:pt x="185353" y="270377"/>
                  </a:cubicBezTo>
                  <a:cubicBezTo>
                    <a:pt x="180549" y="272835"/>
                    <a:pt x="79884" y="271606"/>
                    <a:pt x="79884" y="271606"/>
                  </a:cubicBezTo>
                  <a:cubicBezTo>
                    <a:pt x="79884" y="271606"/>
                    <a:pt x="70164" y="276410"/>
                    <a:pt x="62902" y="276410"/>
                  </a:cubicBezTo>
                  <a:cubicBezTo>
                    <a:pt x="55640" y="276410"/>
                    <a:pt x="47148" y="271606"/>
                    <a:pt x="44690" y="275293"/>
                  </a:cubicBezTo>
                  <a:cubicBezTo>
                    <a:pt x="42232" y="278868"/>
                    <a:pt x="42232" y="288588"/>
                    <a:pt x="30166" y="277751"/>
                  </a:cubicBezTo>
                  <a:cubicBezTo>
                    <a:pt x="18100" y="266801"/>
                    <a:pt x="14413" y="276522"/>
                    <a:pt x="14413" y="283784"/>
                  </a:cubicBezTo>
                  <a:cubicBezTo>
                    <a:pt x="14413" y="289594"/>
                    <a:pt x="8156" y="292275"/>
                    <a:pt x="0" y="292498"/>
                  </a:cubicBezTo>
                  <a:cubicBezTo>
                    <a:pt x="1676" y="295962"/>
                    <a:pt x="2458" y="298755"/>
                    <a:pt x="2458" y="298755"/>
                  </a:cubicBezTo>
                  <a:lnTo>
                    <a:pt x="7374" y="306129"/>
                  </a:lnTo>
                  <a:cubicBezTo>
                    <a:pt x="7374" y="306129"/>
                    <a:pt x="6592" y="318084"/>
                    <a:pt x="11396" y="322888"/>
                  </a:cubicBezTo>
                  <a:cubicBezTo>
                    <a:pt x="16200" y="327692"/>
                    <a:pt x="25027" y="336407"/>
                    <a:pt x="25809" y="340429"/>
                  </a:cubicBezTo>
                  <a:cubicBezTo>
                    <a:pt x="26591" y="344451"/>
                    <a:pt x="25809" y="361992"/>
                    <a:pt x="25809" y="361992"/>
                  </a:cubicBezTo>
                  <a:cubicBezTo>
                    <a:pt x="25809" y="361992"/>
                    <a:pt x="28937" y="375623"/>
                    <a:pt x="33741" y="369254"/>
                  </a:cubicBezTo>
                  <a:cubicBezTo>
                    <a:pt x="38546" y="362774"/>
                    <a:pt x="45696" y="374841"/>
                    <a:pt x="48936" y="366796"/>
                  </a:cubicBezTo>
                  <a:cubicBezTo>
                    <a:pt x="52176" y="358752"/>
                    <a:pt x="62567" y="368360"/>
                    <a:pt x="67259" y="368360"/>
                  </a:cubicBezTo>
                  <a:cubicBezTo>
                    <a:pt x="72063" y="368360"/>
                    <a:pt x="83236" y="353948"/>
                    <a:pt x="86476" y="354730"/>
                  </a:cubicBezTo>
                  <a:cubicBezTo>
                    <a:pt x="89716" y="355512"/>
                    <a:pt x="96867" y="369142"/>
                    <a:pt x="96867" y="374729"/>
                  </a:cubicBezTo>
                  <a:cubicBezTo>
                    <a:pt x="96867" y="380315"/>
                    <a:pt x="111279" y="385901"/>
                    <a:pt x="106475" y="387577"/>
                  </a:cubicBezTo>
                  <a:cubicBezTo>
                    <a:pt x="101671" y="389142"/>
                    <a:pt x="100889" y="397186"/>
                    <a:pt x="106475" y="397186"/>
                  </a:cubicBezTo>
                  <a:cubicBezTo>
                    <a:pt x="112061" y="397186"/>
                    <a:pt x="109603" y="407576"/>
                    <a:pt x="112843" y="412380"/>
                  </a:cubicBezTo>
                  <a:cubicBezTo>
                    <a:pt x="116083" y="417185"/>
                    <a:pt x="122452" y="421207"/>
                    <a:pt x="125580" y="413945"/>
                  </a:cubicBezTo>
                  <a:cubicBezTo>
                    <a:pt x="128820" y="406794"/>
                    <a:pt x="135971" y="413051"/>
                    <a:pt x="139210" y="417967"/>
                  </a:cubicBezTo>
                  <a:cubicBezTo>
                    <a:pt x="142451" y="422771"/>
                    <a:pt x="152841" y="417185"/>
                    <a:pt x="154405" y="410816"/>
                  </a:cubicBezTo>
                  <a:cubicBezTo>
                    <a:pt x="155969" y="404448"/>
                    <a:pt x="168818" y="401990"/>
                    <a:pt x="167924" y="409252"/>
                  </a:cubicBezTo>
                  <a:cubicBezTo>
                    <a:pt x="167142" y="416514"/>
                    <a:pt x="169488" y="418079"/>
                    <a:pt x="177533" y="412492"/>
                  </a:cubicBezTo>
                  <a:cubicBezTo>
                    <a:pt x="179991" y="410705"/>
                    <a:pt x="182560" y="410481"/>
                    <a:pt x="185130" y="410928"/>
                  </a:cubicBezTo>
                  <a:cubicBezTo>
                    <a:pt x="187923" y="401655"/>
                    <a:pt x="191163" y="393052"/>
                    <a:pt x="192616" y="390147"/>
                  </a:cubicBezTo>
                  <a:cubicBezTo>
                    <a:pt x="195073" y="385343"/>
                    <a:pt x="187030" y="374170"/>
                    <a:pt x="191051" y="372606"/>
                  </a:cubicBezTo>
                  <a:cubicBezTo>
                    <a:pt x="195073" y="371042"/>
                    <a:pt x="208704" y="374170"/>
                    <a:pt x="212615" y="362998"/>
                  </a:cubicBezTo>
                  <a:cubicBezTo>
                    <a:pt x="216637" y="351825"/>
                    <a:pt x="221441" y="346239"/>
                    <a:pt x="221441" y="346239"/>
                  </a:cubicBezTo>
                  <a:cubicBezTo>
                    <a:pt x="221441" y="346239"/>
                    <a:pt x="223005" y="322329"/>
                    <a:pt x="230267" y="326240"/>
                  </a:cubicBezTo>
                  <a:cubicBezTo>
                    <a:pt x="237530" y="330262"/>
                    <a:pt x="246244" y="336630"/>
                    <a:pt x="247026" y="327022"/>
                  </a:cubicBezTo>
                  <a:cubicBezTo>
                    <a:pt x="247808" y="317413"/>
                    <a:pt x="256635" y="323000"/>
                    <a:pt x="258981" y="314173"/>
                  </a:cubicBezTo>
                  <a:cubicBezTo>
                    <a:pt x="261439" y="305347"/>
                    <a:pt x="266131" y="306241"/>
                    <a:pt x="271829" y="307805"/>
                  </a:cubicBezTo>
                  <a:cubicBezTo>
                    <a:pt x="277416" y="309481"/>
                    <a:pt x="282220" y="307023"/>
                    <a:pt x="282220" y="302219"/>
                  </a:cubicBezTo>
                  <a:cubicBezTo>
                    <a:pt x="282220" y="297414"/>
                    <a:pt x="294956" y="299761"/>
                    <a:pt x="305459" y="292610"/>
                  </a:cubicBezTo>
                  <a:cubicBezTo>
                    <a:pt x="315850" y="285348"/>
                    <a:pt x="321436" y="279762"/>
                    <a:pt x="325458" y="283784"/>
                  </a:cubicBezTo>
                  <a:cubicBezTo>
                    <a:pt x="329480" y="287806"/>
                    <a:pt x="355847" y="287024"/>
                    <a:pt x="359869" y="285348"/>
                  </a:cubicBezTo>
                  <a:cubicBezTo>
                    <a:pt x="363892" y="283784"/>
                    <a:pt x="371824" y="276633"/>
                    <a:pt x="381433" y="278198"/>
                  </a:cubicBezTo>
                  <a:cubicBezTo>
                    <a:pt x="391041" y="279762"/>
                    <a:pt x="414168" y="274175"/>
                    <a:pt x="423777" y="274175"/>
                  </a:cubicBezTo>
                  <a:cubicBezTo>
                    <a:pt x="433385" y="274175"/>
                    <a:pt x="437407" y="265349"/>
                    <a:pt x="440535" y="262109"/>
                  </a:cubicBezTo>
                  <a:cubicBezTo>
                    <a:pt x="443776" y="258981"/>
                    <a:pt x="446122" y="244568"/>
                    <a:pt x="449362" y="242110"/>
                  </a:cubicBezTo>
                  <a:cubicBezTo>
                    <a:pt x="451932" y="240211"/>
                    <a:pt x="451373" y="190046"/>
                    <a:pt x="451038" y="170270"/>
                  </a:cubicBezTo>
                  <a:cubicBezTo>
                    <a:pt x="441541" y="172170"/>
                    <a:pt x="428134" y="175186"/>
                    <a:pt x="428134" y="17518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62179FA-54F7-99D4-BF6A-48422F3FC5AF}"/>
                </a:ext>
              </a:extLst>
            </p:cNvPr>
            <p:cNvSpPr/>
            <p:nvPr/>
          </p:nvSpPr>
          <p:spPr>
            <a:xfrm>
              <a:off x="5946696" y="3714341"/>
              <a:ext cx="221300" cy="150692"/>
            </a:xfrm>
            <a:custGeom>
              <a:avLst/>
              <a:gdLst>
                <a:gd name="connsiteX0" fmla="*/ 221218 w 221300"/>
                <a:gd name="connsiteY0" fmla="*/ 86594 h 150692"/>
                <a:gd name="connsiteX1" fmla="*/ 210268 w 221300"/>
                <a:gd name="connsiteY1" fmla="*/ 81678 h 150692"/>
                <a:gd name="connsiteX2" fmla="*/ 208481 w 221300"/>
                <a:gd name="connsiteY2" fmla="*/ 66707 h 150692"/>
                <a:gd name="connsiteX3" fmla="*/ 194627 w 221300"/>
                <a:gd name="connsiteY3" fmla="*/ 68494 h 150692"/>
                <a:gd name="connsiteX4" fmla="*/ 183789 w 221300"/>
                <a:gd name="connsiteY4" fmla="*/ 58886 h 150692"/>
                <a:gd name="connsiteX5" fmla="*/ 178985 w 221300"/>
                <a:gd name="connsiteY5" fmla="*/ 48719 h 150692"/>
                <a:gd name="connsiteX6" fmla="*/ 166360 w 221300"/>
                <a:gd name="connsiteY6" fmla="*/ 34306 h 150692"/>
                <a:gd name="connsiteX7" fmla="*/ 157422 w 221300"/>
                <a:gd name="connsiteY7" fmla="*/ 18776 h 150692"/>
                <a:gd name="connsiteX8" fmla="*/ 157199 w 221300"/>
                <a:gd name="connsiteY8" fmla="*/ 4252 h 150692"/>
                <a:gd name="connsiteX9" fmla="*/ 140328 w 221300"/>
                <a:gd name="connsiteY9" fmla="*/ 1347 h 150692"/>
                <a:gd name="connsiteX10" fmla="*/ 120329 w 221300"/>
                <a:gd name="connsiteY10" fmla="*/ 10173 h 150692"/>
                <a:gd name="connsiteX11" fmla="*/ 97090 w 221300"/>
                <a:gd name="connsiteY11" fmla="*/ 19782 h 150692"/>
                <a:gd name="connsiteX12" fmla="*/ 86699 w 221300"/>
                <a:gd name="connsiteY12" fmla="*/ 25368 h 150692"/>
                <a:gd name="connsiteX13" fmla="*/ 73851 w 221300"/>
                <a:gd name="connsiteY13" fmla="*/ 31736 h 150692"/>
                <a:gd name="connsiteX14" fmla="*/ 61896 w 221300"/>
                <a:gd name="connsiteY14" fmla="*/ 44585 h 150692"/>
                <a:gd name="connsiteX15" fmla="*/ 45137 w 221300"/>
                <a:gd name="connsiteY15" fmla="*/ 43803 h 150692"/>
                <a:gd name="connsiteX16" fmla="*/ 36311 w 221300"/>
                <a:gd name="connsiteY16" fmla="*/ 63802 h 150692"/>
                <a:gd name="connsiteX17" fmla="*/ 27485 w 221300"/>
                <a:gd name="connsiteY17" fmla="*/ 80561 h 150692"/>
                <a:gd name="connsiteX18" fmla="*/ 5921 w 221300"/>
                <a:gd name="connsiteY18" fmla="*/ 90169 h 150692"/>
                <a:gd name="connsiteX19" fmla="*/ 7486 w 221300"/>
                <a:gd name="connsiteY19" fmla="*/ 107710 h 150692"/>
                <a:gd name="connsiteX20" fmla="*/ 0 w 221300"/>
                <a:gd name="connsiteY20" fmla="*/ 128491 h 150692"/>
                <a:gd name="connsiteX21" fmla="*/ 13184 w 221300"/>
                <a:gd name="connsiteY21" fmla="*/ 137206 h 150692"/>
                <a:gd name="connsiteX22" fmla="*/ 37205 w 221300"/>
                <a:gd name="connsiteY22" fmla="*/ 148378 h 150692"/>
                <a:gd name="connsiteX23" fmla="*/ 69158 w 221300"/>
                <a:gd name="connsiteY23" fmla="*/ 144356 h 150692"/>
                <a:gd name="connsiteX24" fmla="*/ 77985 w 221300"/>
                <a:gd name="connsiteY24" fmla="*/ 142010 h 150692"/>
                <a:gd name="connsiteX25" fmla="*/ 73181 w 221300"/>
                <a:gd name="connsiteY25" fmla="*/ 114861 h 150692"/>
                <a:gd name="connsiteX26" fmla="*/ 141110 w 221300"/>
                <a:gd name="connsiteY26" fmla="*/ 116425 h 150692"/>
                <a:gd name="connsiteX27" fmla="*/ 151500 w 221300"/>
                <a:gd name="connsiteY27" fmla="*/ 109274 h 150692"/>
                <a:gd name="connsiteX28" fmla="*/ 176304 w 221300"/>
                <a:gd name="connsiteY28" fmla="*/ 112514 h 150692"/>
                <a:gd name="connsiteX29" fmla="*/ 191498 w 221300"/>
                <a:gd name="connsiteY29" fmla="*/ 102124 h 150692"/>
                <a:gd name="connsiteX30" fmla="*/ 213844 w 221300"/>
                <a:gd name="connsiteY30" fmla="*/ 97320 h 150692"/>
                <a:gd name="connsiteX31" fmla="*/ 220994 w 221300"/>
                <a:gd name="connsiteY31" fmla="*/ 86929 h 150692"/>
                <a:gd name="connsiteX32" fmla="*/ 221218 w 221300"/>
                <a:gd name="connsiteY32" fmla="*/ 86594 h 15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21300" h="150692">
                  <a:moveTo>
                    <a:pt x="221218" y="86594"/>
                  </a:moveTo>
                  <a:cubicBezTo>
                    <a:pt x="217195" y="82795"/>
                    <a:pt x="211609" y="81678"/>
                    <a:pt x="210268" y="81678"/>
                  </a:cubicBezTo>
                  <a:cubicBezTo>
                    <a:pt x="207922" y="81678"/>
                    <a:pt x="209710" y="68494"/>
                    <a:pt x="208481" y="66707"/>
                  </a:cubicBezTo>
                  <a:cubicBezTo>
                    <a:pt x="207252" y="64919"/>
                    <a:pt x="199431" y="70282"/>
                    <a:pt x="194627" y="68494"/>
                  </a:cubicBezTo>
                  <a:cubicBezTo>
                    <a:pt x="189823" y="66707"/>
                    <a:pt x="188035" y="58886"/>
                    <a:pt x="183789" y="58886"/>
                  </a:cubicBezTo>
                  <a:cubicBezTo>
                    <a:pt x="179544" y="58886"/>
                    <a:pt x="178985" y="54082"/>
                    <a:pt x="178985" y="48719"/>
                  </a:cubicBezTo>
                  <a:cubicBezTo>
                    <a:pt x="178985" y="43356"/>
                    <a:pt x="171276" y="37993"/>
                    <a:pt x="166360" y="34306"/>
                  </a:cubicBezTo>
                  <a:cubicBezTo>
                    <a:pt x="161556" y="30731"/>
                    <a:pt x="160327" y="20564"/>
                    <a:pt x="157422" y="18776"/>
                  </a:cubicBezTo>
                  <a:cubicBezTo>
                    <a:pt x="155635" y="17771"/>
                    <a:pt x="156305" y="10397"/>
                    <a:pt x="157199" y="4252"/>
                  </a:cubicBezTo>
                  <a:cubicBezTo>
                    <a:pt x="149713" y="4140"/>
                    <a:pt x="142339" y="3358"/>
                    <a:pt x="140328" y="1347"/>
                  </a:cubicBezTo>
                  <a:cubicBezTo>
                    <a:pt x="136418" y="-2675"/>
                    <a:pt x="130720" y="2911"/>
                    <a:pt x="120329" y="10173"/>
                  </a:cubicBezTo>
                  <a:cubicBezTo>
                    <a:pt x="109938" y="17324"/>
                    <a:pt x="97090" y="14978"/>
                    <a:pt x="97090" y="19782"/>
                  </a:cubicBezTo>
                  <a:cubicBezTo>
                    <a:pt x="97090" y="24586"/>
                    <a:pt x="92286" y="27044"/>
                    <a:pt x="86699" y="25368"/>
                  </a:cubicBezTo>
                  <a:cubicBezTo>
                    <a:pt x="81113" y="23804"/>
                    <a:pt x="76309" y="23022"/>
                    <a:pt x="73851" y="31736"/>
                  </a:cubicBezTo>
                  <a:cubicBezTo>
                    <a:pt x="71505" y="40563"/>
                    <a:pt x="62678" y="34865"/>
                    <a:pt x="61896" y="44585"/>
                  </a:cubicBezTo>
                  <a:cubicBezTo>
                    <a:pt x="61114" y="54193"/>
                    <a:pt x="52288" y="47713"/>
                    <a:pt x="45137" y="43803"/>
                  </a:cubicBezTo>
                  <a:cubicBezTo>
                    <a:pt x="37987" y="39781"/>
                    <a:pt x="36311" y="63802"/>
                    <a:pt x="36311" y="63802"/>
                  </a:cubicBezTo>
                  <a:cubicBezTo>
                    <a:pt x="36311" y="63802"/>
                    <a:pt x="31507" y="69500"/>
                    <a:pt x="27485" y="80561"/>
                  </a:cubicBezTo>
                  <a:cubicBezTo>
                    <a:pt x="23463" y="91733"/>
                    <a:pt x="9944" y="88605"/>
                    <a:pt x="5921" y="90169"/>
                  </a:cubicBezTo>
                  <a:cubicBezTo>
                    <a:pt x="1899" y="91733"/>
                    <a:pt x="9944" y="102906"/>
                    <a:pt x="7486" y="107710"/>
                  </a:cubicBezTo>
                  <a:cubicBezTo>
                    <a:pt x="6033" y="110615"/>
                    <a:pt x="2793" y="119218"/>
                    <a:pt x="0" y="128491"/>
                  </a:cubicBezTo>
                  <a:cubicBezTo>
                    <a:pt x="5921" y="129497"/>
                    <a:pt x="11508" y="134524"/>
                    <a:pt x="13184" y="137206"/>
                  </a:cubicBezTo>
                  <a:cubicBezTo>
                    <a:pt x="15642" y="141228"/>
                    <a:pt x="29943" y="156422"/>
                    <a:pt x="37205" y="148378"/>
                  </a:cubicBezTo>
                  <a:cubicBezTo>
                    <a:pt x="44355" y="140446"/>
                    <a:pt x="64354" y="139552"/>
                    <a:pt x="69158" y="144356"/>
                  </a:cubicBezTo>
                  <a:cubicBezTo>
                    <a:pt x="73963" y="149160"/>
                    <a:pt x="77203" y="146814"/>
                    <a:pt x="77985" y="142010"/>
                  </a:cubicBezTo>
                  <a:cubicBezTo>
                    <a:pt x="78767" y="137206"/>
                    <a:pt x="70052" y="119553"/>
                    <a:pt x="73181" y="114861"/>
                  </a:cubicBezTo>
                  <a:cubicBezTo>
                    <a:pt x="76309" y="110056"/>
                    <a:pt x="138764" y="112514"/>
                    <a:pt x="141110" y="116425"/>
                  </a:cubicBezTo>
                  <a:cubicBezTo>
                    <a:pt x="143456" y="120447"/>
                    <a:pt x="143456" y="108380"/>
                    <a:pt x="151500" y="109274"/>
                  </a:cubicBezTo>
                  <a:cubicBezTo>
                    <a:pt x="159433" y="110056"/>
                    <a:pt x="171499" y="114078"/>
                    <a:pt x="176304" y="112514"/>
                  </a:cubicBezTo>
                  <a:cubicBezTo>
                    <a:pt x="181108" y="110838"/>
                    <a:pt x="186694" y="102124"/>
                    <a:pt x="191498" y="102124"/>
                  </a:cubicBezTo>
                  <a:cubicBezTo>
                    <a:pt x="196303" y="102124"/>
                    <a:pt x="210604" y="101342"/>
                    <a:pt x="213844" y="97320"/>
                  </a:cubicBezTo>
                  <a:cubicBezTo>
                    <a:pt x="217084" y="93297"/>
                    <a:pt x="222670" y="93297"/>
                    <a:pt x="220994" y="86929"/>
                  </a:cubicBezTo>
                  <a:cubicBezTo>
                    <a:pt x="221218" y="86817"/>
                    <a:pt x="221218" y="86706"/>
                    <a:pt x="221218" y="865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182A98F-7427-6B8C-0825-C7CD1F66FCE1}"/>
                </a:ext>
              </a:extLst>
            </p:cNvPr>
            <p:cNvSpPr/>
            <p:nvPr/>
          </p:nvSpPr>
          <p:spPr>
            <a:xfrm>
              <a:off x="6103330" y="3476036"/>
              <a:ext cx="417015" cy="326743"/>
            </a:xfrm>
            <a:custGeom>
              <a:avLst/>
              <a:gdLst>
                <a:gd name="connsiteX0" fmla="*/ 400321 w 417015"/>
                <a:gd name="connsiteY0" fmla="*/ 47819 h 326743"/>
                <a:gd name="connsiteX1" fmla="*/ 398757 w 417015"/>
                <a:gd name="connsiteY1" fmla="*/ 13072 h 326743"/>
                <a:gd name="connsiteX2" fmla="*/ 377305 w 417015"/>
                <a:gd name="connsiteY2" fmla="*/ 24691 h 326743"/>
                <a:gd name="connsiteX3" fmla="*/ 360211 w 417015"/>
                <a:gd name="connsiteY3" fmla="*/ 7597 h 326743"/>
                <a:gd name="connsiteX4" fmla="*/ 320325 w 417015"/>
                <a:gd name="connsiteY4" fmla="*/ 0 h 326743"/>
                <a:gd name="connsiteX5" fmla="*/ 204353 w 417015"/>
                <a:gd name="connsiteY5" fmla="*/ 72287 h 326743"/>
                <a:gd name="connsiteX6" fmla="*/ 154971 w 417015"/>
                <a:gd name="connsiteY6" fmla="*/ 112173 h 326743"/>
                <a:gd name="connsiteX7" fmla="*/ 113185 w 417015"/>
                <a:gd name="connsiteY7" fmla="*/ 125468 h 326743"/>
                <a:gd name="connsiteX8" fmla="*/ 109610 w 417015"/>
                <a:gd name="connsiteY8" fmla="*/ 126250 h 326743"/>
                <a:gd name="connsiteX9" fmla="*/ 107934 w 417015"/>
                <a:gd name="connsiteY9" fmla="*/ 198090 h 326743"/>
                <a:gd name="connsiteX10" fmla="*/ 99108 w 417015"/>
                <a:gd name="connsiteY10" fmla="*/ 218089 h 326743"/>
                <a:gd name="connsiteX11" fmla="*/ 82349 w 417015"/>
                <a:gd name="connsiteY11" fmla="*/ 230155 h 326743"/>
                <a:gd name="connsiteX12" fmla="*/ 40005 w 417015"/>
                <a:gd name="connsiteY12" fmla="*/ 234178 h 326743"/>
                <a:gd name="connsiteX13" fmla="*/ 18442 w 417015"/>
                <a:gd name="connsiteY13" fmla="*/ 241328 h 326743"/>
                <a:gd name="connsiteX14" fmla="*/ 901 w 417015"/>
                <a:gd name="connsiteY14" fmla="*/ 242669 h 326743"/>
                <a:gd name="connsiteX15" fmla="*/ 1124 w 417015"/>
                <a:gd name="connsiteY15" fmla="*/ 257193 h 326743"/>
                <a:gd name="connsiteX16" fmla="*/ 10062 w 417015"/>
                <a:gd name="connsiteY16" fmla="*/ 272723 h 326743"/>
                <a:gd name="connsiteX17" fmla="*/ 22687 w 417015"/>
                <a:gd name="connsiteY17" fmla="*/ 287136 h 326743"/>
                <a:gd name="connsiteX18" fmla="*/ 27491 w 417015"/>
                <a:gd name="connsiteY18" fmla="*/ 297303 h 326743"/>
                <a:gd name="connsiteX19" fmla="*/ 38329 w 417015"/>
                <a:gd name="connsiteY19" fmla="*/ 306911 h 326743"/>
                <a:gd name="connsiteX20" fmla="*/ 52183 w 417015"/>
                <a:gd name="connsiteY20" fmla="*/ 305124 h 326743"/>
                <a:gd name="connsiteX21" fmla="*/ 53970 w 417015"/>
                <a:gd name="connsiteY21" fmla="*/ 320095 h 326743"/>
                <a:gd name="connsiteX22" fmla="*/ 64920 w 417015"/>
                <a:gd name="connsiteY22" fmla="*/ 325011 h 326743"/>
                <a:gd name="connsiteX23" fmla="*/ 74528 w 417015"/>
                <a:gd name="connsiteY23" fmla="*/ 312497 h 326743"/>
                <a:gd name="connsiteX24" fmla="*/ 83354 w 417015"/>
                <a:gd name="connsiteY24" fmla="*/ 325346 h 326743"/>
                <a:gd name="connsiteX25" fmla="*/ 94527 w 417015"/>
                <a:gd name="connsiteY25" fmla="*/ 320542 h 326743"/>
                <a:gd name="connsiteX26" fmla="*/ 106482 w 417015"/>
                <a:gd name="connsiteY26" fmla="*/ 301325 h 326743"/>
                <a:gd name="connsiteX27" fmla="*/ 112850 w 417015"/>
                <a:gd name="connsiteY27" fmla="*/ 279762 h 326743"/>
                <a:gd name="connsiteX28" fmla="*/ 137653 w 417015"/>
                <a:gd name="connsiteY28" fmla="*/ 279762 h 326743"/>
                <a:gd name="connsiteX29" fmla="*/ 153630 w 417015"/>
                <a:gd name="connsiteY29" fmla="*/ 274175 h 326743"/>
                <a:gd name="connsiteX30" fmla="*/ 175193 w 417015"/>
                <a:gd name="connsiteY30" fmla="*/ 280544 h 326743"/>
                <a:gd name="connsiteX31" fmla="*/ 190388 w 417015"/>
                <a:gd name="connsiteY31" fmla="*/ 294956 h 326743"/>
                <a:gd name="connsiteX32" fmla="*/ 212733 w 417015"/>
                <a:gd name="connsiteY32" fmla="*/ 288588 h 326743"/>
                <a:gd name="connsiteX33" fmla="*/ 233514 w 417015"/>
                <a:gd name="connsiteY33" fmla="*/ 299761 h 326743"/>
                <a:gd name="connsiteX34" fmla="*/ 259881 w 417015"/>
                <a:gd name="connsiteY34" fmla="*/ 299761 h 326743"/>
                <a:gd name="connsiteX35" fmla="*/ 279880 w 417015"/>
                <a:gd name="connsiteY35" fmla="*/ 287024 h 326743"/>
                <a:gd name="connsiteX36" fmla="*/ 314180 w 417015"/>
                <a:gd name="connsiteY36" fmla="*/ 287806 h 326743"/>
                <a:gd name="connsiteX37" fmla="*/ 336525 w 417015"/>
                <a:gd name="connsiteY37" fmla="*/ 293392 h 326743"/>
                <a:gd name="connsiteX38" fmla="*/ 355742 w 417015"/>
                <a:gd name="connsiteY38" fmla="*/ 275851 h 326743"/>
                <a:gd name="connsiteX39" fmla="*/ 359541 w 417015"/>
                <a:gd name="connsiteY39" fmla="*/ 275740 h 326743"/>
                <a:gd name="connsiteX40" fmla="*/ 359653 w 417015"/>
                <a:gd name="connsiteY40" fmla="*/ 267025 h 326743"/>
                <a:gd name="connsiteX41" fmla="*/ 365239 w 417015"/>
                <a:gd name="connsiteY41" fmla="*/ 243898 h 326743"/>
                <a:gd name="connsiteX42" fmla="*/ 408365 w 417015"/>
                <a:gd name="connsiteY42" fmla="*/ 189487 h 326743"/>
                <a:gd name="connsiteX43" fmla="*/ 411493 w 417015"/>
                <a:gd name="connsiteY43" fmla="*/ 122340 h 326743"/>
                <a:gd name="connsiteX44" fmla="*/ 416298 w 417015"/>
                <a:gd name="connsiteY44" fmla="*/ 93515 h 326743"/>
                <a:gd name="connsiteX45" fmla="*/ 411493 w 417015"/>
                <a:gd name="connsiteY45" fmla="*/ 72734 h 326743"/>
                <a:gd name="connsiteX46" fmla="*/ 400321 w 417015"/>
                <a:gd name="connsiteY46" fmla="*/ 47819 h 32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17015" h="326743">
                  <a:moveTo>
                    <a:pt x="400321" y="47819"/>
                  </a:moveTo>
                  <a:cubicBezTo>
                    <a:pt x="400321" y="43908"/>
                    <a:pt x="399427" y="26255"/>
                    <a:pt x="398757" y="13072"/>
                  </a:cubicBezTo>
                  <a:lnTo>
                    <a:pt x="377305" y="24691"/>
                  </a:lnTo>
                  <a:cubicBezTo>
                    <a:pt x="377305" y="24691"/>
                    <a:pt x="371607" y="15195"/>
                    <a:pt x="360211" y="7597"/>
                  </a:cubicBezTo>
                  <a:cubicBezTo>
                    <a:pt x="348815" y="0"/>
                    <a:pt x="320325" y="0"/>
                    <a:pt x="320325" y="0"/>
                  </a:cubicBezTo>
                  <a:lnTo>
                    <a:pt x="204353" y="72287"/>
                  </a:lnTo>
                  <a:lnTo>
                    <a:pt x="154971" y="112173"/>
                  </a:lnTo>
                  <a:cubicBezTo>
                    <a:pt x="154971" y="112173"/>
                    <a:pt x="122682" y="123569"/>
                    <a:pt x="113185" y="125468"/>
                  </a:cubicBezTo>
                  <a:cubicBezTo>
                    <a:pt x="112068" y="125692"/>
                    <a:pt x="110839" y="125915"/>
                    <a:pt x="109610" y="126250"/>
                  </a:cubicBezTo>
                  <a:cubicBezTo>
                    <a:pt x="109945" y="146026"/>
                    <a:pt x="110392" y="196191"/>
                    <a:pt x="107934" y="198090"/>
                  </a:cubicBezTo>
                  <a:cubicBezTo>
                    <a:pt x="104694" y="200436"/>
                    <a:pt x="102348" y="214849"/>
                    <a:pt x="99108" y="218089"/>
                  </a:cubicBezTo>
                  <a:cubicBezTo>
                    <a:pt x="95868" y="221329"/>
                    <a:pt x="91846" y="230155"/>
                    <a:pt x="82349" y="230155"/>
                  </a:cubicBezTo>
                  <a:cubicBezTo>
                    <a:pt x="72740" y="230155"/>
                    <a:pt x="49613" y="235742"/>
                    <a:pt x="40005" y="234178"/>
                  </a:cubicBezTo>
                  <a:cubicBezTo>
                    <a:pt x="30396" y="232613"/>
                    <a:pt x="22464" y="239764"/>
                    <a:pt x="18442" y="241328"/>
                  </a:cubicBezTo>
                  <a:cubicBezTo>
                    <a:pt x="16431" y="242110"/>
                    <a:pt x="8610" y="242780"/>
                    <a:pt x="901" y="242669"/>
                  </a:cubicBezTo>
                  <a:cubicBezTo>
                    <a:pt x="7" y="248814"/>
                    <a:pt x="-663" y="256188"/>
                    <a:pt x="1124" y="257193"/>
                  </a:cubicBezTo>
                  <a:cubicBezTo>
                    <a:pt x="4141" y="258981"/>
                    <a:pt x="5258" y="269148"/>
                    <a:pt x="10062" y="272723"/>
                  </a:cubicBezTo>
                  <a:cubicBezTo>
                    <a:pt x="14866" y="276410"/>
                    <a:pt x="22687" y="281773"/>
                    <a:pt x="22687" y="287136"/>
                  </a:cubicBezTo>
                  <a:cubicBezTo>
                    <a:pt x="22687" y="292498"/>
                    <a:pt x="23358" y="297303"/>
                    <a:pt x="27491" y="297303"/>
                  </a:cubicBezTo>
                  <a:cubicBezTo>
                    <a:pt x="31737" y="297303"/>
                    <a:pt x="33525" y="305124"/>
                    <a:pt x="38329" y="306911"/>
                  </a:cubicBezTo>
                  <a:cubicBezTo>
                    <a:pt x="43133" y="308699"/>
                    <a:pt x="50954" y="303336"/>
                    <a:pt x="52183" y="305124"/>
                  </a:cubicBezTo>
                  <a:cubicBezTo>
                    <a:pt x="53412" y="306911"/>
                    <a:pt x="51624" y="320095"/>
                    <a:pt x="53970" y="320095"/>
                  </a:cubicBezTo>
                  <a:cubicBezTo>
                    <a:pt x="55423" y="320095"/>
                    <a:pt x="60897" y="321212"/>
                    <a:pt x="64920" y="325011"/>
                  </a:cubicBezTo>
                  <a:cubicBezTo>
                    <a:pt x="63467" y="318642"/>
                    <a:pt x="66707" y="310151"/>
                    <a:pt x="74528" y="312497"/>
                  </a:cubicBezTo>
                  <a:cubicBezTo>
                    <a:pt x="82572" y="314844"/>
                    <a:pt x="76092" y="322106"/>
                    <a:pt x="83354" y="325346"/>
                  </a:cubicBezTo>
                  <a:cubicBezTo>
                    <a:pt x="90505" y="328474"/>
                    <a:pt x="94527" y="326128"/>
                    <a:pt x="94527" y="320542"/>
                  </a:cubicBezTo>
                  <a:cubicBezTo>
                    <a:pt x="94527" y="314955"/>
                    <a:pt x="104135" y="303783"/>
                    <a:pt x="106482" y="301325"/>
                  </a:cubicBezTo>
                  <a:cubicBezTo>
                    <a:pt x="108828" y="298979"/>
                    <a:pt x="108046" y="283784"/>
                    <a:pt x="112850" y="279762"/>
                  </a:cubicBezTo>
                  <a:cubicBezTo>
                    <a:pt x="117654" y="275740"/>
                    <a:pt x="132067" y="278980"/>
                    <a:pt x="137653" y="279762"/>
                  </a:cubicBezTo>
                  <a:cubicBezTo>
                    <a:pt x="143239" y="280544"/>
                    <a:pt x="147262" y="268589"/>
                    <a:pt x="153630" y="274175"/>
                  </a:cubicBezTo>
                  <a:cubicBezTo>
                    <a:pt x="159998" y="279762"/>
                    <a:pt x="170389" y="275069"/>
                    <a:pt x="175193" y="280544"/>
                  </a:cubicBezTo>
                  <a:cubicBezTo>
                    <a:pt x="179997" y="286130"/>
                    <a:pt x="182343" y="299761"/>
                    <a:pt x="190388" y="294956"/>
                  </a:cubicBezTo>
                  <a:cubicBezTo>
                    <a:pt x="198320" y="290152"/>
                    <a:pt x="207929" y="288588"/>
                    <a:pt x="212733" y="288588"/>
                  </a:cubicBezTo>
                  <a:cubicBezTo>
                    <a:pt x="217537" y="288588"/>
                    <a:pt x="228710" y="298196"/>
                    <a:pt x="233514" y="299761"/>
                  </a:cubicBezTo>
                  <a:cubicBezTo>
                    <a:pt x="238318" y="301325"/>
                    <a:pt x="254295" y="303001"/>
                    <a:pt x="259881" y="299761"/>
                  </a:cubicBezTo>
                  <a:cubicBezTo>
                    <a:pt x="265468" y="296521"/>
                    <a:pt x="272618" y="286130"/>
                    <a:pt x="279880" y="287024"/>
                  </a:cubicBezTo>
                  <a:cubicBezTo>
                    <a:pt x="287031" y="287806"/>
                    <a:pt x="309488" y="285348"/>
                    <a:pt x="314180" y="287806"/>
                  </a:cubicBezTo>
                  <a:cubicBezTo>
                    <a:pt x="318984" y="290152"/>
                    <a:pt x="329375" y="295850"/>
                    <a:pt x="336525" y="293392"/>
                  </a:cubicBezTo>
                  <a:cubicBezTo>
                    <a:pt x="343788" y="291046"/>
                    <a:pt x="350156" y="277415"/>
                    <a:pt x="355742" y="275851"/>
                  </a:cubicBezTo>
                  <a:cubicBezTo>
                    <a:pt x="357530" y="275293"/>
                    <a:pt x="358647" y="275404"/>
                    <a:pt x="359541" y="275740"/>
                  </a:cubicBezTo>
                  <a:cubicBezTo>
                    <a:pt x="359653" y="272611"/>
                    <a:pt x="359653" y="269595"/>
                    <a:pt x="359653" y="267025"/>
                  </a:cubicBezTo>
                  <a:cubicBezTo>
                    <a:pt x="359653" y="252612"/>
                    <a:pt x="362893" y="258199"/>
                    <a:pt x="365239" y="243898"/>
                  </a:cubicBezTo>
                  <a:cubicBezTo>
                    <a:pt x="367585" y="229485"/>
                    <a:pt x="405237" y="191945"/>
                    <a:pt x="408365" y="189487"/>
                  </a:cubicBezTo>
                  <a:cubicBezTo>
                    <a:pt x="411493" y="187141"/>
                    <a:pt x="411493" y="130384"/>
                    <a:pt x="411493" y="122340"/>
                  </a:cubicBezTo>
                  <a:cubicBezTo>
                    <a:pt x="411493" y="114407"/>
                    <a:pt x="413058" y="104799"/>
                    <a:pt x="416298" y="93515"/>
                  </a:cubicBezTo>
                  <a:cubicBezTo>
                    <a:pt x="419538" y="82342"/>
                    <a:pt x="410711" y="83124"/>
                    <a:pt x="411493" y="72734"/>
                  </a:cubicBezTo>
                  <a:cubicBezTo>
                    <a:pt x="412276" y="62231"/>
                    <a:pt x="400321" y="54187"/>
                    <a:pt x="400321" y="4781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0211568-D852-4FCD-25E6-A99FB7B33546}"/>
                </a:ext>
              </a:extLst>
            </p:cNvPr>
            <p:cNvSpPr/>
            <p:nvPr/>
          </p:nvSpPr>
          <p:spPr>
            <a:xfrm>
              <a:off x="6462871" y="3476036"/>
              <a:ext cx="269862" cy="448783"/>
            </a:xfrm>
            <a:custGeom>
              <a:avLst/>
              <a:gdLst>
                <a:gd name="connsiteX0" fmla="*/ 269706 w 269862"/>
                <a:gd name="connsiteY0" fmla="*/ 110944 h 448783"/>
                <a:gd name="connsiteX1" fmla="*/ 63348 w 269862"/>
                <a:gd name="connsiteY1" fmla="*/ 0 h 448783"/>
                <a:gd name="connsiteX2" fmla="*/ 39216 w 269862"/>
                <a:gd name="connsiteY2" fmla="*/ 13072 h 448783"/>
                <a:gd name="connsiteX3" fmla="*/ 40780 w 269862"/>
                <a:gd name="connsiteY3" fmla="*/ 47819 h 448783"/>
                <a:gd name="connsiteX4" fmla="*/ 51953 w 269862"/>
                <a:gd name="connsiteY4" fmla="*/ 72622 h 448783"/>
                <a:gd name="connsiteX5" fmla="*/ 56757 w 269862"/>
                <a:gd name="connsiteY5" fmla="*/ 93403 h 448783"/>
                <a:gd name="connsiteX6" fmla="*/ 51953 w 269862"/>
                <a:gd name="connsiteY6" fmla="*/ 122228 h 448783"/>
                <a:gd name="connsiteX7" fmla="*/ 48824 w 269862"/>
                <a:gd name="connsiteY7" fmla="*/ 189375 h 448783"/>
                <a:gd name="connsiteX8" fmla="*/ 5698 w 269862"/>
                <a:gd name="connsiteY8" fmla="*/ 243786 h 448783"/>
                <a:gd name="connsiteX9" fmla="*/ 112 w 269862"/>
                <a:gd name="connsiteY9" fmla="*/ 266913 h 448783"/>
                <a:gd name="connsiteX10" fmla="*/ 0 w 269862"/>
                <a:gd name="connsiteY10" fmla="*/ 275628 h 448783"/>
                <a:gd name="connsiteX11" fmla="*/ 5698 w 269862"/>
                <a:gd name="connsiteY11" fmla="*/ 281326 h 448783"/>
                <a:gd name="connsiteX12" fmla="*/ 17653 w 269862"/>
                <a:gd name="connsiteY12" fmla="*/ 292498 h 448783"/>
                <a:gd name="connsiteX13" fmla="*/ 34411 w 269862"/>
                <a:gd name="connsiteY13" fmla="*/ 318084 h 448783"/>
                <a:gd name="connsiteX14" fmla="*/ 37540 w 269862"/>
                <a:gd name="connsiteY14" fmla="*/ 342105 h 448783"/>
                <a:gd name="connsiteX15" fmla="*/ 48712 w 269862"/>
                <a:gd name="connsiteY15" fmla="*/ 375623 h 448783"/>
                <a:gd name="connsiteX16" fmla="*/ 37540 w 269862"/>
                <a:gd name="connsiteY16" fmla="*/ 379645 h 448783"/>
                <a:gd name="connsiteX17" fmla="*/ 14413 w 269862"/>
                <a:gd name="connsiteY17" fmla="*/ 382773 h 448783"/>
                <a:gd name="connsiteX18" fmla="*/ 20781 w 269862"/>
                <a:gd name="connsiteY18" fmla="*/ 401990 h 448783"/>
                <a:gd name="connsiteX19" fmla="*/ 43126 w 269862"/>
                <a:gd name="connsiteY19" fmla="*/ 425229 h 448783"/>
                <a:gd name="connsiteX20" fmla="*/ 53517 w 269862"/>
                <a:gd name="connsiteY20" fmla="*/ 447574 h 448783"/>
                <a:gd name="connsiteX21" fmla="*/ 68711 w 269862"/>
                <a:gd name="connsiteY21" fmla="*/ 441206 h 448783"/>
                <a:gd name="connsiteX22" fmla="*/ 86364 w 269862"/>
                <a:gd name="connsiteY22" fmla="*/ 441206 h 448783"/>
                <a:gd name="connsiteX23" fmla="*/ 115972 w 269862"/>
                <a:gd name="connsiteY23" fmla="*/ 432379 h 448783"/>
                <a:gd name="connsiteX24" fmla="*/ 139881 w 269862"/>
                <a:gd name="connsiteY24" fmla="*/ 419531 h 448783"/>
                <a:gd name="connsiteX25" fmla="*/ 141445 w 269862"/>
                <a:gd name="connsiteY25" fmla="*/ 405118 h 448783"/>
                <a:gd name="connsiteX26" fmla="*/ 179767 w 269862"/>
                <a:gd name="connsiteY26" fmla="*/ 397186 h 448783"/>
                <a:gd name="connsiteX27" fmla="*/ 206134 w 269862"/>
                <a:gd name="connsiteY27" fmla="*/ 370036 h 448783"/>
                <a:gd name="connsiteX28" fmla="*/ 211721 w 269862"/>
                <a:gd name="connsiteY28" fmla="*/ 357188 h 448783"/>
                <a:gd name="connsiteX29" fmla="*/ 234066 w 269862"/>
                <a:gd name="connsiteY29" fmla="*/ 348473 h 448783"/>
                <a:gd name="connsiteX30" fmla="*/ 238758 w 269862"/>
                <a:gd name="connsiteY30" fmla="*/ 349479 h 448783"/>
                <a:gd name="connsiteX31" fmla="*/ 237865 w 269862"/>
                <a:gd name="connsiteY31" fmla="*/ 348473 h 448783"/>
                <a:gd name="connsiteX32" fmla="*/ 241216 w 269862"/>
                <a:gd name="connsiteY32" fmla="*/ 336854 h 448783"/>
                <a:gd name="connsiteX33" fmla="*/ 227921 w 269862"/>
                <a:gd name="connsiteY33" fmla="*/ 320206 h 448783"/>
                <a:gd name="connsiteX34" fmla="*/ 222893 w 269862"/>
                <a:gd name="connsiteY34" fmla="*/ 300208 h 448783"/>
                <a:gd name="connsiteX35" fmla="*/ 219541 w 269862"/>
                <a:gd name="connsiteY35" fmla="*/ 285236 h 448783"/>
                <a:gd name="connsiteX36" fmla="*/ 221217 w 269862"/>
                <a:gd name="connsiteY36" fmla="*/ 265237 h 448783"/>
                <a:gd name="connsiteX37" fmla="*/ 232837 w 269862"/>
                <a:gd name="connsiteY37" fmla="*/ 245238 h 448783"/>
                <a:gd name="connsiteX38" fmla="*/ 242892 w 269862"/>
                <a:gd name="connsiteY38" fmla="*/ 228480 h 448783"/>
                <a:gd name="connsiteX39" fmla="*/ 266243 w 269862"/>
                <a:gd name="connsiteY39" fmla="*/ 213508 h 448783"/>
                <a:gd name="connsiteX40" fmla="*/ 269595 w 269862"/>
                <a:gd name="connsiteY40" fmla="*/ 185241 h 448783"/>
                <a:gd name="connsiteX41" fmla="*/ 269595 w 269862"/>
                <a:gd name="connsiteY41" fmla="*/ 110944 h 44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69862" h="448783">
                  <a:moveTo>
                    <a:pt x="269706" y="110944"/>
                  </a:moveTo>
                  <a:lnTo>
                    <a:pt x="63348" y="0"/>
                  </a:lnTo>
                  <a:lnTo>
                    <a:pt x="39216" y="13072"/>
                  </a:lnTo>
                  <a:cubicBezTo>
                    <a:pt x="39886" y="26255"/>
                    <a:pt x="40780" y="43908"/>
                    <a:pt x="40780" y="47819"/>
                  </a:cubicBezTo>
                  <a:cubicBezTo>
                    <a:pt x="40780" y="54187"/>
                    <a:pt x="52735" y="62231"/>
                    <a:pt x="51953" y="72622"/>
                  </a:cubicBezTo>
                  <a:cubicBezTo>
                    <a:pt x="51170" y="83012"/>
                    <a:pt x="59885" y="82230"/>
                    <a:pt x="56757" y="93403"/>
                  </a:cubicBezTo>
                  <a:cubicBezTo>
                    <a:pt x="53628" y="104576"/>
                    <a:pt x="51953" y="114184"/>
                    <a:pt x="51953" y="122228"/>
                  </a:cubicBezTo>
                  <a:cubicBezTo>
                    <a:pt x="51953" y="130161"/>
                    <a:pt x="51953" y="186917"/>
                    <a:pt x="48824" y="189375"/>
                  </a:cubicBezTo>
                  <a:cubicBezTo>
                    <a:pt x="45584" y="191833"/>
                    <a:pt x="8044" y="229373"/>
                    <a:pt x="5698" y="243786"/>
                  </a:cubicBezTo>
                  <a:cubicBezTo>
                    <a:pt x="3240" y="258199"/>
                    <a:pt x="112" y="252501"/>
                    <a:pt x="112" y="266913"/>
                  </a:cubicBezTo>
                  <a:cubicBezTo>
                    <a:pt x="112" y="269483"/>
                    <a:pt x="112" y="272500"/>
                    <a:pt x="0" y="275628"/>
                  </a:cubicBezTo>
                  <a:cubicBezTo>
                    <a:pt x="2011" y="276298"/>
                    <a:pt x="3016" y="278533"/>
                    <a:pt x="5698" y="281326"/>
                  </a:cubicBezTo>
                  <a:cubicBezTo>
                    <a:pt x="9720" y="285348"/>
                    <a:pt x="9720" y="292498"/>
                    <a:pt x="17653" y="292498"/>
                  </a:cubicBezTo>
                  <a:cubicBezTo>
                    <a:pt x="25585" y="292498"/>
                    <a:pt x="35194" y="310822"/>
                    <a:pt x="34411" y="318084"/>
                  </a:cubicBezTo>
                  <a:cubicBezTo>
                    <a:pt x="33630" y="325346"/>
                    <a:pt x="38434" y="329256"/>
                    <a:pt x="37540" y="342105"/>
                  </a:cubicBezTo>
                  <a:cubicBezTo>
                    <a:pt x="36758" y="354842"/>
                    <a:pt x="44690" y="373276"/>
                    <a:pt x="48712" y="375623"/>
                  </a:cubicBezTo>
                  <a:cubicBezTo>
                    <a:pt x="52735" y="378081"/>
                    <a:pt x="47037" y="380427"/>
                    <a:pt x="37540" y="379645"/>
                  </a:cubicBezTo>
                  <a:cubicBezTo>
                    <a:pt x="27931" y="378863"/>
                    <a:pt x="14413" y="378863"/>
                    <a:pt x="14413" y="382773"/>
                  </a:cubicBezTo>
                  <a:cubicBezTo>
                    <a:pt x="14413" y="386795"/>
                    <a:pt x="10390" y="392382"/>
                    <a:pt x="20781" y="401990"/>
                  </a:cubicBezTo>
                  <a:cubicBezTo>
                    <a:pt x="31172" y="411598"/>
                    <a:pt x="39998" y="414727"/>
                    <a:pt x="43126" y="425229"/>
                  </a:cubicBezTo>
                  <a:cubicBezTo>
                    <a:pt x="46366" y="435620"/>
                    <a:pt x="50277" y="445228"/>
                    <a:pt x="53517" y="447574"/>
                  </a:cubicBezTo>
                  <a:cubicBezTo>
                    <a:pt x="56645" y="450032"/>
                    <a:pt x="63125" y="449138"/>
                    <a:pt x="68711" y="441206"/>
                  </a:cubicBezTo>
                  <a:cubicBezTo>
                    <a:pt x="74298" y="433273"/>
                    <a:pt x="80778" y="448356"/>
                    <a:pt x="86364" y="441206"/>
                  </a:cubicBezTo>
                  <a:cubicBezTo>
                    <a:pt x="91951" y="433943"/>
                    <a:pt x="111167" y="434837"/>
                    <a:pt x="115972" y="432379"/>
                  </a:cubicBezTo>
                  <a:cubicBezTo>
                    <a:pt x="120776" y="429921"/>
                    <a:pt x="135188" y="423553"/>
                    <a:pt x="139881" y="419531"/>
                  </a:cubicBezTo>
                  <a:cubicBezTo>
                    <a:pt x="144685" y="415509"/>
                    <a:pt x="134294" y="409140"/>
                    <a:pt x="141445" y="405118"/>
                  </a:cubicBezTo>
                  <a:cubicBezTo>
                    <a:pt x="148595" y="401096"/>
                    <a:pt x="171052" y="408358"/>
                    <a:pt x="179767" y="397186"/>
                  </a:cubicBezTo>
                  <a:cubicBezTo>
                    <a:pt x="188593" y="385901"/>
                    <a:pt x="202112" y="373947"/>
                    <a:pt x="206134" y="370036"/>
                  </a:cubicBezTo>
                  <a:cubicBezTo>
                    <a:pt x="210157" y="366014"/>
                    <a:pt x="206134" y="362886"/>
                    <a:pt x="211721" y="357188"/>
                  </a:cubicBezTo>
                  <a:cubicBezTo>
                    <a:pt x="217307" y="351601"/>
                    <a:pt x="228479" y="345233"/>
                    <a:pt x="234066" y="348473"/>
                  </a:cubicBezTo>
                  <a:cubicBezTo>
                    <a:pt x="235295" y="349144"/>
                    <a:pt x="236971" y="349479"/>
                    <a:pt x="238758" y="349479"/>
                  </a:cubicBezTo>
                  <a:cubicBezTo>
                    <a:pt x="238200" y="348920"/>
                    <a:pt x="237865" y="348473"/>
                    <a:pt x="237865" y="348473"/>
                  </a:cubicBezTo>
                  <a:lnTo>
                    <a:pt x="241216" y="336854"/>
                  </a:lnTo>
                  <a:cubicBezTo>
                    <a:pt x="241216" y="336854"/>
                    <a:pt x="227921" y="330150"/>
                    <a:pt x="227921" y="320206"/>
                  </a:cubicBezTo>
                  <a:cubicBezTo>
                    <a:pt x="227921" y="310151"/>
                    <a:pt x="231273" y="300208"/>
                    <a:pt x="222893" y="300208"/>
                  </a:cubicBezTo>
                  <a:cubicBezTo>
                    <a:pt x="214514" y="300208"/>
                    <a:pt x="212838" y="291828"/>
                    <a:pt x="219541" y="285236"/>
                  </a:cubicBezTo>
                  <a:cubicBezTo>
                    <a:pt x="226245" y="278533"/>
                    <a:pt x="209598" y="265237"/>
                    <a:pt x="221217" y="265237"/>
                  </a:cubicBezTo>
                  <a:cubicBezTo>
                    <a:pt x="232837" y="265237"/>
                    <a:pt x="224569" y="246914"/>
                    <a:pt x="232837" y="245238"/>
                  </a:cubicBezTo>
                  <a:cubicBezTo>
                    <a:pt x="241216" y="243562"/>
                    <a:pt x="242892" y="236859"/>
                    <a:pt x="242892" y="228480"/>
                  </a:cubicBezTo>
                  <a:cubicBezTo>
                    <a:pt x="242892" y="220100"/>
                    <a:pt x="261215" y="215184"/>
                    <a:pt x="266243" y="213508"/>
                  </a:cubicBezTo>
                  <a:cubicBezTo>
                    <a:pt x="271271" y="211832"/>
                    <a:pt x="269595" y="185241"/>
                    <a:pt x="269595" y="185241"/>
                  </a:cubicBezTo>
                  <a:lnTo>
                    <a:pt x="269595" y="11094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59108BA-22B4-C337-3B26-A56ED25C4176}"/>
                </a:ext>
              </a:extLst>
            </p:cNvPr>
            <p:cNvSpPr/>
            <p:nvPr/>
          </p:nvSpPr>
          <p:spPr>
            <a:xfrm>
              <a:off x="6753880" y="3227558"/>
              <a:ext cx="289588" cy="294733"/>
            </a:xfrm>
            <a:custGeom>
              <a:avLst/>
              <a:gdLst>
                <a:gd name="connsiteX0" fmla="*/ 271755 w 289588"/>
                <a:gd name="connsiteY0" fmla="*/ 63907 h 294733"/>
                <a:gd name="connsiteX1" fmla="*/ 252314 w 289588"/>
                <a:gd name="connsiteY1" fmla="*/ 16312 h 294733"/>
                <a:gd name="connsiteX2" fmla="*/ 249298 w 289588"/>
                <a:gd name="connsiteY2" fmla="*/ 20558 h 294733"/>
                <a:gd name="connsiteX3" fmla="*/ 220473 w 289588"/>
                <a:gd name="connsiteY3" fmla="*/ 18993 h 294733"/>
                <a:gd name="connsiteX4" fmla="*/ 186508 w 289588"/>
                <a:gd name="connsiteY4" fmla="*/ 11843 h 294733"/>
                <a:gd name="connsiteX5" fmla="*/ 130198 w 289588"/>
                <a:gd name="connsiteY5" fmla="*/ 21005 h 294733"/>
                <a:gd name="connsiteX6" fmla="*/ 99809 w 289588"/>
                <a:gd name="connsiteY6" fmla="*/ 23798 h 294733"/>
                <a:gd name="connsiteX7" fmla="*/ 50314 w 289588"/>
                <a:gd name="connsiteY7" fmla="*/ 9720 h 294733"/>
                <a:gd name="connsiteX8" fmla="*/ 9534 w 289588"/>
                <a:gd name="connsiteY8" fmla="*/ 0 h 294733"/>
                <a:gd name="connsiteX9" fmla="*/ 7076 w 289588"/>
                <a:gd name="connsiteY9" fmla="*/ 6704 h 294733"/>
                <a:gd name="connsiteX10" fmla="*/ 3724 w 289588"/>
                <a:gd name="connsiteY10" fmla="*/ 39998 h 294733"/>
                <a:gd name="connsiteX11" fmla="*/ 3724 w 289588"/>
                <a:gd name="connsiteY11" fmla="*/ 79996 h 294733"/>
                <a:gd name="connsiteX12" fmla="*/ 3724 w 289588"/>
                <a:gd name="connsiteY12" fmla="*/ 288253 h 294733"/>
                <a:gd name="connsiteX13" fmla="*/ 168631 w 289588"/>
                <a:gd name="connsiteY13" fmla="*/ 288253 h 294733"/>
                <a:gd name="connsiteX14" fmla="*/ 178240 w 289588"/>
                <a:gd name="connsiteY14" fmla="*/ 281885 h 294733"/>
                <a:gd name="connsiteX15" fmla="*/ 190977 w 289588"/>
                <a:gd name="connsiteY15" fmla="*/ 286689 h 294733"/>
                <a:gd name="connsiteX16" fmla="*/ 226171 w 289588"/>
                <a:gd name="connsiteY16" fmla="*/ 286689 h 294733"/>
                <a:gd name="connsiteX17" fmla="*/ 240583 w 289588"/>
                <a:gd name="connsiteY17" fmla="*/ 294733 h 294733"/>
                <a:gd name="connsiteX18" fmla="*/ 256560 w 289588"/>
                <a:gd name="connsiteY18" fmla="*/ 281885 h 294733"/>
                <a:gd name="connsiteX19" fmla="*/ 274101 w 289588"/>
                <a:gd name="connsiteY19" fmla="*/ 262668 h 294733"/>
                <a:gd name="connsiteX20" fmla="*/ 288514 w 289588"/>
                <a:gd name="connsiteY20" fmla="*/ 253059 h 294733"/>
                <a:gd name="connsiteX21" fmla="*/ 289407 w 289588"/>
                <a:gd name="connsiteY21" fmla="*/ 251942 h 294733"/>
                <a:gd name="connsiteX22" fmla="*/ 289296 w 289588"/>
                <a:gd name="connsiteY22" fmla="*/ 241105 h 294733"/>
                <a:gd name="connsiteX23" fmla="*/ 276894 w 289588"/>
                <a:gd name="connsiteY23" fmla="*/ 211162 h 294733"/>
                <a:gd name="connsiteX24" fmla="*/ 248069 w 289588"/>
                <a:gd name="connsiteY24" fmla="*/ 155969 h 294733"/>
                <a:gd name="connsiteX25" fmla="*/ 235220 w 289588"/>
                <a:gd name="connsiteY25" fmla="*/ 128373 h 294733"/>
                <a:gd name="connsiteX26" fmla="*/ 216785 w 289588"/>
                <a:gd name="connsiteY26" fmla="*/ 98431 h 294733"/>
                <a:gd name="connsiteX27" fmla="*/ 204384 w 289588"/>
                <a:gd name="connsiteY27" fmla="*/ 48824 h 294733"/>
                <a:gd name="connsiteX28" fmla="*/ 222372 w 289588"/>
                <a:gd name="connsiteY28" fmla="*/ 83571 h 294733"/>
                <a:gd name="connsiteX29" fmla="*/ 249521 w 289588"/>
                <a:gd name="connsiteY29" fmla="*/ 119100 h 294733"/>
                <a:gd name="connsiteX30" fmla="*/ 265945 w 289588"/>
                <a:gd name="connsiteY30" fmla="*/ 80778 h 294733"/>
                <a:gd name="connsiteX31" fmla="*/ 266615 w 289588"/>
                <a:gd name="connsiteY31" fmla="*/ 81895 h 294733"/>
                <a:gd name="connsiteX32" fmla="*/ 267733 w 289588"/>
                <a:gd name="connsiteY32" fmla="*/ 74521 h 294733"/>
                <a:gd name="connsiteX33" fmla="*/ 271755 w 289588"/>
                <a:gd name="connsiteY33" fmla="*/ 63907 h 29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9588" h="294733">
                  <a:moveTo>
                    <a:pt x="271755" y="63907"/>
                  </a:moveTo>
                  <a:lnTo>
                    <a:pt x="252314" y="16312"/>
                  </a:lnTo>
                  <a:cubicBezTo>
                    <a:pt x="250974" y="18435"/>
                    <a:pt x="249856" y="19999"/>
                    <a:pt x="249298" y="20558"/>
                  </a:cubicBezTo>
                  <a:cubicBezTo>
                    <a:pt x="246058" y="23798"/>
                    <a:pt x="232874" y="15753"/>
                    <a:pt x="220473" y="18993"/>
                  </a:cubicBezTo>
                  <a:cubicBezTo>
                    <a:pt x="208071" y="22234"/>
                    <a:pt x="198462" y="17764"/>
                    <a:pt x="186508" y="11843"/>
                  </a:cubicBezTo>
                  <a:cubicBezTo>
                    <a:pt x="174553" y="5810"/>
                    <a:pt x="135337" y="13407"/>
                    <a:pt x="130198" y="21005"/>
                  </a:cubicBezTo>
                  <a:cubicBezTo>
                    <a:pt x="125058" y="28602"/>
                    <a:pt x="111763" y="28602"/>
                    <a:pt x="99809" y="23798"/>
                  </a:cubicBezTo>
                  <a:cubicBezTo>
                    <a:pt x="87854" y="18993"/>
                    <a:pt x="72212" y="11731"/>
                    <a:pt x="50314" y="9720"/>
                  </a:cubicBezTo>
                  <a:cubicBezTo>
                    <a:pt x="29756" y="7932"/>
                    <a:pt x="13221" y="4916"/>
                    <a:pt x="9534" y="0"/>
                  </a:cubicBezTo>
                  <a:cubicBezTo>
                    <a:pt x="8640" y="2346"/>
                    <a:pt x="7858" y="4581"/>
                    <a:pt x="7076" y="6704"/>
                  </a:cubicBezTo>
                  <a:cubicBezTo>
                    <a:pt x="372" y="25027"/>
                    <a:pt x="12104" y="30054"/>
                    <a:pt x="3724" y="39998"/>
                  </a:cubicBezTo>
                  <a:cubicBezTo>
                    <a:pt x="-4655" y="49942"/>
                    <a:pt x="3724" y="61673"/>
                    <a:pt x="3724" y="79996"/>
                  </a:cubicBezTo>
                  <a:cubicBezTo>
                    <a:pt x="3724" y="92621"/>
                    <a:pt x="3724" y="214179"/>
                    <a:pt x="3724" y="288253"/>
                  </a:cubicBezTo>
                  <a:lnTo>
                    <a:pt x="168631" y="288253"/>
                  </a:lnTo>
                  <a:cubicBezTo>
                    <a:pt x="168631" y="288253"/>
                    <a:pt x="173436" y="285125"/>
                    <a:pt x="178240" y="281885"/>
                  </a:cubicBezTo>
                  <a:cubicBezTo>
                    <a:pt x="183044" y="278756"/>
                    <a:pt x="190977" y="286689"/>
                    <a:pt x="190977" y="286689"/>
                  </a:cubicBezTo>
                  <a:lnTo>
                    <a:pt x="226171" y="286689"/>
                  </a:lnTo>
                  <a:cubicBezTo>
                    <a:pt x="226171" y="286689"/>
                    <a:pt x="232539" y="294733"/>
                    <a:pt x="240583" y="294733"/>
                  </a:cubicBezTo>
                  <a:cubicBezTo>
                    <a:pt x="248516" y="294733"/>
                    <a:pt x="243823" y="281885"/>
                    <a:pt x="256560" y="281885"/>
                  </a:cubicBezTo>
                  <a:cubicBezTo>
                    <a:pt x="269297" y="281885"/>
                    <a:pt x="266168" y="262668"/>
                    <a:pt x="274101" y="262668"/>
                  </a:cubicBezTo>
                  <a:cubicBezTo>
                    <a:pt x="282034" y="262668"/>
                    <a:pt x="280469" y="264344"/>
                    <a:pt x="288514" y="253059"/>
                  </a:cubicBezTo>
                  <a:cubicBezTo>
                    <a:pt x="288737" y="252724"/>
                    <a:pt x="289184" y="252277"/>
                    <a:pt x="289407" y="251942"/>
                  </a:cubicBezTo>
                  <a:cubicBezTo>
                    <a:pt x="288849" y="248479"/>
                    <a:pt x="288737" y="244903"/>
                    <a:pt x="289296" y="241105"/>
                  </a:cubicBezTo>
                  <a:cubicBezTo>
                    <a:pt x="291307" y="228368"/>
                    <a:pt x="282480" y="229150"/>
                    <a:pt x="276894" y="211162"/>
                  </a:cubicBezTo>
                  <a:cubicBezTo>
                    <a:pt x="271308" y="193174"/>
                    <a:pt x="248851" y="166472"/>
                    <a:pt x="248069" y="155969"/>
                  </a:cubicBezTo>
                  <a:cubicBezTo>
                    <a:pt x="247175" y="145579"/>
                    <a:pt x="234885" y="139657"/>
                    <a:pt x="235220" y="128373"/>
                  </a:cubicBezTo>
                  <a:cubicBezTo>
                    <a:pt x="235556" y="117201"/>
                    <a:pt x="229187" y="115972"/>
                    <a:pt x="216785" y="98431"/>
                  </a:cubicBezTo>
                  <a:cubicBezTo>
                    <a:pt x="204384" y="80890"/>
                    <a:pt x="200809" y="50053"/>
                    <a:pt x="204384" y="48824"/>
                  </a:cubicBezTo>
                  <a:cubicBezTo>
                    <a:pt x="207959" y="47707"/>
                    <a:pt x="218350" y="74856"/>
                    <a:pt x="222372" y="83571"/>
                  </a:cubicBezTo>
                  <a:cubicBezTo>
                    <a:pt x="226394" y="92397"/>
                    <a:pt x="240025" y="119100"/>
                    <a:pt x="249521" y="119100"/>
                  </a:cubicBezTo>
                  <a:cubicBezTo>
                    <a:pt x="259130" y="119100"/>
                    <a:pt x="262705" y="78767"/>
                    <a:pt x="265945" y="80778"/>
                  </a:cubicBezTo>
                  <a:cubicBezTo>
                    <a:pt x="266168" y="80890"/>
                    <a:pt x="266392" y="81336"/>
                    <a:pt x="266615" y="81895"/>
                  </a:cubicBezTo>
                  <a:lnTo>
                    <a:pt x="267733" y="74521"/>
                  </a:lnTo>
                  <a:lnTo>
                    <a:pt x="271755" y="639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411110E-D784-3FD2-357A-F79B3DE617FE}"/>
                </a:ext>
              </a:extLst>
            </p:cNvPr>
            <p:cNvSpPr/>
            <p:nvPr/>
          </p:nvSpPr>
          <p:spPr>
            <a:xfrm>
              <a:off x="6338362" y="4064497"/>
              <a:ext cx="148443" cy="169264"/>
            </a:xfrm>
            <a:custGeom>
              <a:avLst/>
              <a:gdLst>
                <a:gd name="connsiteX0" fmla="*/ 73003 w 148443"/>
                <a:gd name="connsiteY0" fmla="*/ 161556 h 169264"/>
                <a:gd name="connsiteX1" fmla="*/ 76355 w 148443"/>
                <a:gd name="connsiteY1" fmla="*/ 139881 h 169264"/>
                <a:gd name="connsiteX2" fmla="*/ 93114 w 148443"/>
                <a:gd name="connsiteY2" fmla="*/ 128150 h 169264"/>
                <a:gd name="connsiteX3" fmla="*/ 104845 w 148443"/>
                <a:gd name="connsiteY3" fmla="*/ 113067 h 169264"/>
                <a:gd name="connsiteX4" fmla="*/ 119928 w 148443"/>
                <a:gd name="connsiteY4" fmla="*/ 129826 h 169264"/>
                <a:gd name="connsiteX5" fmla="*/ 139927 w 148443"/>
                <a:gd name="connsiteY5" fmla="*/ 133177 h 169264"/>
                <a:gd name="connsiteX6" fmla="*/ 148307 w 148443"/>
                <a:gd name="connsiteY6" fmla="*/ 101447 h 169264"/>
                <a:gd name="connsiteX7" fmla="*/ 141603 w 148443"/>
                <a:gd name="connsiteY7" fmla="*/ 73069 h 169264"/>
                <a:gd name="connsiteX8" fmla="*/ 136575 w 148443"/>
                <a:gd name="connsiteY8" fmla="*/ 51282 h 169264"/>
                <a:gd name="connsiteX9" fmla="*/ 139927 w 148443"/>
                <a:gd name="connsiteY9" fmla="*/ 29495 h 169264"/>
                <a:gd name="connsiteX10" fmla="*/ 113113 w 148443"/>
                <a:gd name="connsiteY10" fmla="*/ 29495 h 169264"/>
                <a:gd name="connsiteX11" fmla="*/ 116018 w 148443"/>
                <a:gd name="connsiteY11" fmla="*/ 1676 h 169264"/>
                <a:gd name="connsiteX12" fmla="*/ 75908 w 148443"/>
                <a:gd name="connsiteY12" fmla="*/ 0 h 169264"/>
                <a:gd name="connsiteX13" fmla="*/ 70880 w 148443"/>
                <a:gd name="connsiteY13" fmla="*/ 1452 h 169264"/>
                <a:gd name="connsiteX14" fmla="*/ 69763 w 148443"/>
                <a:gd name="connsiteY14" fmla="*/ 36311 h 169264"/>
                <a:gd name="connsiteX15" fmla="*/ 33005 w 148443"/>
                <a:gd name="connsiteY15" fmla="*/ 37987 h 169264"/>
                <a:gd name="connsiteX16" fmla="*/ 20492 w 148443"/>
                <a:gd name="connsiteY16" fmla="*/ 39663 h 169264"/>
                <a:gd name="connsiteX17" fmla="*/ 15911 w 148443"/>
                <a:gd name="connsiteY17" fmla="*/ 45361 h 169264"/>
                <a:gd name="connsiteX18" fmla="*/ 26302 w 148443"/>
                <a:gd name="connsiteY18" fmla="*/ 58879 h 169264"/>
                <a:gd name="connsiteX19" fmla="*/ 11554 w 148443"/>
                <a:gd name="connsiteY19" fmla="*/ 70052 h 169264"/>
                <a:gd name="connsiteX20" fmla="*/ 828 w 148443"/>
                <a:gd name="connsiteY20" fmla="*/ 87258 h 169264"/>
                <a:gd name="connsiteX21" fmla="*/ 14012 w 148443"/>
                <a:gd name="connsiteY21" fmla="*/ 111167 h 169264"/>
                <a:gd name="connsiteX22" fmla="*/ 33564 w 148443"/>
                <a:gd name="connsiteY22" fmla="*/ 135970 h 169264"/>
                <a:gd name="connsiteX23" fmla="*/ 60266 w 148443"/>
                <a:gd name="connsiteY23" fmla="*/ 169265 h 169264"/>
                <a:gd name="connsiteX24" fmla="*/ 73003 w 148443"/>
                <a:gd name="connsiteY24" fmla="*/ 161556 h 16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8443" h="169264">
                  <a:moveTo>
                    <a:pt x="73003" y="161556"/>
                  </a:moveTo>
                  <a:cubicBezTo>
                    <a:pt x="86410" y="161556"/>
                    <a:pt x="81382" y="153176"/>
                    <a:pt x="76355" y="139881"/>
                  </a:cubicBezTo>
                  <a:cubicBezTo>
                    <a:pt x="71327" y="126474"/>
                    <a:pt x="84734" y="128150"/>
                    <a:pt x="93114" y="128150"/>
                  </a:cubicBezTo>
                  <a:cubicBezTo>
                    <a:pt x="101493" y="128150"/>
                    <a:pt x="98141" y="113067"/>
                    <a:pt x="104845" y="113067"/>
                  </a:cubicBezTo>
                  <a:cubicBezTo>
                    <a:pt x="111549" y="113067"/>
                    <a:pt x="113113" y="131390"/>
                    <a:pt x="119928" y="129826"/>
                  </a:cubicBezTo>
                  <a:cubicBezTo>
                    <a:pt x="126632" y="128150"/>
                    <a:pt x="131659" y="134853"/>
                    <a:pt x="139927" y="133177"/>
                  </a:cubicBezTo>
                  <a:cubicBezTo>
                    <a:pt x="148307" y="131501"/>
                    <a:pt x="148307" y="114742"/>
                    <a:pt x="148307" y="101447"/>
                  </a:cubicBezTo>
                  <a:cubicBezTo>
                    <a:pt x="148307" y="88040"/>
                    <a:pt x="149982" y="78096"/>
                    <a:pt x="141603" y="73069"/>
                  </a:cubicBezTo>
                  <a:cubicBezTo>
                    <a:pt x="133223" y="68041"/>
                    <a:pt x="126520" y="56310"/>
                    <a:pt x="136575" y="51282"/>
                  </a:cubicBezTo>
                  <a:cubicBezTo>
                    <a:pt x="146631" y="46254"/>
                    <a:pt x="148307" y="36199"/>
                    <a:pt x="139927" y="29495"/>
                  </a:cubicBezTo>
                  <a:cubicBezTo>
                    <a:pt x="131548" y="22792"/>
                    <a:pt x="113113" y="36199"/>
                    <a:pt x="113113" y="29495"/>
                  </a:cubicBezTo>
                  <a:cubicBezTo>
                    <a:pt x="113113" y="25809"/>
                    <a:pt x="114677" y="12737"/>
                    <a:pt x="116018" y="1676"/>
                  </a:cubicBezTo>
                  <a:cubicBezTo>
                    <a:pt x="96689" y="1005"/>
                    <a:pt x="75908" y="0"/>
                    <a:pt x="75908" y="0"/>
                  </a:cubicBezTo>
                  <a:lnTo>
                    <a:pt x="70880" y="1452"/>
                  </a:lnTo>
                  <a:cubicBezTo>
                    <a:pt x="71997" y="21005"/>
                    <a:pt x="69763" y="36311"/>
                    <a:pt x="69763" y="36311"/>
                  </a:cubicBezTo>
                  <a:cubicBezTo>
                    <a:pt x="69763" y="36311"/>
                    <a:pt x="39709" y="37987"/>
                    <a:pt x="33005" y="37987"/>
                  </a:cubicBezTo>
                  <a:cubicBezTo>
                    <a:pt x="31553" y="37987"/>
                    <a:pt x="26972" y="38657"/>
                    <a:pt x="20492" y="39663"/>
                  </a:cubicBezTo>
                  <a:cubicBezTo>
                    <a:pt x="19151" y="41785"/>
                    <a:pt x="17252" y="44020"/>
                    <a:pt x="15911" y="45361"/>
                  </a:cubicBezTo>
                  <a:cubicBezTo>
                    <a:pt x="12336" y="48936"/>
                    <a:pt x="24291" y="53740"/>
                    <a:pt x="26302" y="58879"/>
                  </a:cubicBezTo>
                  <a:cubicBezTo>
                    <a:pt x="28313" y="64131"/>
                    <a:pt x="11107" y="62455"/>
                    <a:pt x="11554" y="70052"/>
                  </a:cubicBezTo>
                  <a:cubicBezTo>
                    <a:pt x="12001" y="77649"/>
                    <a:pt x="5521" y="83571"/>
                    <a:pt x="828" y="87258"/>
                  </a:cubicBezTo>
                  <a:cubicBezTo>
                    <a:pt x="-3976" y="90833"/>
                    <a:pt x="13677" y="106028"/>
                    <a:pt x="14012" y="111167"/>
                  </a:cubicBezTo>
                  <a:cubicBezTo>
                    <a:pt x="14347" y="116418"/>
                    <a:pt x="18369" y="121223"/>
                    <a:pt x="33564" y="135970"/>
                  </a:cubicBezTo>
                  <a:cubicBezTo>
                    <a:pt x="48088" y="150048"/>
                    <a:pt x="41161" y="153623"/>
                    <a:pt x="60266" y="169265"/>
                  </a:cubicBezTo>
                  <a:cubicBezTo>
                    <a:pt x="62724" y="165354"/>
                    <a:pt x="66746" y="161556"/>
                    <a:pt x="73003" y="16155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28128EA-0C7C-B9AF-AD3A-16331704B52C}"/>
                </a:ext>
              </a:extLst>
            </p:cNvPr>
            <p:cNvSpPr/>
            <p:nvPr/>
          </p:nvSpPr>
          <p:spPr>
            <a:xfrm>
              <a:off x="6352760" y="4065949"/>
              <a:ext cx="56795" cy="38098"/>
            </a:xfrm>
            <a:custGeom>
              <a:avLst/>
              <a:gdLst>
                <a:gd name="connsiteX0" fmla="*/ 55365 w 56795"/>
                <a:gd name="connsiteY0" fmla="*/ 34858 h 38098"/>
                <a:gd name="connsiteX1" fmla="*/ 56482 w 56795"/>
                <a:gd name="connsiteY1" fmla="*/ 0 h 38098"/>
                <a:gd name="connsiteX2" fmla="*/ 49779 w 56795"/>
                <a:gd name="connsiteY2" fmla="*/ 1899 h 38098"/>
                <a:gd name="connsiteX3" fmla="*/ 12351 w 56795"/>
                <a:gd name="connsiteY3" fmla="*/ 1899 h 38098"/>
                <a:gd name="connsiteX4" fmla="*/ 12686 w 56795"/>
                <a:gd name="connsiteY4" fmla="*/ 2681 h 38098"/>
                <a:gd name="connsiteX5" fmla="*/ 6317 w 56795"/>
                <a:gd name="connsiteY5" fmla="*/ 20222 h 38098"/>
                <a:gd name="connsiteX6" fmla="*/ 5089 w 56795"/>
                <a:gd name="connsiteY6" fmla="*/ 31060 h 38098"/>
                <a:gd name="connsiteX7" fmla="*/ 6094 w 56795"/>
                <a:gd name="connsiteY7" fmla="*/ 38099 h 38098"/>
                <a:gd name="connsiteX8" fmla="*/ 18607 w 56795"/>
                <a:gd name="connsiteY8" fmla="*/ 36422 h 38098"/>
                <a:gd name="connsiteX9" fmla="*/ 55365 w 56795"/>
                <a:gd name="connsiteY9" fmla="*/ 34858 h 3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795" h="38098">
                  <a:moveTo>
                    <a:pt x="55365" y="34858"/>
                  </a:moveTo>
                  <a:cubicBezTo>
                    <a:pt x="55365" y="34858"/>
                    <a:pt x="57600" y="19664"/>
                    <a:pt x="56482" y="0"/>
                  </a:cubicBezTo>
                  <a:lnTo>
                    <a:pt x="49779" y="1899"/>
                  </a:lnTo>
                  <a:lnTo>
                    <a:pt x="12351" y="1899"/>
                  </a:lnTo>
                  <a:cubicBezTo>
                    <a:pt x="12463" y="2123"/>
                    <a:pt x="12463" y="2458"/>
                    <a:pt x="12686" y="2681"/>
                  </a:cubicBezTo>
                  <a:cubicBezTo>
                    <a:pt x="16708" y="8715"/>
                    <a:pt x="14697" y="17541"/>
                    <a:pt x="6317" y="20222"/>
                  </a:cubicBezTo>
                  <a:cubicBezTo>
                    <a:pt x="-2062" y="23016"/>
                    <a:pt x="-1727" y="30613"/>
                    <a:pt x="5089" y="31060"/>
                  </a:cubicBezTo>
                  <a:cubicBezTo>
                    <a:pt x="9334" y="31283"/>
                    <a:pt x="8328" y="34747"/>
                    <a:pt x="6094" y="38099"/>
                  </a:cubicBezTo>
                  <a:cubicBezTo>
                    <a:pt x="12574" y="37093"/>
                    <a:pt x="17155" y="36422"/>
                    <a:pt x="18607" y="36422"/>
                  </a:cubicBezTo>
                  <a:cubicBezTo>
                    <a:pt x="25199" y="36534"/>
                    <a:pt x="55365" y="34858"/>
                    <a:pt x="55365" y="3485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3118A7F-CF38-93F0-8612-F8EC1366E48F}"/>
                </a:ext>
              </a:extLst>
            </p:cNvPr>
            <p:cNvSpPr/>
            <p:nvPr/>
          </p:nvSpPr>
          <p:spPr>
            <a:xfrm>
              <a:off x="6398516" y="4026175"/>
              <a:ext cx="189747" cy="238534"/>
            </a:xfrm>
            <a:custGeom>
              <a:avLst/>
              <a:gdLst>
                <a:gd name="connsiteX0" fmla="*/ 51282 w 189747"/>
                <a:gd name="connsiteY0" fmla="*/ 225016 h 238534"/>
                <a:gd name="connsiteX1" fmla="*/ 69605 w 189747"/>
                <a:gd name="connsiteY1" fmla="*/ 226692 h 238534"/>
                <a:gd name="connsiteX2" fmla="*/ 91280 w 189747"/>
                <a:gd name="connsiteY2" fmla="*/ 228368 h 238534"/>
                <a:gd name="connsiteX3" fmla="*/ 103011 w 189747"/>
                <a:gd name="connsiteY3" fmla="*/ 226692 h 238534"/>
                <a:gd name="connsiteX4" fmla="*/ 119770 w 189747"/>
                <a:gd name="connsiteY4" fmla="*/ 211609 h 238534"/>
                <a:gd name="connsiteX5" fmla="*/ 129826 w 189747"/>
                <a:gd name="connsiteY5" fmla="*/ 191610 h 238534"/>
                <a:gd name="connsiteX6" fmla="*/ 131502 w 189747"/>
                <a:gd name="connsiteY6" fmla="*/ 146473 h 238534"/>
                <a:gd name="connsiteX7" fmla="*/ 154852 w 189747"/>
                <a:gd name="connsiteY7" fmla="*/ 116418 h 238534"/>
                <a:gd name="connsiteX8" fmla="*/ 174963 w 189747"/>
                <a:gd name="connsiteY8" fmla="*/ 59550 h 238534"/>
                <a:gd name="connsiteX9" fmla="*/ 185018 w 189747"/>
                <a:gd name="connsiteY9" fmla="*/ 31171 h 238534"/>
                <a:gd name="connsiteX10" fmla="*/ 189040 w 189747"/>
                <a:gd name="connsiteY10" fmla="*/ 3128 h 238534"/>
                <a:gd name="connsiteX11" fmla="*/ 165690 w 189747"/>
                <a:gd name="connsiteY11" fmla="*/ 0 h 238534"/>
                <a:gd name="connsiteX12" fmla="*/ 154070 w 189747"/>
                <a:gd name="connsiteY12" fmla="*/ 3352 h 238534"/>
                <a:gd name="connsiteX13" fmla="*/ 139099 w 189747"/>
                <a:gd name="connsiteY13" fmla="*/ 6703 h 238534"/>
                <a:gd name="connsiteX14" fmla="*/ 134071 w 189747"/>
                <a:gd name="connsiteY14" fmla="*/ 26702 h 238534"/>
                <a:gd name="connsiteX15" fmla="*/ 125692 w 189747"/>
                <a:gd name="connsiteY15" fmla="*/ 53405 h 238534"/>
                <a:gd name="connsiteX16" fmla="*/ 87370 w 189747"/>
                <a:gd name="connsiteY16" fmla="*/ 40110 h 238534"/>
                <a:gd name="connsiteX17" fmla="*/ 55863 w 189747"/>
                <a:gd name="connsiteY17" fmla="*/ 40221 h 238534"/>
                <a:gd name="connsiteX18" fmla="*/ 52958 w 189747"/>
                <a:gd name="connsiteY18" fmla="*/ 68041 h 238534"/>
                <a:gd name="connsiteX19" fmla="*/ 79773 w 189747"/>
                <a:gd name="connsiteY19" fmla="*/ 68041 h 238534"/>
                <a:gd name="connsiteX20" fmla="*/ 76421 w 189747"/>
                <a:gd name="connsiteY20" fmla="*/ 89827 h 238534"/>
                <a:gd name="connsiteX21" fmla="*/ 81448 w 189747"/>
                <a:gd name="connsiteY21" fmla="*/ 111614 h 238534"/>
                <a:gd name="connsiteX22" fmla="*/ 88152 w 189747"/>
                <a:gd name="connsiteY22" fmla="*/ 139993 h 238534"/>
                <a:gd name="connsiteX23" fmla="*/ 79773 w 189747"/>
                <a:gd name="connsiteY23" fmla="*/ 171723 h 238534"/>
                <a:gd name="connsiteX24" fmla="*/ 59773 w 189747"/>
                <a:gd name="connsiteY24" fmla="*/ 168371 h 238534"/>
                <a:gd name="connsiteX25" fmla="*/ 44690 w 189747"/>
                <a:gd name="connsiteY25" fmla="*/ 151612 h 238534"/>
                <a:gd name="connsiteX26" fmla="*/ 32959 w 189747"/>
                <a:gd name="connsiteY26" fmla="*/ 166695 h 238534"/>
                <a:gd name="connsiteX27" fmla="*/ 16200 w 189747"/>
                <a:gd name="connsiteY27" fmla="*/ 178426 h 238534"/>
                <a:gd name="connsiteX28" fmla="*/ 12848 w 189747"/>
                <a:gd name="connsiteY28" fmla="*/ 200101 h 238534"/>
                <a:gd name="connsiteX29" fmla="*/ 0 w 189747"/>
                <a:gd name="connsiteY29" fmla="*/ 207810 h 238534"/>
                <a:gd name="connsiteX30" fmla="*/ 2793 w 189747"/>
                <a:gd name="connsiteY30" fmla="*/ 210045 h 238534"/>
                <a:gd name="connsiteX31" fmla="*/ 25921 w 189747"/>
                <a:gd name="connsiteY31" fmla="*/ 238535 h 238534"/>
                <a:gd name="connsiteX32" fmla="*/ 51282 w 189747"/>
                <a:gd name="connsiteY32" fmla="*/ 225016 h 23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9747" h="238534">
                  <a:moveTo>
                    <a:pt x="51282" y="225016"/>
                  </a:moveTo>
                  <a:cubicBezTo>
                    <a:pt x="56310" y="226692"/>
                    <a:pt x="59662" y="235071"/>
                    <a:pt x="69605" y="226692"/>
                  </a:cubicBezTo>
                  <a:cubicBezTo>
                    <a:pt x="79661" y="218312"/>
                    <a:pt x="91280" y="219988"/>
                    <a:pt x="91280" y="228368"/>
                  </a:cubicBezTo>
                  <a:cubicBezTo>
                    <a:pt x="91280" y="236747"/>
                    <a:pt x="94632" y="234960"/>
                    <a:pt x="103011" y="226692"/>
                  </a:cubicBezTo>
                  <a:cubicBezTo>
                    <a:pt x="111391" y="218312"/>
                    <a:pt x="119770" y="228368"/>
                    <a:pt x="119770" y="211609"/>
                  </a:cubicBezTo>
                  <a:cubicBezTo>
                    <a:pt x="119770" y="194850"/>
                    <a:pt x="129826" y="209933"/>
                    <a:pt x="129826" y="191610"/>
                  </a:cubicBezTo>
                  <a:cubicBezTo>
                    <a:pt x="129826" y="173175"/>
                    <a:pt x="131502" y="154852"/>
                    <a:pt x="131502" y="146473"/>
                  </a:cubicBezTo>
                  <a:cubicBezTo>
                    <a:pt x="131502" y="138093"/>
                    <a:pt x="154852" y="129714"/>
                    <a:pt x="154852" y="116418"/>
                  </a:cubicBezTo>
                  <a:cubicBezTo>
                    <a:pt x="154852" y="103011"/>
                    <a:pt x="174963" y="76309"/>
                    <a:pt x="174963" y="59550"/>
                  </a:cubicBezTo>
                  <a:cubicBezTo>
                    <a:pt x="174963" y="42903"/>
                    <a:pt x="179991" y="39551"/>
                    <a:pt x="185018" y="31171"/>
                  </a:cubicBezTo>
                  <a:cubicBezTo>
                    <a:pt x="188482" y="25362"/>
                    <a:pt x="191051" y="14077"/>
                    <a:pt x="189040" y="3128"/>
                  </a:cubicBezTo>
                  <a:cubicBezTo>
                    <a:pt x="189040" y="3352"/>
                    <a:pt x="165690" y="0"/>
                    <a:pt x="165690" y="0"/>
                  </a:cubicBezTo>
                  <a:lnTo>
                    <a:pt x="154070" y="3352"/>
                  </a:lnTo>
                  <a:lnTo>
                    <a:pt x="139099" y="6703"/>
                  </a:lnTo>
                  <a:cubicBezTo>
                    <a:pt x="139099" y="6703"/>
                    <a:pt x="140775" y="18435"/>
                    <a:pt x="134071" y="26702"/>
                  </a:cubicBezTo>
                  <a:cubicBezTo>
                    <a:pt x="127368" y="35082"/>
                    <a:pt x="125692" y="53405"/>
                    <a:pt x="125692" y="53405"/>
                  </a:cubicBezTo>
                  <a:cubicBezTo>
                    <a:pt x="125692" y="53405"/>
                    <a:pt x="95749" y="38434"/>
                    <a:pt x="87370" y="40110"/>
                  </a:cubicBezTo>
                  <a:cubicBezTo>
                    <a:pt x="83794" y="40891"/>
                    <a:pt x="70276" y="40668"/>
                    <a:pt x="55863" y="40221"/>
                  </a:cubicBezTo>
                  <a:cubicBezTo>
                    <a:pt x="54522" y="51394"/>
                    <a:pt x="52958" y="64466"/>
                    <a:pt x="52958" y="68041"/>
                  </a:cubicBezTo>
                  <a:cubicBezTo>
                    <a:pt x="52958" y="74745"/>
                    <a:pt x="71393" y="61337"/>
                    <a:pt x="79773" y="68041"/>
                  </a:cubicBezTo>
                  <a:cubicBezTo>
                    <a:pt x="88152" y="74745"/>
                    <a:pt x="86476" y="84800"/>
                    <a:pt x="76421" y="89827"/>
                  </a:cubicBezTo>
                  <a:cubicBezTo>
                    <a:pt x="66365" y="94855"/>
                    <a:pt x="73069" y="106586"/>
                    <a:pt x="81448" y="111614"/>
                  </a:cubicBezTo>
                  <a:cubicBezTo>
                    <a:pt x="89828" y="116642"/>
                    <a:pt x="88152" y="126585"/>
                    <a:pt x="88152" y="139993"/>
                  </a:cubicBezTo>
                  <a:cubicBezTo>
                    <a:pt x="88152" y="153288"/>
                    <a:pt x="88152" y="170047"/>
                    <a:pt x="79773" y="171723"/>
                  </a:cubicBezTo>
                  <a:cubicBezTo>
                    <a:pt x="71393" y="173399"/>
                    <a:pt x="66365" y="166695"/>
                    <a:pt x="59773" y="168371"/>
                  </a:cubicBezTo>
                  <a:cubicBezTo>
                    <a:pt x="53070" y="170047"/>
                    <a:pt x="51394" y="151612"/>
                    <a:pt x="44690" y="151612"/>
                  </a:cubicBezTo>
                  <a:cubicBezTo>
                    <a:pt x="37987" y="151612"/>
                    <a:pt x="41339" y="166695"/>
                    <a:pt x="32959" y="166695"/>
                  </a:cubicBezTo>
                  <a:cubicBezTo>
                    <a:pt x="24580" y="166695"/>
                    <a:pt x="11284" y="165019"/>
                    <a:pt x="16200" y="178426"/>
                  </a:cubicBezTo>
                  <a:cubicBezTo>
                    <a:pt x="21228" y="191833"/>
                    <a:pt x="26256" y="200101"/>
                    <a:pt x="12848" y="200101"/>
                  </a:cubicBezTo>
                  <a:cubicBezTo>
                    <a:pt x="6480" y="200101"/>
                    <a:pt x="2458" y="203900"/>
                    <a:pt x="0" y="207810"/>
                  </a:cubicBezTo>
                  <a:cubicBezTo>
                    <a:pt x="894" y="208592"/>
                    <a:pt x="1788" y="209263"/>
                    <a:pt x="2793" y="210045"/>
                  </a:cubicBezTo>
                  <a:cubicBezTo>
                    <a:pt x="13966" y="218647"/>
                    <a:pt x="21116" y="228591"/>
                    <a:pt x="25921" y="238535"/>
                  </a:cubicBezTo>
                  <a:cubicBezTo>
                    <a:pt x="37093" y="230826"/>
                    <a:pt x="48489" y="224122"/>
                    <a:pt x="51282" y="22501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F07C3C-8AB6-30CD-9E43-050663D1A73A}"/>
                </a:ext>
              </a:extLst>
            </p:cNvPr>
            <p:cNvSpPr/>
            <p:nvPr/>
          </p:nvSpPr>
          <p:spPr>
            <a:xfrm>
              <a:off x="6678387" y="3479947"/>
              <a:ext cx="442437" cy="549561"/>
            </a:xfrm>
            <a:custGeom>
              <a:avLst/>
              <a:gdLst>
                <a:gd name="connsiteX0" fmla="*/ 349593 w 442437"/>
                <a:gd name="connsiteY0" fmla="*/ 10279 h 549561"/>
                <a:gd name="connsiteX1" fmla="*/ 332052 w 442437"/>
                <a:gd name="connsiteY1" fmla="*/ 29496 h 549561"/>
                <a:gd name="connsiteX2" fmla="*/ 316075 w 442437"/>
                <a:gd name="connsiteY2" fmla="*/ 42344 h 549561"/>
                <a:gd name="connsiteX3" fmla="*/ 301663 w 442437"/>
                <a:gd name="connsiteY3" fmla="*/ 34300 h 549561"/>
                <a:gd name="connsiteX4" fmla="*/ 266469 w 442437"/>
                <a:gd name="connsiteY4" fmla="*/ 34300 h 549561"/>
                <a:gd name="connsiteX5" fmla="*/ 253732 w 442437"/>
                <a:gd name="connsiteY5" fmla="*/ 29496 h 549561"/>
                <a:gd name="connsiteX6" fmla="*/ 244124 w 442437"/>
                <a:gd name="connsiteY6" fmla="*/ 35864 h 549561"/>
                <a:gd name="connsiteX7" fmla="*/ 79216 w 442437"/>
                <a:gd name="connsiteY7" fmla="*/ 35864 h 549561"/>
                <a:gd name="connsiteX8" fmla="*/ 79216 w 442437"/>
                <a:gd name="connsiteY8" fmla="*/ 92733 h 549561"/>
                <a:gd name="connsiteX9" fmla="*/ 54189 w 442437"/>
                <a:gd name="connsiteY9" fmla="*/ 92733 h 549561"/>
                <a:gd name="connsiteX10" fmla="*/ 54189 w 442437"/>
                <a:gd name="connsiteY10" fmla="*/ 181108 h 549561"/>
                <a:gd name="connsiteX11" fmla="*/ 50838 w 442437"/>
                <a:gd name="connsiteY11" fmla="*/ 209375 h 549561"/>
                <a:gd name="connsiteX12" fmla="*/ 27487 w 442437"/>
                <a:gd name="connsiteY12" fmla="*/ 224346 h 549561"/>
                <a:gd name="connsiteX13" fmla="*/ 17432 w 442437"/>
                <a:gd name="connsiteY13" fmla="*/ 241105 h 549561"/>
                <a:gd name="connsiteX14" fmla="*/ 5812 w 442437"/>
                <a:gd name="connsiteY14" fmla="*/ 261104 h 549561"/>
                <a:gd name="connsiteX15" fmla="*/ 4136 w 442437"/>
                <a:gd name="connsiteY15" fmla="*/ 281103 h 549561"/>
                <a:gd name="connsiteX16" fmla="*/ 7488 w 442437"/>
                <a:gd name="connsiteY16" fmla="*/ 296074 h 549561"/>
                <a:gd name="connsiteX17" fmla="*/ 12516 w 442437"/>
                <a:gd name="connsiteY17" fmla="*/ 316073 h 549561"/>
                <a:gd name="connsiteX18" fmla="*/ 25811 w 442437"/>
                <a:gd name="connsiteY18" fmla="*/ 332720 h 549561"/>
                <a:gd name="connsiteX19" fmla="*/ 22459 w 442437"/>
                <a:gd name="connsiteY19" fmla="*/ 344339 h 549561"/>
                <a:gd name="connsiteX20" fmla="*/ 42458 w 442437"/>
                <a:gd name="connsiteY20" fmla="*/ 371042 h 549561"/>
                <a:gd name="connsiteX21" fmla="*/ 44134 w 442437"/>
                <a:gd name="connsiteY21" fmla="*/ 394393 h 549561"/>
                <a:gd name="connsiteX22" fmla="*/ 40783 w 442437"/>
                <a:gd name="connsiteY22" fmla="*/ 404448 h 549561"/>
                <a:gd name="connsiteX23" fmla="*/ 52402 w 442437"/>
                <a:gd name="connsiteY23" fmla="*/ 406124 h 549561"/>
                <a:gd name="connsiteX24" fmla="*/ 55754 w 442437"/>
                <a:gd name="connsiteY24" fmla="*/ 414503 h 549561"/>
                <a:gd name="connsiteX25" fmla="*/ 77429 w 442437"/>
                <a:gd name="connsiteY25" fmla="*/ 424447 h 549561"/>
                <a:gd name="connsiteX26" fmla="*/ 89048 w 442437"/>
                <a:gd name="connsiteY26" fmla="*/ 441094 h 549561"/>
                <a:gd name="connsiteX27" fmla="*/ 105695 w 442437"/>
                <a:gd name="connsiteY27" fmla="*/ 456177 h 549561"/>
                <a:gd name="connsiteX28" fmla="*/ 115639 w 442437"/>
                <a:gd name="connsiteY28" fmla="*/ 474500 h 549561"/>
                <a:gd name="connsiteX29" fmla="*/ 133962 w 442437"/>
                <a:gd name="connsiteY29" fmla="*/ 487907 h 549561"/>
                <a:gd name="connsiteX30" fmla="*/ 140219 w 442437"/>
                <a:gd name="connsiteY30" fmla="*/ 503437 h 549561"/>
                <a:gd name="connsiteX31" fmla="*/ 147257 w 442437"/>
                <a:gd name="connsiteY31" fmla="*/ 510476 h 549561"/>
                <a:gd name="connsiteX32" fmla="*/ 158989 w 442437"/>
                <a:gd name="connsiteY32" fmla="*/ 523883 h 549561"/>
                <a:gd name="connsiteX33" fmla="*/ 175747 w 442437"/>
                <a:gd name="connsiteY33" fmla="*/ 523883 h 549561"/>
                <a:gd name="connsiteX34" fmla="*/ 190830 w 442437"/>
                <a:gd name="connsiteY34" fmla="*/ 525559 h 549561"/>
                <a:gd name="connsiteX35" fmla="*/ 204238 w 442437"/>
                <a:gd name="connsiteY35" fmla="*/ 522207 h 549561"/>
                <a:gd name="connsiteX36" fmla="*/ 235521 w 442437"/>
                <a:gd name="connsiteY36" fmla="*/ 548575 h 549561"/>
                <a:gd name="connsiteX37" fmla="*/ 255520 w 442437"/>
                <a:gd name="connsiteY37" fmla="*/ 542765 h 549561"/>
                <a:gd name="connsiteX38" fmla="*/ 272279 w 442437"/>
                <a:gd name="connsiteY38" fmla="*/ 548798 h 549561"/>
                <a:gd name="connsiteX39" fmla="*/ 292054 w 442437"/>
                <a:gd name="connsiteY39" fmla="*/ 542206 h 549561"/>
                <a:gd name="connsiteX40" fmla="*/ 308813 w 442437"/>
                <a:gd name="connsiteY40" fmla="*/ 540977 h 549561"/>
                <a:gd name="connsiteX41" fmla="*/ 317975 w 442437"/>
                <a:gd name="connsiteY41" fmla="*/ 532263 h 549561"/>
                <a:gd name="connsiteX42" fmla="*/ 321438 w 442437"/>
                <a:gd name="connsiteY42" fmla="*/ 527905 h 549561"/>
                <a:gd name="connsiteX43" fmla="*/ 343001 w 442437"/>
                <a:gd name="connsiteY43" fmla="*/ 513492 h 549561"/>
                <a:gd name="connsiteX44" fmla="*/ 359202 w 442437"/>
                <a:gd name="connsiteY44" fmla="*/ 515392 h 549561"/>
                <a:gd name="connsiteX45" fmla="*/ 365905 w 442437"/>
                <a:gd name="connsiteY45" fmla="*/ 519414 h 549561"/>
                <a:gd name="connsiteX46" fmla="*/ 366352 w 442437"/>
                <a:gd name="connsiteY46" fmla="*/ 495728 h 549561"/>
                <a:gd name="connsiteX47" fmla="*/ 341325 w 442437"/>
                <a:gd name="connsiteY47" fmla="*/ 475617 h 549561"/>
                <a:gd name="connsiteX48" fmla="*/ 317975 w 442437"/>
                <a:gd name="connsiteY48" fmla="*/ 445563 h 549561"/>
                <a:gd name="connsiteX49" fmla="*/ 292836 w 442437"/>
                <a:gd name="connsiteY49" fmla="*/ 432268 h 549561"/>
                <a:gd name="connsiteX50" fmla="*/ 297864 w 442437"/>
                <a:gd name="connsiteY50" fmla="*/ 417185 h 549561"/>
                <a:gd name="connsiteX51" fmla="*/ 319539 w 442437"/>
                <a:gd name="connsiteY51" fmla="*/ 412157 h 549561"/>
                <a:gd name="connsiteX52" fmla="*/ 322891 w 442437"/>
                <a:gd name="connsiteY52" fmla="*/ 382103 h 549561"/>
                <a:gd name="connsiteX53" fmla="*/ 331270 w 442437"/>
                <a:gd name="connsiteY53" fmla="*/ 357076 h 549561"/>
                <a:gd name="connsiteX54" fmla="*/ 343001 w 442437"/>
                <a:gd name="connsiteY54" fmla="*/ 345457 h 549561"/>
                <a:gd name="connsiteX55" fmla="*/ 351381 w 442437"/>
                <a:gd name="connsiteY55" fmla="*/ 318642 h 549561"/>
                <a:gd name="connsiteX56" fmla="*/ 368140 w 442437"/>
                <a:gd name="connsiteY56" fmla="*/ 298643 h 549561"/>
                <a:gd name="connsiteX57" fmla="*/ 379759 w 442437"/>
                <a:gd name="connsiteY57" fmla="*/ 285236 h 549561"/>
                <a:gd name="connsiteX58" fmla="*/ 389814 w 442437"/>
                <a:gd name="connsiteY58" fmla="*/ 253506 h 549561"/>
                <a:gd name="connsiteX59" fmla="*/ 391490 w 442437"/>
                <a:gd name="connsiteY59" fmla="*/ 216748 h 549561"/>
                <a:gd name="connsiteX60" fmla="*/ 401546 w 442437"/>
                <a:gd name="connsiteY60" fmla="*/ 189934 h 549561"/>
                <a:gd name="connsiteX61" fmla="*/ 416629 w 442437"/>
                <a:gd name="connsiteY61" fmla="*/ 174851 h 549561"/>
                <a:gd name="connsiteX62" fmla="*/ 442437 w 442437"/>
                <a:gd name="connsiteY62" fmla="*/ 150830 h 549561"/>
                <a:gd name="connsiteX63" fmla="*/ 425678 w 442437"/>
                <a:gd name="connsiteY63" fmla="*/ 135300 h 549561"/>
                <a:gd name="connsiteX64" fmla="*/ 409702 w 442437"/>
                <a:gd name="connsiteY64" fmla="*/ 92956 h 549561"/>
                <a:gd name="connsiteX65" fmla="*/ 403668 w 442437"/>
                <a:gd name="connsiteY65" fmla="*/ 48266 h 549561"/>
                <a:gd name="connsiteX66" fmla="*/ 380094 w 442437"/>
                <a:gd name="connsiteY66" fmla="*/ 20222 h 549561"/>
                <a:gd name="connsiteX67" fmla="*/ 365011 w 442437"/>
                <a:gd name="connsiteY67" fmla="*/ 0 h 549561"/>
                <a:gd name="connsiteX68" fmla="*/ 364118 w 442437"/>
                <a:gd name="connsiteY68" fmla="*/ 1117 h 549561"/>
                <a:gd name="connsiteX69" fmla="*/ 349593 w 442437"/>
                <a:gd name="connsiteY69" fmla="*/ 10279 h 54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2437" h="549561">
                  <a:moveTo>
                    <a:pt x="349593" y="10279"/>
                  </a:moveTo>
                  <a:cubicBezTo>
                    <a:pt x="341661" y="10279"/>
                    <a:pt x="344789" y="29496"/>
                    <a:pt x="332052" y="29496"/>
                  </a:cubicBezTo>
                  <a:cubicBezTo>
                    <a:pt x="319204" y="29496"/>
                    <a:pt x="324008" y="42344"/>
                    <a:pt x="316075" y="42344"/>
                  </a:cubicBezTo>
                  <a:cubicBezTo>
                    <a:pt x="308143" y="42344"/>
                    <a:pt x="301663" y="34300"/>
                    <a:pt x="301663" y="34300"/>
                  </a:cubicBezTo>
                  <a:lnTo>
                    <a:pt x="266469" y="34300"/>
                  </a:lnTo>
                  <a:cubicBezTo>
                    <a:pt x="266469" y="34300"/>
                    <a:pt x="258536" y="26367"/>
                    <a:pt x="253732" y="29496"/>
                  </a:cubicBezTo>
                  <a:cubicBezTo>
                    <a:pt x="248928" y="32736"/>
                    <a:pt x="244124" y="35864"/>
                    <a:pt x="244124" y="35864"/>
                  </a:cubicBezTo>
                  <a:lnTo>
                    <a:pt x="79216" y="35864"/>
                  </a:lnTo>
                  <a:cubicBezTo>
                    <a:pt x="79216" y="69047"/>
                    <a:pt x="79216" y="92733"/>
                    <a:pt x="79216" y="92733"/>
                  </a:cubicBezTo>
                  <a:lnTo>
                    <a:pt x="54189" y="92733"/>
                  </a:lnTo>
                  <a:lnTo>
                    <a:pt x="54189" y="181108"/>
                  </a:lnTo>
                  <a:cubicBezTo>
                    <a:pt x="54189" y="181108"/>
                    <a:pt x="55866" y="207699"/>
                    <a:pt x="50838" y="209375"/>
                  </a:cubicBezTo>
                  <a:cubicBezTo>
                    <a:pt x="45810" y="211050"/>
                    <a:pt x="27487" y="215966"/>
                    <a:pt x="27487" y="224346"/>
                  </a:cubicBezTo>
                  <a:cubicBezTo>
                    <a:pt x="27487" y="232614"/>
                    <a:pt x="25811" y="239317"/>
                    <a:pt x="17432" y="241105"/>
                  </a:cubicBezTo>
                  <a:cubicBezTo>
                    <a:pt x="9164" y="242780"/>
                    <a:pt x="17432" y="261104"/>
                    <a:pt x="5812" y="261104"/>
                  </a:cubicBezTo>
                  <a:cubicBezTo>
                    <a:pt x="-5807" y="261104"/>
                    <a:pt x="10840" y="274511"/>
                    <a:pt x="4136" y="281103"/>
                  </a:cubicBezTo>
                  <a:cubicBezTo>
                    <a:pt x="-2567" y="287694"/>
                    <a:pt x="-891" y="296074"/>
                    <a:pt x="7488" y="296074"/>
                  </a:cubicBezTo>
                  <a:cubicBezTo>
                    <a:pt x="15756" y="296074"/>
                    <a:pt x="12516" y="306017"/>
                    <a:pt x="12516" y="316073"/>
                  </a:cubicBezTo>
                  <a:cubicBezTo>
                    <a:pt x="12516" y="326016"/>
                    <a:pt x="25811" y="332720"/>
                    <a:pt x="25811" y="332720"/>
                  </a:cubicBezTo>
                  <a:lnTo>
                    <a:pt x="22459" y="344339"/>
                  </a:lnTo>
                  <a:cubicBezTo>
                    <a:pt x="22459" y="344339"/>
                    <a:pt x="40783" y="366014"/>
                    <a:pt x="42458" y="371042"/>
                  </a:cubicBezTo>
                  <a:cubicBezTo>
                    <a:pt x="44134" y="376070"/>
                    <a:pt x="54078" y="389365"/>
                    <a:pt x="44134" y="394393"/>
                  </a:cubicBezTo>
                  <a:cubicBezTo>
                    <a:pt x="34079" y="399420"/>
                    <a:pt x="40783" y="404448"/>
                    <a:pt x="40783" y="404448"/>
                  </a:cubicBezTo>
                  <a:lnTo>
                    <a:pt x="52402" y="406124"/>
                  </a:lnTo>
                  <a:lnTo>
                    <a:pt x="55754" y="414503"/>
                  </a:lnTo>
                  <a:cubicBezTo>
                    <a:pt x="55754" y="414503"/>
                    <a:pt x="69049" y="414503"/>
                    <a:pt x="77429" y="424447"/>
                  </a:cubicBezTo>
                  <a:cubicBezTo>
                    <a:pt x="85808" y="434391"/>
                    <a:pt x="89048" y="436178"/>
                    <a:pt x="89048" y="441094"/>
                  </a:cubicBezTo>
                  <a:cubicBezTo>
                    <a:pt x="89048" y="446122"/>
                    <a:pt x="95752" y="447798"/>
                    <a:pt x="105695" y="456177"/>
                  </a:cubicBezTo>
                  <a:cubicBezTo>
                    <a:pt x="115639" y="464445"/>
                    <a:pt x="115639" y="469472"/>
                    <a:pt x="115639" y="474500"/>
                  </a:cubicBezTo>
                  <a:cubicBezTo>
                    <a:pt x="115639" y="479528"/>
                    <a:pt x="133962" y="487907"/>
                    <a:pt x="133962" y="487907"/>
                  </a:cubicBezTo>
                  <a:lnTo>
                    <a:pt x="140219" y="503437"/>
                  </a:lnTo>
                  <a:cubicBezTo>
                    <a:pt x="143347" y="505113"/>
                    <a:pt x="145805" y="507124"/>
                    <a:pt x="147257" y="510476"/>
                  </a:cubicBezTo>
                  <a:cubicBezTo>
                    <a:pt x="150609" y="518855"/>
                    <a:pt x="158989" y="523883"/>
                    <a:pt x="158989" y="523883"/>
                  </a:cubicBezTo>
                  <a:cubicBezTo>
                    <a:pt x="158989" y="523883"/>
                    <a:pt x="169044" y="530475"/>
                    <a:pt x="175747" y="523883"/>
                  </a:cubicBezTo>
                  <a:cubicBezTo>
                    <a:pt x="182451" y="517180"/>
                    <a:pt x="190830" y="525559"/>
                    <a:pt x="190830" y="525559"/>
                  </a:cubicBezTo>
                  <a:cubicBezTo>
                    <a:pt x="190830" y="525559"/>
                    <a:pt x="199210" y="518855"/>
                    <a:pt x="204238" y="522207"/>
                  </a:cubicBezTo>
                  <a:cubicBezTo>
                    <a:pt x="207701" y="524442"/>
                    <a:pt x="222561" y="536732"/>
                    <a:pt x="235521" y="548575"/>
                  </a:cubicBezTo>
                  <a:cubicBezTo>
                    <a:pt x="237420" y="547792"/>
                    <a:pt x="249934" y="543212"/>
                    <a:pt x="255520" y="542765"/>
                  </a:cubicBezTo>
                  <a:cubicBezTo>
                    <a:pt x="261553" y="542206"/>
                    <a:pt x="269932" y="552373"/>
                    <a:pt x="272279" y="548798"/>
                  </a:cubicBezTo>
                  <a:cubicBezTo>
                    <a:pt x="274625" y="545223"/>
                    <a:pt x="287250" y="539860"/>
                    <a:pt x="292054" y="542206"/>
                  </a:cubicBezTo>
                  <a:cubicBezTo>
                    <a:pt x="296858" y="544552"/>
                    <a:pt x="308255" y="545223"/>
                    <a:pt x="308813" y="540977"/>
                  </a:cubicBezTo>
                  <a:cubicBezTo>
                    <a:pt x="309260" y="538072"/>
                    <a:pt x="314288" y="535279"/>
                    <a:pt x="317975" y="532263"/>
                  </a:cubicBezTo>
                  <a:cubicBezTo>
                    <a:pt x="319651" y="530810"/>
                    <a:pt x="321103" y="529358"/>
                    <a:pt x="321438" y="527905"/>
                  </a:cubicBezTo>
                  <a:cubicBezTo>
                    <a:pt x="322667" y="523101"/>
                    <a:pt x="337080" y="514722"/>
                    <a:pt x="343001" y="513492"/>
                  </a:cubicBezTo>
                  <a:cubicBezTo>
                    <a:pt x="349034" y="512375"/>
                    <a:pt x="356185" y="511705"/>
                    <a:pt x="359202" y="515392"/>
                  </a:cubicBezTo>
                  <a:cubicBezTo>
                    <a:pt x="360654" y="517068"/>
                    <a:pt x="363224" y="518297"/>
                    <a:pt x="365905" y="519414"/>
                  </a:cubicBezTo>
                  <a:cubicBezTo>
                    <a:pt x="367916" y="504107"/>
                    <a:pt x="371380" y="495728"/>
                    <a:pt x="366352" y="495728"/>
                  </a:cubicBezTo>
                  <a:cubicBezTo>
                    <a:pt x="359649" y="495728"/>
                    <a:pt x="346241" y="489024"/>
                    <a:pt x="341325" y="475617"/>
                  </a:cubicBezTo>
                  <a:cubicBezTo>
                    <a:pt x="336298" y="462210"/>
                    <a:pt x="321215" y="453943"/>
                    <a:pt x="317975" y="445563"/>
                  </a:cubicBezTo>
                  <a:cubicBezTo>
                    <a:pt x="314623" y="437184"/>
                    <a:pt x="296188" y="438971"/>
                    <a:pt x="292836" y="432268"/>
                  </a:cubicBezTo>
                  <a:cubicBezTo>
                    <a:pt x="289484" y="425564"/>
                    <a:pt x="297864" y="425564"/>
                    <a:pt x="297864" y="417185"/>
                  </a:cubicBezTo>
                  <a:cubicBezTo>
                    <a:pt x="297864" y="408805"/>
                    <a:pt x="317975" y="413833"/>
                    <a:pt x="319539" y="412157"/>
                  </a:cubicBezTo>
                  <a:cubicBezTo>
                    <a:pt x="321215" y="410481"/>
                    <a:pt x="322891" y="392158"/>
                    <a:pt x="322891" y="382103"/>
                  </a:cubicBezTo>
                  <a:cubicBezTo>
                    <a:pt x="322891" y="372159"/>
                    <a:pt x="336298" y="362104"/>
                    <a:pt x="331270" y="357076"/>
                  </a:cubicBezTo>
                  <a:cubicBezTo>
                    <a:pt x="326242" y="352049"/>
                    <a:pt x="336298" y="350484"/>
                    <a:pt x="343001" y="345457"/>
                  </a:cubicBezTo>
                  <a:cubicBezTo>
                    <a:pt x="349705" y="340429"/>
                    <a:pt x="344677" y="325346"/>
                    <a:pt x="351381" y="318642"/>
                  </a:cubicBezTo>
                  <a:cubicBezTo>
                    <a:pt x="358084" y="311939"/>
                    <a:pt x="363112" y="298643"/>
                    <a:pt x="368140" y="298643"/>
                  </a:cubicBezTo>
                  <a:cubicBezTo>
                    <a:pt x="373167" y="298643"/>
                    <a:pt x="379759" y="291940"/>
                    <a:pt x="379759" y="285236"/>
                  </a:cubicBezTo>
                  <a:cubicBezTo>
                    <a:pt x="379759" y="278533"/>
                    <a:pt x="391490" y="265237"/>
                    <a:pt x="389814" y="253506"/>
                  </a:cubicBezTo>
                  <a:cubicBezTo>
                    <a:pt x="388027" y="241775"/>
                    <a:pt x="383111" y="226804"/>
                    <a:pt x="391490" y="216748"/>
                  </a:cubicBezTo>
                  <a:cubicBezTo>
                    <a:pt x="399870" y="206693"/>
                    <a:pt x="403222" y="198314"/>
                    <a:pt x="401546" y="189934"/>
                  </a:cubicBezTo>
                  <a:cubicBezTo>
                    <a:pt x="399870" y="181555"/>
                    <a:pt x="411601" y="179879"/>
                    <a:pt x="416629" y="174851"/>
                  </a:cubicBezTo>
                  <a:cubicBezTo>
                    <a:pt x="420204" y="171276"/>
                    <a:pt x="432941" y="166025"/>
                    <a:pt x="442437" y="150830"/>
                  </a:cubicBezTo>
                  <a:cubicBezTo>
                    <a:pt x="436292" y="143344"/>
                    <a:pt x="429812" y="137199"/>
                    <a:pt x="425678" y="135300"/>
                  </a:cubicBezTo>
                  <a:cubicBezTo>
                    <a:pt x="416070" y="130943"/>
                    <a:pt x="409702" y="114072"/>
                    <a:pt x="409702" y="92956"/>
                  </a:cubicBezTo>
                  <a:cubicBezTo>
                    <a:pt x="409702" y="71728"/>
                    <a:pt x="404450" y="54969"/>
                    <a:pt x="403668" y="48266"/>
                  </a:cubicBezTo>
                  <a:cubicBezTo>
                    <a:pt x="402886" y="41450"/>
                    <a:pt x="392496" y="27038"/>
                    <a:pt x="380094" y="20222"/>
                  </a:cubicBezTo>
                  <a:cubicBezTo>
                    <a:pt x="371268" y="15418"/>
                    <a:pt x="366464" y="8268"/>
                    <a:pt x="365011" y="0"/>
                  </a:cubicBezTo>
                  <a:cubicBezTo>
                    <a:pt x="364788" y="335"/>
                    <a:pt x="364341" y="782"/>
                    <a:pt x="364118" y="1117"/>
                  </a:cubicBezTo>
                  <a:cubicBezTo>
                    <a:pt x="355961" y="11955"/>
                    <a:pt x="357637" y="10279"/>
                    <a:pt x="349593" y="1027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DA40C4-6E09-4FB1-6ABC-DE2B147CD5CA}"/>
                </a:ext>
              </a:extLst>
            </p:cNvPr>
            <p:cNvSpPr/>
            <p:nvPr/>
          </p:nvSpPr>
          <p:spPr>
            <a:xfrm>
              <a:off x="7207957" y="3779149"/>
              <a:ext cx="46976" cy="51170"/>
            </a:xfrm>
            <a:custGeom>
              <a:avLst/>
              <a:gdLst>
                <a:gd name="connsiteX0" fmla="*/ 16438 w 46976"/>
                <a:gd name="connsiteY0" fmla="*/ 6033 h 51170"/>
                <a:gd name="connsiteX1" fmla="*/ 3365 w 46976"/>
                <a:gd name="connsiteY1" fmla="*/ 24803 h 51170"/>
                <a:gd name="connsiteX2" fmla="*/ 2472 w 46976"/>
                <a:gd name="connsiteY2" fmla="*/ 47595 h 51170"/>
                <a:gd name="connsiteX3" fmla="*/ 17666 w 46976"/>
                <a:gd name="connsiteY3" fmla="*/ 46702 h 51170"/>
                <a:gd name="connsiteX4" fmla="*/ 30403 w 46976"/>
                <a:gd name="connsiteY4" fmla="*/ 51171 h 51170"/>
                <a:gd name="connsiteX5" fmla="*/ 41576 w 46976"/>
                <a:gd name="connsiteY5" fmla="*/ 37763 h 51170"/>
                <a:gd name="connsiteX6" fmla="*/ 27051 w 46976"/>
                <a:gd name="connsiteY6" fmla="*/ 31618 h 51170"/>
                <a:gd name="connsiteX7" fmla="*/ 42693 w 46976"/>
                <a:gd name="connsiteY7" fmla="*/ 19217 h 51170"/>
                <a:gd name="connsiteX8" fmla="*/ 40235 w 46976"/>
                <a:gd name="connsiteY8" fmla="*/ 3240 h 51170"/>
                <a:gd name="connsiteX9" fmla="*/ 36660 w 46976"/>
                <a:gd name="connsiteY9" fmla="*/ 0 h 51170"/>
                <a:gd name="connsiteX10" fmla="*/ 29286 w 46976"/>
                <a:gd name="connsiteY10" fmla="*/ 5028 h 51170"/>
                <a:gd name="connsiteX11" fmla="*/ 16438 w 46976"/>
                <a:gd name="connsiteY11" fmla="*/ 6033 h 5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76" h="51170">
                  <a:moveTo>
                    <a:pt x="16438" y="6033"/>
                  </a:moveTo>
                  <a:cubicBezTo>
                    <a:pt x="14873" y="8603"/>
                    <a:pt x="8505" y="18993"/>
                    <a:pt x="3365" y="24803"/>
                  </a:cubicBezTo>
                  <a:cubicBezTo>
                    <a:pt x="-2556" y="31507"/>
                    <a:pt x="796" y="44132"/>
                    <a:pt x="2472" y="47595"/>
                  </a:cubicBezTo>
                  <a:cubicBezTo>
                    <a:pt x="4148" y="50947"/>
                    <a:pt x="12527" y="50053"/>
                    <a:pt x="17666" y="46702"/>
                  </a:cubicBezTo>
                  <a:cubicBezTo>
                    <a:pt x="21577" y="44132"/>
                    <a:pt x="24593" y="45584"/>
                    <a:pt x="30403" y="51171"/>
                  </a:cubicBezTo>
                  <a:cubicBezTo>
                    <a:pt x="33420" y="46702"/>
                    <a:pt x="37665" y="41786"/>
                    <a:pt x="41576" y="37763"/>
                  </a:cubicBezTo>
                  <a:cubicBezTo>
                    <a:pt x="34872" y="33853"/>
                    <a:pt x="28727" y="33294"/>
                    <a:pt x="27051" y="31618"/>
                  </a:cubicBezTo>
                  <a:cubicBezTo>
                    <a:pt x="24258" y="28825"/>
                    <a:pt x="34984" y="20893"/>
                    <a:pt x="42693" y="19217"/>
                  </a:cubicBezTo>
                  <a:cubicBezTo>
                    <a:pt x="50290" y="17653"/>
                    <a:pt x="46715" y="8826"/>
                    <a:pt x="40235" y="3240"/>
                  </a:cubicBezTo>
                  <a:cubicBezTo>
                    <a:pt x="39229" y="2346"/>
                    <a:pt x="38001" y="1117"/>
                    <a:pt x="36660" y="0"/>
                  </a:cubicBezTo>
                  <a:cubicBezTo>
                    <a:pt x="33085" y="2011"/>
                    <a:pt x="30180" y="3910"/>
                    <a:pt x="29286" y="5028"/>
                  </a:cubicBezTo>
                  <a:cubicBezTo>
                    <a:pt x="27386" y="7821"/>
                    <a:pt x="22917" y="6815"/>
                    <a:pt x="16438" y="603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6ED1E9E-4EF2-0BBF-A92E-2CFFD53EA64B}"/>
                </a:ext>
              </a:extLst>
            </p:cNvPr>
            <p:cNvSpPr/>
            <p:nvPr/>
          </p:nvSpPr>
          <p:spPr>
            <a:xfrm>
              <a:off x="7065108" y="3630665"/>
              <a:ext cx="179509" cy="155438"/>
            </a:xfrm>
            <a:custGeom>
              <a:avLst/>
              <a:gdLst>
                <a:gd name="connsiteX0" fmla="*/ 29797 w 179509"/>
                <a:gd name="connsiteY0" fmla="*/ 23909 h 155438"/>
                <a:gd name="connsiteX1" fmla="*/ 14714 w 179509"/>
                <a:gd name="connsiteY1" fmla="*/ 38992 h 155438"/>
                <a:gd name="connsiteX2" fmla="*/ 4659 w 179509"/>
                <a:gd name="connsiteY2" fmla="*/ 65807 h 155438"/>
                <a:gd name="connsiteX3" fmla="*/ 2982 w 179509"/>
                <a:gd name="connsiteY3" fmla="*/ 102341 h 155438"/>
                <a:gd name="connsiteX4" fmla="*/ 25551 w 179509"/>
                <a:gd name="connsiteY4" fmla="*/ 103458 h 155438"/>
                <a:gd name="connsiteX5" fmla="*/ 33931 w 179509"/>
                <a:gd name="connsiteY5" fmla="*/ 95079 h 155438"/>
                <a:gd name="connsiteX6" fmla="*/ 46556 w 179509"/>
                <a:gd name="connsiteY6" fmla="*/ 91727 h 155438"/>
                <a:gd name="connsiteX7" fmla="*/ 63426 w 179509"/>
                <a:gd name="connsiteY7" fmla="*/ 98431 h 155438"/>
                <a:gd name="connsiteX8" fmla="*/ 75269 w 179509"/>
                <a:gd name="connsiteY8" fmla="*/ 98431 h 155438"/>
                <a:gd name="connsiteX9" fmla="*/ 102195 w 179509"/>
                <a:gd name="connsiteY9" fmla="*/ 98431 h 155438"/>
                <a:gd name="connsiteX10" fmla="*/ 159511 w 179509"/>
                <a:gd name="connsiteY10" fmla="*/ 154070 h 155438"/>
                <a:gd name="connsiteX11" fmla="*/ 159175 w 179509"/>
                <a:gd name="connsiteY11" fmla="*/ 154629 h 155438"/>
                <a:gd name="connsiteX12" fmla="*/ 172136 w 179509"/>
                <a:gd name="connsiteY12" fmla="*/ 153735 h 155438"/>
                <a:gd name="connsiteX13" fmla="*/ 179510 w 179509"/>
                <a:gd name="connsiteY13" fmla="*/ 148707 h 155438"/>
                <a:gd name="connsiteX14" fmla="*/ 150684 w 179509"/>
                <a:gd name="connsiteY14" fmla="*/ 116418 h 155438"/>
                <a:gd name="connsiteX15" fmla="*/ 107893 w 179509"/>
                <a:gd name="connsiteY15" fmla="*/ 86811 h 155438"/>
                <a:gd name="connsiteX16" fmla="*/ 90687 w 179509"/>
                <a:gd name="connsiteY16" fmla="*/ 69605 h 155438"/>
                <a:gd name="connsiteX17" fmla="*/ 70689 w 179509"/>
                <a:gd name="connsiteY17" fmla="*/ 30054 h 155438"/>
                <a:gd name="connsiteX18" fmla="*/ 55606 w 179509"/>
                <a:gd name="connsiteY18" fmla="*/ 0 h 155438"/>
                <a:gd name="connsiteX19" fmla="*/ 29797 w 179509"/>
                <a:gd name="connsiteY19" fmla="*/ 23909 h 15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9509" h="155438">
                  <a:moveTo>
                    <a:pt x="29797" y="23909"/>
                  </a:moveTo>
                  <a:cubicBezTo>
                    <a:pt x="24769" y="28937"/>
                    <a:pt x="13038" y="30613"/>
                    <a:pt x="14714" y="38992"/>
                  </a:cubicBezTo>
                  <a:cubicBezTo>
                    <a:pt x="16390" y="47372"/>
                    <a:pt x="13038" y="55751"/>
                    <a:pt x="4659" y="65807"/>
                  </a:cubicBezTo>
                  <a:cubicBezTo>
                    <a:pt x="-3609" y="75750"/>
                    <a:pt x="1307" y="90721"/>
                    <a:pt x="2982" y="102341"/>
                  </a:cubicBezTo>
                  <a:cubicBezTo>
                    <a:pt x="13038" y="101671"/>
                    <a:pt x="23540" y="101447"/>
                    <a:pt x="25551" y="103458"/>
                  </a:cubicBezTo>
                  <a:cubicBezTo>
                    <a:pt x="29797" y="107704"/>
                    <a:pt x="31473" y="103458"/>
                    <a:pt x="33931" y="95079"/>
                  </a:cubicBezTo>
                  <a:cubicBezTo>
                    <a:pt x="36500" y="86699"/>
                    <a:pt x="41528" y="87481"/>
                    <a:pt x="46556" y="91727"/>
                  </a:cubicBezTo>
                  <a:cubicBezTo>
                    <a:pt x="51583" y="95861"/>
                    <a:pt x="54935" y="102676"/>
                    <a:pt x="63426" y="98431"/>
                  </a:cubicBezTo>
                  <a:cubicBezTo>
                    <a:pt x="71917" y="94185"/>
                    <a:pt x="71024" y="96755"/>
                    <a:pt x="75269" y="98431"/>
                  </a:cubicBezTo>
                  <a:cubicBezTo>
                    <a:pt x="79515" y="100106"/>
                    <a:pt x="96274" y="97648"/>
                    <a:pt x="102195" y="98431"/>
                  </a:cubicBezTo>
                  <a:cubicBezTo>
                    <a:pt x="108117" y="99324"/>
                    <a:pt x="159511" y="154070"/>
                    <a:pt x="159511" y="154070"/>
                  </a:cubicBezTo>
                  <a:cubicBezTo>
                    <a:pt x="159511" y="154070"/>
                    <a:pt x="159399" y="154294"/>
                    <a:pt x="159175" y="154629"/>
                  </a:cubicBezTo>
                  <a:cubicBezTo>
                    <a:pt x="165656" y="155411"/>
                    <a:pt x="170125" y="156305"/>
                    <a:pt x="172136" y="153735"/>
                  </a:cubicBezTo>
                  <a:cubicBezTo>
                    <a:pt x="173029" y="152618"/>
                    <a:pt x="175934" y="150718"/>
                    <a:pt x="179510" y="148707"/>
                  </a:cubicBezTo>
                  <a:cubicBezTo>
                    <a:pt x="172918" y="142451"/>
                    <a:pt x="163421" y="132395"/>
                    <a:pt x="150684" y="116418"/>
                  </a:cubicBezTo>
                  <a:cubicBezTo>
                    <a:pt x="135490" y="97202"/>
                    <a:pt x="117501" y="86811"/>
                    <a:pt x="107893" y="86811"/>
                  </a:cubicBezTo>
                  <a:cubicBezTo>
                    <a:pt x="98285" y="86811"/>
                    <a:pt x="96721" y="70387"/>
                    <a:pt x="90687" y="69605"/>
                  </a:cubicBezTo>
                  <a:cubicBezTo>
                    <a:pt x="84654" y="68823"/>
                    <a:pt x="71135" y="45249"/>
                    <a:pt x="70689" y="30054"/>
                  </a:cubicBezTo>
                  <a:cubicBezTo>
                    <a:pt x="70465" y="21451"/>
                    <a:pt x="63315" y="9608"/>
                    <a:pt x="55606" y="0"/>
                  </a:cubicBezTo>
                  <a:cubicBezTo>
                    <a:pt x="46109" y="15083"/>
                    <a:pt x="33372" y="20334"/>
                    <a:pt x="29797" y="2390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43DAD8A-E395-0DC6-5709-F79B2F9577BD}"/>
                </a:ext>
              </a:extLst>
            </p:cNvPr>
            <p:cNvSpPr/>
            <p:nvPr/>
          </p:nvSpPr>
          <p:spPr>
            <a:xfrm>
              <a:off x="6970544" y="3719023"/>
              <a:ext cx="401299" cy="312831"/>
            </a:xfrm>
            <a:custGeom>
              <a:avLst/>
              <a:gdLst>
                <a:gd name="connsiteX0" fmla="*/ 25818 w 401299"/>
                <a:gd name="connsiteY0" fmla="*/ 206264 h 312831"/>
                <a:gd name="connsiteX1" fmla="*/ 49169 w 401299"/>
                <a:gd name="connsiteY1" fmla="*/ 236317 h 312831"/>
                <a:gd name="connsiteX2" fmla="*/ 74195 w 401299"/>
                <a:gd name="connsiteY2" fmla="*/ 256428 h 312831"/>
                <a:gd name="connsiteX3" fmla="*/ 73749 w 401299"/>
                <a:gd name="connsiteY3" fmla="*/ 280114 h 312831"/>
                <a:gd name="connsiteX4" fmla="*/ 82575 w 401299"/>
                <a:gd name="connsiteY4" fmla="*/ 283801 h 312831"/>
                <a:gd name="connsiteX5" fmla="*/ 110171 w 401299"/>
                <a:gd name="connsiteY5" fmla="*/ 289164 h 312831"/>
                <a:gd name="connsiteX6" fmla="*/ 141343 w 401299"/>
                <a:gd name="connsiteY6" fmla="*/ 307152 h 312831"/>
                <a:gd name="connsiteX7" fmla="*/ 172514 w 401299"/>
                <a:gd name="connsiteY7" fmla="*/ 312515 h 312831"/>
                <a:gd name="connsiteX8" fmla="*/ 190502 w 401299"/>
                <a:gd name="connsiteY8" fmla="*/ 298102 h 312831"/>
                <a:gd name="connsiteX9" fmla="*/ 213853 w 401299"/>
                <a:gd name="connsiteY9" fmla="*/ 293298 h 312831"/>
                <a:gd name="connsiteX10" fmla="*/ 227037 w 401299"/>
                <a:gd name="connsiteY10" fmla="*/ 298661 h 312831"/>
                <a:gd name="connsiteX11" fmla="*/ 240555 w 401299"/>
                <a:gd name="connsiteY11" fmla="*/ 294862 h 312831"/>
                <a:gd name="connsiteX12" fmla="*/ 262454 w 401299"/>
                <a:gd name="connsiteY12" fmla="*/ 291510 h 312831"/>
                <a:gd name="connsiteX13" fmla="*/ 297759 w 401299"/>
                <a:gd name="connsiteY13" fmla="*/ 272964 h 312831"/>
                <a:gd name="connsiteX14" fmla="*/ 327701 w 401299"/>
                <a:gd name="connsiteY14" fmla="*/ 267601 h 312831"/>
                <a:gd name="connsiteX15" fmla="*/ 399653 w 401299"/>
                <a:gd name="connsiteY15" fmla="*/ 195649 h 312831"/>
                <a:gd name="connsiteX16" fmla="*/ 390045 w 401299"/>
                <a:gd name="connsiteY16" fmla="*/ 189616 h 312831"/>
                <a:gd name="connsiteX17" fmla="*/ 352952 w 401299"/>
                <a:gd name="connsiteY17" fmla="*/ 181237 h 312831"/>
                <a:gd name="connsiteX18" fmla="*/ 298429 w 401299"/>
                <a:gd name="connsiteY18" fmla="*/ 162020 h 312831"/>
                <a:gd name="connsiteX19" fmla="*/ 280442 w 401299"/>
                <a:gd name="connsiteY19" fmla="*/ 145820 h 312831"/>
                <a:gd name="connsiteX20" fmla="*/ 263683 w 401299"/>
                <a:gd name="connsiteY20" fmla="*/ 121240 h 312831"/>
                <a:gd name="connsiteX21" fmla="*/ 267816 w 401299"/>
                <a:gd name="connsiteY21" fmla="*/ 111185 h 312831"/>
                <a:gd name="connsiteX22" fmla="*/ 255080 w 401299"/>
                <a:gd name="connsiteY22" fmla="*/ 106715 h 312831"/>
                <a:gd name="connsiteX23" fmla="*/ 239885 w 401299"/>
                <a:gd name="connsiteY23" fmla="*/ 107609 h 312831"/>
                <a:gd name="connsiteX24" fmla="*/ 240779 w 401299"/>
                <a:gd name="connsiteY24" fmla="*/ 84817 h 312831"/>
                <a:gd name="connsiteX25" fmla="*/ 254297 w 401299"/>
                <a:gd name="connsiteY25" fmla="*/ 65489 h 312831"/>
                <a:gd name="connsiteX26" fmla="*/ 196982 w 401299"/>
                <a:gd name="connsiteY26" fmla="*/ 9849 h 312831"/>
                <a:gd name="connsiteX27" fmla="*/ 170056 w 401299"/>
                <a:gd name="connsiteY27" fmla="*/ 9849 h 312831"/>
                <a:gd name="connsiteX28" fmla="*/ 158213 w 401299"/>
                <a:gd name="connsiteY28" fmla="*/ 9849 h 312831"/>
                <a:gd name="connsiteX29" fmla="*/ 141343 w 401299"/>
                <a:gd name="connsiteY29" fmla="*/ 3146 h 312831"/>
                <a:gd name="connsiteX30" fmla="*/ 128718 w 401299"/>
                <a:gd name="connsiteY30" fmla="*/ 6497 h 312831"/>
                <a:gd name="connsiteX31" fmla="*/ 120338 w 401299"/>
                <a:gd name="connsiteY31" fmla="*/ 14877 h 312831"/>
                <a:gd name="connsiteX32" fmla="*/ 97770 w 401299"/>
                <a:gd name="connsiteY32" fmla="*/ 13760 h 312831"/>
                <a:gd name="connsiteX33" fmla="*/ 87714 w 401299"/>
                <a:gd name="connsiteY33" fmla="*/ 45713 h 312831"/>
                <a:gd name="connsiteX34" fmla="*/ 76095 w 401299"/>
                <a:gd name="connsiteY34" fmla="*/ 59120 h 312831"/>
                <a:gd name="connsiteX35" fmla="*/ 59336 w 401299"/>
                <a:gd name="connsiteY35" fmla="*/ 79119 h 312831"/>
                <a:gd name="connsiteX36" fmla="*/ 50956 w 401299"/>
                <a:gd name="connsiteY36" fmla="*/ 105933 h 312831"/>
                <a:gd name="connsiteX37" fmla="*/ 39225 w 401299"/>
                <a:gd name="connsiteY37" fmla="*/ 117553 h 312831"/>
                <a:gd name="connsiteX38" fmla="*/ 30845 w 401299"/>
                <a:gd name="connsiteY38" fmla="*/ 142580 h 312831"/>
                <a:gd name="connsiteX39" fmla="*/ 27494 w 401299"/>
                <a:gd name="connsiteY39" fmla="*/ 172634 h 312831"/>
                <a:gd name="connsiteX40" fmla="*/ 5819 w 401299"/>
                <a:gd name="connsiteY40" fmla="*/ 177661 h 312831"/>
                <a:gd name="connsiteX41" fmla="*/ 791 w 401299"/>
                <a:gd name="connsiteY41" fmla="*/ 192744 h 312831"/>
                <a:gd name="connsiteX42" fmla="*/ 25818 w 401299"/>
                <a:gd name="connsiteY42" fmla="*/ 206264 h 31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01299" h="312831">
                  <a:moveTo>
                    <a:pt x="25818" y="206264"/>
                  </a:moveTo>
                  <a:cubicBezTo>
                    <a:pt x="29170" y="214643"/>
                    <a:pt x="44141" y="223022"/>
                    <a:pt x="49169" y="236317"/>
                  </a:cubicBezTo>
                  <a:cubicBezTo>
                    <a:pt x="54196" y="249725"/>
                    <a:pt x="67492" y="256428"/>
                    <a:pt x="74195" y="256428"/>
                  </a:cubicBezTo>
                  <a:cubicBezTo>
                    <a:pt x="79223" y="256428"/>
                    <a:pt x="75760" y="264808"/>
                    <a:pt x="73749" y="280114"/>
                  </a:cubicBezTo>
                  <a:cubicBezTo>
                    <a:pt x="76988" y="281455"/>
                    <a:pt x="80340" y="282572"/>
                    <a:pt x="82575" y="283801"/>
                  </a:cubicBezTo>
                  <a:cubicBezTo>
                    <a:pt x="86820" y="286259"/>
                    <a:pt x="104138" y="283801"/>
                    <a:pt x="110171" y="289164"/>
                  </a:cubicBezTo>
                  <a:cubicBezTo>
                    <a:pt x="116204" y="294527"/>
                    <a:pt x="135309" y="307152"/>
                    <a:pt x="141343" y="307152"/>
                  </a:cubicBezTo>
                  <a:cubicBezTo>
                    <a:pt x="147376" y="307152"/>
                    <a:pt x="168939" y="310169"/>
                    <a:pt x="172514" y="312515"/>
                  </a:cubicBezTo>
                  <a:cubicBezTo>
                    <a:pt x="176089" y="314861"/>
                    <a:pt x="180894" y="303577"/>
                    <a:pt x="190502" y="298102"/>
                  </a:cubicBezTo>
                  <a:cubicBezTo>
                    <a:pt x="200111" y="292739"/>
                    <a:pt x="212065" y="289164"/>
                    <a:pt x="213853" y="293298"/>
                  </a:cubicBezTo>
                  <a:cubicBezTo>
                    <a:pt x="215640" y="297432"/>
                    <a:pt x="222232" y="301119"/>
                    <a:pt x="227037" y="298661"/>
                  </a:cubicBezTo>
                  <a:cubicBezTo>
                    <a:pt x="228936" y="297655"/>
                    <a:pt x="234410" y="296203"/>
                    <a:pt x="240555" y="294862"/>
                  </a:cubicBezTo>
                  <a:cubicBezTo>
                    <a:pt x="249382" y="292851"/>
                    <a:pt x="259549" y="291063"/>
                    <a:pt x="262454" y="291510"/>
                  </a:cubicBezTo>
                  <a:cubicBezTo>
                    <a:pt x="267258" y="292069"/>
                    <a:pt x="280442" y="272964"/>
                    <a:pt x="297759" y="272964"/>
                  </a:cubicBezTo>
                  <a:cubicBezTo>
                    <a:pt x="315076" y="272964"/>
                    <a:pt x="319992" y="275980"/>
                    <a:pt x="327701" y="267601"/>
                  </a:cubicBezTo>
                  <a:cubicBezTo>
                    <a:pt x="335522" y="259221"/>
                    <a:pt x="394290" y="199895"/>
                    <a:pt x="399653" y="195649"/>
                  </a:cubicBezTo>
                  <a:cubicBezTo>
                    <a:pt x="405016" y="191404"/>
                    <a:pt x="396078" y="189616"/>
                    <a:pt x="390045" y="189616"/>
                  </a:cubicBezTo>
                  <a:cubicBezTo>
                    <a:pt x="384011" y="189616"/>
                    <a:pt x="372057" y="188946"/>
                    <a:pt x="352952" y="181237"/>
                  </a:cubicBezTo>
                  <a:cubicBezTo>
                    <a:pt x="333734" y="173416"/>
                    <a:pt x="303792" y="163249"/>
                    <a:pt x="298429" y="162020"/>
                  </a:cubicBezTo>
                  <a:cubicBezTo>
                    <a:pt x="293067" y="160791"/>
                    <a:pt x="285246" y="148166"/>
                    <a:pt x="280442" y="145820"/>
                  </a:cubicBezTo>
                  <a:cubicBezTo>
                    <a:pt x="275637" y="143473"/>
                    <a:pt x="266029" y="126603"/>
                    <a:pt x="263683" y="121240"/>
                  </a:cubicBezTo>
                  <a:cubicBezTo>
                    <a:pt x="262789" y="119341"/>
                    <a:pt x="264800" y="115542"/>
                    <a:pt x="267816" y="111185"/>
                  </a:cubicBezTo>
                  <a:cubicBezTo>
                    <a:pt x="261895" y="105710"/>
                    <a:pt x="258990" y="104146"/>
                    <a:pt x="255080" y="106715"/>
                  </a:cubicBezTo>
                  <a:cubicBezTo>
                    <a:pt x="249940" y="110067"/>
                    <a:pt x="241561" y="110961"/>
                    <a:pt x="239885" y="107609"/>
                  </a:cubicBezTo>
                  <a:cubicBezTo>
                    <a:pt x="238209" y="104257"/>
                    <a:pt x="234857" y="91521"/>
                    <a:pt x="240779" y="84817"/>
                  </a:cubicBezTo>
                  <a:cubicBezTo>
                    <a:pt x="246700" y="78114"/>
                    <a:pt x="254297" y="65489"/>
                    <a:pt x="254297" y="65489"/>
                  </a:cubicBezTo>
                  <a:cubicBezTo>
                    <a:pt x="254297" y="65489"/>
                    <a:pt x="202904" y="10743"/>
                    <a:pt x="196982" y="9849"/>
                  </a:cubicBezTo>
                  <a:cubicBezTo>
                    <a:pt x="191061" y="9067"/>
                    <a:pt x="174190" y="11525"/>
                    <a:pt x="170056" y="9849"/>
                  </a:cubicBezTo>
                  <a:cubicBezTo>
                    <a:pt x="165811" y="8173"/>
                    <a:pt x="166704" y="5604"/>
                    <a:pt x="158213" y="9849"/>
                  </a:cubicBezTo>
                  <a:cubicBezTo>
                    <a:pt x="149722" y="14095"/>
                    <a:pt x="146482" y="7279"/>
                    <a:pt x="141343" y="3146"/>
                  </a:cubicBezTo>
                  <a:cubicBezTo>
                    <a:pt x="136315" y="-1100"/>
                    <a:pt x="131175" y="-1994"/>
                    <a:pt x="128718" y="6497"/>
                  </a:cubicBezTo>
                  <a:cubicBezTo>
                    <a:pt x="126260" y="14877"/>
                    <a:pt x="124472" y="19122"/>
                    <a:pt x="120338" y="14877"/>
                  </a:cubicBezTo>
                  <a:cubicBezTo>
                    <a:pt x="118215" y="12754"/>
                    <a:pt x="107825" y="12977"/>
                    <a:pt x="97770" y="13760"/>
                  </a:cubicBezTo>
                  <a:cubicBezTo>
                    <a:pt x="99445" y="25602"/>
                    <a:pt x="87714" y="39010"/>
                    <a:pt x="87714" y="45713"/>
                  </a:cubicBezTo>
                  <a:cubicBezTo>
                    <a:pt x="87714" y="52417"/>
                    <a:pt x="81122" y="59120"/>
                    <a:pt x="76095" y="59120"/>
                  </a:cubicBezTo>
                  <a:cubicBezTo>
                    <a:pt x="71067" y="59120"/>
                    <a:pt x="66039" y="72527"/>
                    <a:pt x="59336" y="79119"/>
                  </a:cubicBezTo>
                  <a:cubicBezTo>
                    <a:pt x="52632" y="85823"/>
                    <a:pt x="57660" y="100794"/>
                    <a:pt x="50956" y="105933"/>
                  </a:cubicBezTo>
                  <a:cubicBezTo>
                    <a:pt x="44253" y="110961"/>
                    <a:pt x="34197" y="112637"/>
                    <a:pt x="39225" y="117553"/>
                  </a:cubicBezTo>
                  <a:cubicBezTo>
                    <a:pt x="44253" y="122581"/>
                    <a:pt x="30845" y="132636"/>
                    <a:pt x="30845" y="142580"/>
                  </a:cubicBezTo>
                  <a:cubicBezTo>
                    <a:pt x="30845" y="152635"/>
                    <a:pt x="29170" y="170958"/>
                    <a:pt x="27494" y="172634"/>
                  </a:cubicBezTo>
                  <a:cubicBezTo>
                    <a:pt x="25818" y="174310"/>
                    <a:pt x="5819" y="169282"/>
                    <a:pt x="5819" y="177661"/>
                  </a:cubicBezTo>
                  <a:cubicBezTo>
                    <a:pt x="5819" y="186041"/>
                    <a:pt x="-2561" y="186041"/>
                    <a:pt x="791" y="192744"/>
                  </a:cubicBezTo>
                  <a:cubicBezTo>
                    <a:pt x="4031" y="199560"/>
                    <a:pt x="22466" y="197884"/>
                    <a:pt x="25818" y="20626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A17A405-AE13-E0BF-C082-D51F49C2BB18}"/>
                </a:ext>
              </a:extLst>
            </p:cNvPr>
            <p:cNvSpPr/>
            <p:nvPr/>
          </p:nvSpPr>
          <p:spPr>
            <a:xfrm>
              <a:off x="7032003" y="3139029"/>
              <a:ext cx="37059" cy="49647"/>
            </a:xfrm>
            <a:custGeom>
              <a:avLst/>
              <a:gdLst>
                <a:gd name="connsiteX0" fmla="*/ 33406 w 37059"/>
                <a:gd name="connsiteY0" fmla="*/ 21046 h 49647"/>
                <a:gd name="connsiteX1" fmla="*/ 20334 w 37059"/>
                <a:gd name="connsiteY1" fmla="*/ 42 h 49647"/>
                <a:gd name="connsiteX2" fmla="*/ 20111 w 37059"/>
                <a:gd name="connsiteY2" fmla="*/ 3617 h 49647"/>
                <a:gd name="connsiteX3" fmla="*/ 0 w 37059"/>
                <a:gd name="connsiteY3" fmla="*/ 44173 h 49647"/>
                <a:gd name="connsiteX4" fmla="*/ 12737 w 37059"/>
                <a:gd name="connsiteY4" fmla="*/ 49648 h 49647"/>
                <a:gd name="connsiteX5" fmla="*/ 33406 w 37059"/>
                <a:gd name="connsiteY5" fmla="*/ 21046 h 4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9" h="49647">
                  <a:moveTo>
                    <a:pt x="33406" y="21046"/>
                  </a:moveTo>
                  <a:cubicBezTo>
                    <a:pt x="38434" y="16577"/>
                    <a:pt x="41450" y="-964"/>
                    <a:pt x="20334" y="42"/>
                  </a:cubicBezTo>
                  <a:cubicBezTo>
                    <a:pt x="20222" y="1159"/>
                    <a:pt x="20111" y="2388"/>
                    <a:pt x="20111" y="3617"/>
                  </a:cubicBezTo>
                  <a:cubicBezTo>
                    <a:pt x="20111" y="11661"/>
                    <a:pt x="7150" y="28755"/>
                    <a:pt x="0" y="44173"/>
                  </a:cubicBezTo>
                  <a:lnTo>
                    <a:pt x="12737" y="49648"/>
                  </a:lnTo>
                  <a:cubicBezTo>
                    <a:pt x="19328" y="37693"/>
                    <a:pt x="29272" y="24510"/>
                    <a:pt x="33406" y="210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859B4A7-1413-57F9-3AE8-FEB2E06F0745}"/>
                </a:ext>
              </a:extLst>
            </p:cNvPr>
            <p:cNvSpPr/>
            <p:nvPr/>
          </p:nvSpPr>
          <p:spPr>
            <a:xfrm>
              <a:off x="7044739" y="3063209"/>
              <a:ext cx="186024" cy="148372"/>
            </a:xfrm>
            <a:custGeom>
              <a:avLst/>
              <a:gdLst>
                <a:gd name="connsiteX0" fmla="*/ 20669 w 186024"/>
                <a:gd name="connsiteY0" fmla="*/ 96866 h 148372"/>
                <a:gd name="connsiteX1" fmla="*/ 0 w 186024"/>
                <a:gd name="connsiteY1" fmla="*/ 125357 h 148372"/>
                <a:gd name="connsiteX2" fmla="*/ 1452 w 186024"/>
                <a:gd name="connsiteY2" fmla="*/ 125915 h 148372"/>
                <a:gd name="connsiteX3" fmla="*/ 3575 w 186024"/>
                <a:gd name="connsiteY3" fmla="*/ 135524 h 148372"/>
                <a:gd name="connsiteX4" fmla="*/ 28155 w 186024"/>
                <a:gd name="connsiteY4" fmla="*/ 148372 h 148372"/>
                <a:gd name="connsiteX5" fmla="*/ 53740 w 186024"/>
                <a:gd name="connsiteY5" fmla="*/ 134518 h 148372"/>
                <a:gd name="connsiteX6" fmla="*/ 146584 w 186024"/>
                <a:gd name="connsiteY6" fmla="*/ 87481 h 148372"/>
                <a:gd name="connsiteX7" fmla="*/ 152953 w 186024"/>
                <a:gd name="connsiteY7" fmla="*/ 71505 h 148372"/>
                <a:gd name="connsiteX8" fmla="*/ 155076 w 186024"/>
                <a:gd name="connsiteY8" fmla="*/ 50165 h 148372"/>
                <a:gd name="connsiteX9" fmla="*/ 152953 w 186024"/>
                <a:gd name="connsiteY9" fmla="*/ 27708 h 148372"/>
                <a:gd name="connsiteX10" fmla="*/ 170047 w 186024"/>
                <a:gd name="connsiteY10" fmla="*/ 14971 h 148372"/>
                <a:gd name="connsiteX11" fmla="*/ 186024 w 186024"/>
                <a:gd name="connsiteY11" fmla="*/ 3240 h 148372"/>
                <a:gd name="connsiteX12" fmla="*/ 175410 w 186024"/>
                <a:gd name="connsiteY12" fmla="*/ 0 h 148372"/>
                <a:gd name="connsiteX13" fmla="*/ 145467 w 186024"/>
                <a:gd name="connsiteY13" fmla="*/ 4246 h 148372"/>
                <a:gd name="connsiteX14" fmla="*/ 109156 w 186024"/>
                <a:gd name="connsiteY14" fmla="*/ 14860 h 148372"/>
                <a:gd name="connsiteX15" fmla="*/ 78208 w 186024"/>
                <a:gd name="connsiteY15" fmla="*/ 13742 h 148372"/>
                <a:gd name="connsiteX16" fmla="*/ 61114 w 186024"/>
                <a:gd name="connsiteY16" fmla="*/ 16982 h 148372"/>
                <a:gd name="connsiteX17" fmla="*/ 36535 w 186024"/>
                <a:gd name="connsiteY17" fmla="*/ 16982 h 148372"/>
                <a:gd name="connsiteX18" fmla="*/ 25921 w 186024"/>
                <a:gd name="connsiteY18" fmla="*/ 23351 h 148372"/>
                <a:gd name="connsiteX19" fmla="*/ 9944 w 186024"/>
                <a:gd name="connsiteY19" fmla="*/ 42121 h 148372"/>
                <a:gd name="connsiteX20" fmla="*/ 9720 w 186024"/>
                <a:gd name="connsiteY20" fmla="*/ 55751 h 148372"/>
                <a:gd name="connsiteX21" fmla="*/ 7598 w 186024"/>
                <a:gd name="connsiteY21" fmla="*/ 75750 h 148372"/>
                <a:gd name="connsiteX22" fmla="*/ 20669 w 186024"/>
                <a:gd name="connsiteY22" fmla="*/ 96866 h 14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6024" h="148372">
                  <a:moveTo>
                    <a:pt x="20669" y="96866"/>
                  </a:moveTo>
                  <a:cubicBezTo>
                    <a:pt x="16647" y="100442"/>
                    <a:pt x="6592" y="113514"/>
                    <a:pt x="0" y="125357"/>
                  </a:cubicBezTo>
                  <a:lnTo>
                    <a:pt x="1452" y="125915"/>
                  </a:lnTo>
                  <a:lnTo>
                    <a:pt x="3575" y="135524"/>
                  </a:lnTo>
                  <a:lnTo>
                    <a:pt x="28155" y="148372"/>
                  </a:lnTo>
                  <a:cubicBezTo>
                    <a:pt x="28155" y="148372"/>
                    <a:pt x="46255" y="135524"/>
                    <a:pt x="53740" y="134518"/>
                  </a:cubicBezTo>
                  <a:cubicBezTo>
                    <a:pt x="61226" y="133401"/>
                    <a:pt x="146584" y="87481"/>
                    <a:pt x="146584" y="87481"/>
                  </a:cubicBezTo>
                  <a:cubicBezTo>
                    <a:pt x="146584" y="87481"/>
                    <a:pt x="154070" y="75750"/>
                    <a:pt x="152953" y="71505"/>
                  </a:cubicBezTo>
                  <a:cubicBezTo>
                    <a:pt x="151947" y="67259"/>
                    <a:pt x="150830" y="55416"/>
                    <a:pt x="155076" y="50165"/>
                  </a:cubicBezTo>
                  <a:cubicBezTo>
                    <a:pt x="159321" y="44802"/>
                    <a:pt x="149713" y="36311"/>
                    <a:pt x="152953" y="27708"/>
                  </a:cubicBezTo>
                  <a:cubicBezTo>
                    <a:pt x="156193" y="19105"/>
                    <a:pt x="170047" y="14971"/>
                    <a:pt x="170047" y="14971"/>
                  </a:cubicBezTo>
                  <a:lnTo>
                    <a:pt x="186024" y="3240"/>
                  </a:lnTo>
                  <a:lnTo>
                    <a:pt x="175410" y="0"/>
                  </a:lnTo>
                  <a:cubicBezTo>
                    <a:pt x="175410" y="0"/>
                    <a:pt x="161556" y="5363"/>
                    <a:pt x="145467" y="4246"/>
                  </a:cubicBezTo>
                  <a:cubicBezTo>
                    <a:pt x="129490" y="3128"/>
                    <a:pt x="126251" y="14860"/>
                    <a:pt x="109156" y="14860"/>
                  </a:cubicBezTo>
                  <a:cubicBezTo>
                    <a:pt x="92062" y="14860"/>
                    <a:pt x="82454" y="19105"/>
                    <a:pt x="78208" y="13742"/>
                  </a:cubicBezTo>
                  <a:cubicBezTo>
                    <a:pt x="73963" y="8379"/>
                    <a:pt x="72846" y="11620"/>
                    <a:pt x="61114" y="16982"/>
                  </a:cubicBezTo>
                  <a:cubicBezTo>
                    <a:pt x="49383" y="22234"/>
                    <a:pt x="41897" y="21228"/>
                    <a:pt x="36535" y="16982"/>
                  </a:cubicBezTo>
                  <a:cubicBezTo>
                    <a:pt x="31172" y="12737"/>
                    <a:pt x="26926" y="18100"/>
                    <a:pt x="25921" y="23351"/>
                  </a:cubicBezTo>
                  <a:cubicBezTo>
                    <a:pt x="24915" y="28378"/>
                    <a:pt x="26479" y="39886"/>
                    <a:pt x="9944" y="42121"/>
                  </a:cubicBezTo>
                  <a:cubicBezTo>
                    <a:pt x="8826" y="47037"/>
                    <a:pt x="6815" y="52176"/>
                    <a:pt x="9720" y="55751"/>
                  </a:cubicBezTo>
                  <a:cubicBezTo>
                    <a:pt x="13966" y="61002"/>
                    <a:pt x="8938" y="67259"/>
                    <a:pt x="7598" y="75750"/>
                  </a:cubicBezTo>
                  <a:cubicBezTo>
                    <a:pt x="28714" y="74857"/>
                    <a:pt x="25697" y="92397"/>
                    <a:pt x="20669" y="9686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5F96326-9D90-BC39-7F73-EFEFC59F68C9}"/>
                </a:ext>
              </a:extLst>
            </p:cNvPr>
            <p:cNvSpPr/>
            <p:nvPr/>
          </p:nvSpPr>
          <p:spPr>
            <a:xfrm>
              <a:off x="9482705" y="3030026"/>
              <a:ext cx="95305" cy="125390"/>
            </a:xfrm>
            <a:custGeom>
              <a:avLst/>
              <a:gdLst>
                <a:gd name="connsiteX0" fmla="*/ 20341 w 95305"/>
                <a:gd name="connsiteY0" fmla="*/ 10726 h 125390"/>
                <a:gd name="connsiteX1" fmla="*/ 4364 w 95305"/>
                <a:gd name="connsiteY1" fmla="*/ 22681 h 125390"/>
                <a:gd name="connsiteX2" fmla="*/ 12744 w 95305"/>
                <a:gd name="connsiteY2" fmla="*/ 36981 h 125390"/>
                <a:gd name="connsiteX3" fmla="*/ 11180 w 95305"/>
                <a:gd name="connsiteY3" fmla="*/ 48601 h 125390"/>
                <a:gd name="connsiteX4" fmla="*/ 9951 w 95305"/>
                <a:gd name="connsiteY4" fmla="*/ 73404 h 125390"/>
                <a:gd name="connsiteX5" fmla="*/ 1124 w 95305"/>
                <a:gd name="connsiteY5" fmla="*/ 106140 h 125390"/>
                <a:gd name="connsiteX6" fmla="*/ 5146 w 95305"/>
                <a:gd name="connsiteY6" fmla="*/ 124128 h 125390"/>
                <a:gd name="connsiteX7" fmla="*/ 56652 w 95305"/>
                <a:gd name="connsiteY7" fmla="*/ 107369 h 125390"/>
                <a:gd name="connsiteX8" fmla="*/ 83019 w 95305"/>
                <a:gd name="connsiteY8" fmla="*/ 96196 h 125390"/>
                <a:gd name="connsiteX9" fmla="*/ 94192 w 95305"/>
                <a:gd name="connsiteY9" fmla="*/ 84577 h 125390"/>
                <a:gd name="connsiteX10" fmla="*/ 87041 w 95305"/>
                <a:gd name="connsiteY10" fmla="*/ 45361 h 125390"/>
                <a:gd name="connsiteX11" fmla="*/ 59110 w 95305"/>
                <a:gd name="connsiteY11" fmla="*/ 0 h 125390"/>
                <a:gd name="connsiteX12" fmla="*/ 44809 w 95305"/>
                <a:gd name="connsiteY12" fmla="*/ 5363 h 125390"/>
                <a:gd name="connsiteX13" fmla="*/ 20341 w 95305"/>
                <a:gd name="connsiteY13" fmla="*/ 10726 h 125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305" h="125390">
                  <a:moveTo>
                    <a:pt x="20341" y="10726"/>
                  </a:moveTo>
                  <a:cubicBezTo>
                    <a:pt x="17883" y="13184"/>
                    <a:pt x="10621" y="17653"/>
                    <a:pt x="4364" y="22681"/>
                  </a:cubicBezTo>
                  <a:cubicBezTo>
                    <a:pt x="7381" y="27820"/>
                    <a:pt x="6822" y="36534"/>
                    <a:pt x="12744" y="36981"/>
                  </a:cubicBezTo>
                  <a:cubicBezTo>
                    <a:pt x="21123" y="37763"/>
                    <a:pt x="20341" y="50612"/>
                    <a:pt x="11180" y="48601"/>
                  </a:cubicBezTo>
                  <a:cubicBezTo>
                    <a:pt x="2018" y="46590"/>
                    <a:pt x="1906" y="61002"/>
                    <a:pt x="9951" y="73404"/>
                  </a:cubicBezTo>
                  <a:cubicBezTo>
                    <a:pt x="17883" y="85806"/>
                    <a:pt x="-5245" y="99771"/>
                    <a:pt x="1124" y="106140"/>
                  </a:cubicBezTo>
                  <a:cubicBezTo>
                    <a:pt x="7492" y="112508"/>
                    <a:pt x="2353" y="120105"/>
                    <a:pt x="5146" y="124128"/>
                  </a:cubicBezTo>
                  <a:cubicBezTo>
                    <a:pt x="7939" y="128150"/>
                    <a:pt x="41904" y="122563"/>
                    <a:pt x="56652" y="107369"/>
                  </a:cubicBezTo>
                  <a:cubicBezTo>
                    <a:pt x="71511" y="92174"/>
                    <a:pt x="75422" y="94185"/>
                    <a:pt x="83019" y="96196"/>
                  </a:cubicBezTo>
                  <a:cubicBezTo>
                    <a:pt x="90617" y="98207"/>
                    <a:pt x="98214" y="90610"/>
                    <a:pt x="94192" y="84577"/>
                  </a:cubicBezTo>
                  <a:cubicBezTo>
                    <a:pt x="90170" y="78544"/>
                    <a:pt x="85812" y="63796"/>
                    <a:pt x="87041" y="45361"/>
                  </a:cubicBezTo>
                  <a:cubicBezTo>
                    <a:pt x="87712" y="34747"/>
                    <a:pt x="73187" y="15418"/>
                    <a:pt x="59110" y="0"/>
                  </a:cubicBezTo>
                  <a:cubicBezTo>
                    <a:pt x="54752" y="3575"/>
                    <a:pt x="50730" y="5363"/>
                    <a:pt x="44809" y="5363"/>
                  </a:cubicBezTo>
                  <a:cubicBezTo>
                    <a:pt x="35312" y="5363"/>
                    <a:pt x="24698" y="6480"/>
                    <a:pt x="20341" y="107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E00716E-C9D3-3AA9-86C5-2C5649261B1E}"/>
                </a:ext>
              </a:extLst>
            </p:cNvPr>
            <p:cNvSpPr/>
            <p:nvPr/>
          </p:nvSpPr>
          <p:spPr>
            <a:xfrm>
              <a:off x="8468007" y="3398660"/>
              <a:ext cx="113188" cy="151674"/>
            </a:xfrm>
            <a:custGeom>
              <a:avLst/>
              <a:gdLst>
                <a:gd name="connsiteX0" fmla="*/ 113188 w 113188"/>
                <a:gd name="connsiteY0" fmla="*/ 125977 h 151674"/>
                <a:gd name="connsiteX1" fmla="*/ 102239 w 113188"/>
                <a:gd name="connsiteY1" fmla="*/ 73801 h 151674"/>
                <a:gd name="connsiteX2" fmla="*/ 82910 w 113188"/>
                <a:gd name="connsiteY2" fmla="*/ 94806 h 151674"/>
                <a:gd name="connsiteX3" fmla="*/ 84475 w 113188"/>
                <a:gd name="connsiteY3" fmla="*/ 65645 h 151674"/>
                <a:gd name="connsiteX4" fmla="*/ 105479 w 113188"/>
                <a:gd name="connsiteY4" fmla="*/ 38049 h 151674"/>
                <a:gd name="connsiteX5" fmla="*/ 86039 w 113188"/>
                <a:gd name="connsiteY5" fmla="*/ 31569 h 151674"/>
                <a:gd name="connsiteX6" fmla="*/ 55314 w 113188"/>
                <a:gd name="connsiteY6" fmla="*/ 33245 h 151674"/>
                <a:gd name="connsiteX7" fmla="*/ 42354 w 113188"/>
                <a:gd name="connsiteY7" fmla="*/ 20285 h 151674"/>
                <a:gd name="connsiteX8" fmla="*/ 24590 w 113188"/>
                <a:gd name="connsiteY8" fmla="*/ 5760 h 151674"/>
                <a:gd name="connsiteX9" fmla="*/ 1909 w 113188"/>
                <a:gd name="connsiteY9" fmla="*/ 5760 h 151674"/>
                <a:gd name="connsiteX10" fmla="*/ 19674 w 113188"/>
                <a:gd name="connsiteY10" fmla="*/ 28440 h 151674"/>
                <a:gd name="connsiteX11" fmla="*/ 5149 w 113188"/>
                <a:gd name="connsiteY11" fmla="*/ 39837 h 151674"/>
                <a:gd name="connsiteX12" fmla="*/ 11629 w 113188"/>
                <a:gd name="connsiteY12" fmla="*/ 80281 h 151674"/>
                <a:gd name="connsiteX13" fmla="*/ 21126 w 113188"/>
                <a:gd name="connsiteY13" fmla="*/ 129776 h 151674"/>
                <a:gd name="connsiteX14" fmla="*/ 39226 w 113188"/>
                <a:gd name="connsiteY14" fmla="*/ 124860 h 151674"/>
                <a:gd name="connsiteX15" fmla="*/ 60789 w 113188"/>
                <a:gd name="connsiteY15" fmla="*/ 114469 h 151674"/>
                <a:gd name="connsiteX16" fmla="*/ 77101 w 113188"/>
                <a:gd name="connsiteY16" fmla="*/ 101286 h 151674"/>
                <a:gd name="connsiteX17" fmla="*/ 91513 w 113188"/>
                <a:gd name="connsiteY17" fmla="*/ 138044 h 151674"/>
                <a:gd name="connsiteX18" fmla="*/ 95759 w 113188"/>
                <a:gd name="connsiteY18" fmla="*/ 151674 h 151674"/>
                <a:gd name="connsiteX19" fmla="*/ 105479 w 113188"/>
                <a:gd name="connsiteY19" fmla="*/ 143742 h 151674"/>
                <a:gd name="connsiteX20" fmla="*/ 113188 w 113188"/>
                <a:gd name="connsiteY20" fmla="*/ 125977 h 151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188" h="151674">
                  <a:moveTo>
                    <a:pt x="113188" y="125977"/>
                  </a:moveTo>
                  <a:cubicBezTo>
                    <a:pt x="108384" y="99498"/>
                    <a:pt x="105703" y="73801"/>
                    <a:pt x="102239" y="73801"/>
                  </a:cubicBezTo>
                  <a:cubicBezTo>
                    <a:pt x="97435" y="73801"/>
                    <a:pt x="90955" y="96482"/>
                    <a:pt x="82910" y="94806"/>
                  </a:cubicBezTo>
                  <a:cubicBezTo>
                    <a:pt x="74755" y="93242"/>
                    <a:pt x="74755" y="65645"/>
                    <a:pt x="84475" y="65645"/>
                  </a:cubicBezTo>
                  <a:cubicBezTo>
                    <a:pt x="94195" y="65645"/>
                    <a:pt x="105479" y="44529"/>
                    <a:pt x="105479" y="38049"/>
                  </a:cubicBezTo>
                  <a:cubicBezTo>
                    <a:pt x="105479" y="31569"/>
                    <a:pt x="95759" y="31569"/>
                    <a:pt x="86039" y="31569"/>
                  </a:cubicBezTo>
                  <a:cubicBezTo>
                    <a:pt x="76319" y="31569"/>
                    <a:pt x="55314" y="33245"/>
                    <a:pt x="55314" y="33245"/>
                  </a:cubicBezTo>
                  <a:cubicBezTo>
                    <a:pt x="55314" y="33245"/>
                    <a:pt x="42354" y="28329"/>
                    <a:pt x="42354" y="20285"/>
                  </a:cubicBezTo>
                  <a:cubicBezTo>
                    <a:pt x="42354" y="12240"/>
                    <a:pt x="37550" y="5760"/>
                    <a:pt x="24590" y="5760"/>
                  </a:cubicBezTo>
                  <a:cubicBezTo>
                    <a:pt x="11629" y="5760"/>
                    <a:pt x="11629" y="-7200"/>
                    <a:pt x="1909" y="5760"/>
                  </a:cubicBezTo>
                  <a:cubicBezTo>
                    <a:pt x="-7811" y="18720"/>
                    <a:pt x="22914" y="18720"/>
                    <a:pt x="19674" y="28440"/>
                  </a:cubicBezTo>
                  <a:cubicBezTo>
                    <a:pt x="16433" y="38161"/>
                    <a:pt x="6713" y="31680"/>
                    <a:pt x="5149" y="39837"/>
                  </a:cubicBezTo>
                  <a:cubicBezTo>
                    <a:pt x="3473" y="47881"/>
                    <a:pt x="6825" y="68997"/>
                    <a:pt x="11629" y="80281"/>
                  </a:cubicBezTo>
                  <a:cubicBezTo>
                    <a:pt x="15316" y="88996"/>
                    <a:pt x="21014" y="111118"/>
                    <a:pt x="21126" y="129776"/>
                  </a:cubicBezTo>
                  <a:cubicBezTo>
                    <a:pt x="28724" y="128324"/>
                    <a:pt x="32187" y="124860"/>
                    <a:pt x="39226" y="124860"/>
                  </a:cubicBezTo>
                  <a:cubicBezTo>
                    <a:pt x="48052" y="124860"/>
                    <a:pt x="60007" y="123743"/>
                    <a:pt x="60789" y="114469"/>
                  </a:cubicBezTo>
                  <a:cubicBezTo>
                    <a:pt x="61571" y="105308"/>
                    <a:pt x="71626" y="98493"/>
                    <a:pt x="77101" y="101286"/>
                  </a:cubicBezTo>
                  <a:cubicBezTo>
                    <a:pt x="82687" y="104079"/>
                    <a:pt x="91067" y="126536"/>
                    <a:pt x="91513" y="138044"/>
                  </a:cubicBezTo>
                  <a:cubicBezTo>
                    <a:pt x="91625" y="141731"/>
                    <a:pt x="93301" y="146647"/>
                    <a:pt x="95759" y="151674"/>
                  </a:cubicBezTo>
                  <a:cubicBezTo>
                    <a:pt x="100228" y="147317"/>
                    <a:pt x="105479" y="143742"/>
                    <a:pt x="105479" y="143742"/>
                  </a:cubicBezTo>
                  <a:cubicBezTo>
                    <a:pt x="105479" y="143742"/>
                    <a:pt x="108719" y="131452"/>
                    <a:pt x="113188" y="12597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04416AD7-0E17-A5D6-AAF0-CB1FD29535ED}"/>
                </a:ext>
              </a:extLst>
            </p:cNvPr>
            <p:cNvSpPr/>
            <p:nvPr/>
          </p:nvSpPr>
          <p:spPr>
            <a:xfrm>
              <a:off x="7941340" y="3120748"/>
              <a:ext cx="751580" cy="791553"/>
            </a:xfrm>
            <a:custGeom>
              <a:avLst/>
              <a:gdLst>
                <a:gd name="connsiteX0" fmla="*/ 538184 w 751580"/>
                <a:gd name="connsiteY0" fmla="*/ 358193 h 791553"/>
                <a:gd name="connsiteX1" fmla="*/ 531704 w 751580"/>
                <a:gd name="connsiteY1" fmla="*/ 317749 h 791553"/>
                <a:gd name="connsiteX2" fmla="*/ 546228 w 751580"/>
                <a:gd name="connsiteY2" fmla="*/ 306353 h 791553"/>
                <a:gd name="connsiteX3" fmla="*/ 528464 w 751580"/>
                <a:gd name="connsiteY3" fmla="*/ 283672 h 791553"/>
                <a:gd name="connsiteX4" fmla="*/ 551144 w 751580"/>
                <a:gd name="connsiteY4" fmla="*/ 283672 h 791553"/>
                <a:gd name="connsiteX5" fmla="*/ 568908 w 751580"/>
                <a:gd name="connsiteY5" fmla="*/ 298197 h 791553"/>
                <a:gd name="connsiteX6" fmla="*/ 581869 w 751580"/>
                <a:gd name="connsiteY6" fmla="*/ 311157 h 791553"/>
                <a:gd name="connsiteX7" fmla="*/ 612594 w 751580"/>
                <a:gd name="connsiteY7" fmla="*/ 309481 h 791553"/>
                <a:gd name="connsiteX8" fmla="*/ 632034 w 751580"/>
                <a:gd name="connsiteY8" fmla="*/ 315961 h 791553"/>
                <a:gd name="connsiteX9" fmla="*/ 611029 w 751580"/>
                <a:gd name="connsiteY9" fmla="*/ 343557 h 791553"/>
                <a:gd name="connsiteX10" fmla="*/ 609465 w 751580"/>
                <a:gd name="connsiteY10" fmla="*/ 372718 h 791553"/>
                <a:gd name="connsiteX11" fmla="*/ 628794 w 751580"/>
                <a:gd name="connsiteY11" fmla="*/ 351713 h 791553"/>
                <a:gd name="connsiteX12" fmla="*/ 639743 w 751580"/>
                <a:gd name="connsiteY12" fmla="*/ 403889 h 791553"/>
                <a:gd name="connsiteX13" fmla="*/ 643653 w 751580"/>
                <a:gd name="connsiteY13" fmla="*/ 401320 h 791553"/>
                <a:gd name="connsiteX14" fmla="*/ 651139 w 751580"/>
                <a:gd name="connsiteY14" fmla="*/ 372494 h 791553"/>
                <a:gd name="connsiteX15" fmla="*/ 656502 w 751580"/>
                <a:gd name="connsiteY15" fmla="*/ 345792 h 791553"/>
                <a:gd name="connsiteX16" fmla="*/ 677841 w 751580"/>
                <a:gd name="connsiteY16" fmla="*/ 346909 h 791553"/>
                <a:gd name="connsiteX17" fmla="*/ 687450 w 751580"/>
                <a:gd name="connsiteY17" fmla="*/ 313838 h 791553"/>
                <a:gd name="connsiteX18" fmla="*/ 694936 w 751580"/>
                <a:gd name="connsiteY18" fmla="*/ 280767 h 791553"/>
                <a:gd name="connsiteX19" fmla="*/ 713147 w 751580"/>
                <a:gd name="connsiteY19" fmla="*/ 259428 h 791553"/>
                <a:gd name="connsiteX20" fmla="*/ 735604 w 751580"/>
                <a:gd name="connsiteY20" fmla="*/ 249819 h 791553"/>
                <a:gd name="connsiteX21" fmla="*/ 747335 w 751580"/>
                <a:gd name="connsiteY21" fmla="*/ 249819 h 791553"/>
                <a:gd name="connsiteX22" fmla="*/ 745212 w 751580"/>
                <a:gd name="connsiteY22" fmla="*/ 231720 h 791553"/>
                <a:gd name="connsiteX23" fmla="*/ 751581 w 751580"/>
                <a:gd name="connsiteY23" fmla="*/ 218871 h 791553"/>
                <a:gd name="connsiteX24" fmla="*/ 735604 w 751580"/>
                <a:gd name="connsiteY24" fmla="*/ 210268 h 791553"/>
                <a:gd name="connsiteX25" fmla="*/ 724878 w 751580"/>
                <a:gd name="connsiteY25" fmla="*/ 192169 h 791553"/>
                <a:gd name="connsiteX26" fmla="*/ 711024 w 751580"/>
                <a:gd name="connsiteY26" fmla="*/ 194291 h 791553"/>
                <a:gd name="connsiteX27" fmla="*/ 678959 w 751580"/>
                <a:gd name="connsiteY27" fmla="*/ 195409 h 791553"/>
                <a:gd name="connsiteX28" fmla="*/ 655496 w 751580"/>
                <a:gd name="connsiteY28" fmla="*/ 210268 h 791553"/>
                <a:gd name="connsiteX29" fmla="*/ 644771 w 751580"/>
                <a:gd name="connsiteY29" fmla="*/ 220994 h 791553"/>
                <a:gd name="connsiteX30" fmla="*/ 631922 w 751580"/>
                <a:gd name="connsiteY30" fmla="*/ 232725 h 791553"/>
                <a:gd name="connsiteX31" fmla="*/ 618068 w 751580"/>
                <a:gd name="connsiteY31" fmla="*/ 238088 h 791553"/>
                <a:gd name="connsiteX32" fmla="*/ 621308 w 751580"/>
                <a:gd name="connsiteY32" fmla="*/ 261551 h 791553"/>
                <a:gd name="connsiteX33" fmla="*/ 594606 w 751580"/>
                <a:gd name="connsiteY33" fmla="*/ 264790 h 791553"/>
                <a:gd name="connsiteX34" fmla="*/ 568908 w 751580"/>
                <a:gd name="connsiteY34" fmla="*/ 262668 h 791553"/>
                <a:gd name="connsiteX35" fmla="*/ 550809 w 751580"/>
                <a:gd name="connsiteY35" fmla="*/ 258422 h 791553"/>
                <a:gd name="connsiteX36" fmla="*/ 542206 w 751580"/>
                <a:gd name="connsiteY36" fmla="*/ 240211 h 791553"/>
                <a:gd name="connsiteX37" fmla="*/ 533715 w 751580"/>
                <a:gd name="connsiteY37" fmla="*/ 226357 h 791553"/>
                <a:gd name="connsiteX38" fmla="*/ 523101 w 751580"/>
                <a:gd name="connsiteY38" fmla="*/ 239205 h 791553"/>
                <a:gd name="connsiteX39" fmla="*/ 521984 w 751580"/>
                <a:gd name="connsiteY39" fmla="*/ 266913 h 791553"/>
                <a:gd name="connsiteX40" fmla="*/ 474947 w 751580"/>
                <a:gd name="connsiteY40" fmla="*/ 271159 h 791553"/>
                <a:gd name="connsiteX41" fmla="*/ 439753 w 751580"/>
                <a:gd name="connsiteY41" fmla="*/ 257305 h 791553"/>
                <a:gd name="connsiteX42" fmla="*/ 424782 w 751580"/>
                <a:gd name="connsiteY42" fmla="*/ 242334 h 791553"/>
                <a:gd name="connsiteX43" fmla="*/ 399197 w 751580"/>
                <a:gd name="connsiteY43" fmla="*/ 246579 h 791553"/>
                <a:gd name="connsiteX44" fmla="*/ 376740 w 751580"/>
                <a:gd name="connsiteY44" fmla="*/ 233842 h 791553"/>
                <a:gd name="connsiteX45" fmla="*/ 356406 w 751580"/>
                <a:gd name="connsiteY45" fmla="*/ 223117 h 791553"/>
                <a:gd name="connsiteX46" fmla="*/ 335066 w 751580"/>
                <a:gd name="connsiteY46" fmla="*/ 212391 h 791553"/>
                <a:gd name="connsiteX47" fmla="*/ 321212 w 751580"/>
                <a:gd name="connsiteY47" fmla="*/ 201777 h 791553"/>
                <a:gd name="connsiteX48" fmla="*/ 325458 w 751580"/>
                <a:gd name="connsiteY48" fmla="*/ 181443 h 791553"/>
                <a:gd name="connsiteX49" fmla="*/ 338195 w 751580"/>
                <a:gd name="connsiteY49" fmla="*/ 164349 h 791553"/>
                <a:gd name="connsiteX50" fmla="*/ 326464 w 751580"/>
                <a:gd name="connsiteY50" fmla="*/ 152618 h 791553"/>
                <a:gd name="connsiteX51" fmla="*/ 310487 w 751580"/>
                <a:gd name="connsiteY51" fmla="*/ 138764 h 791553"/>
                <a:gd name="connsiteX52" fmla="*/ 288030 w 751580"/>
                <a:gd name="connsiteY52" fmla="*/ 122787 h 791553"/>
                <a:gd name="connsiteX53" fmla="*/ 278421 w 751580"/>
                <a:gd name="connsiteY53" fmla="*/ 101447 h 791553"/>
                <a:gd name="connsiteX54" fmla="*/ 284789 w 751580"/>
                <a:gd name="connsiteY54" fmla="*/ 89716 h 791553"/>
                <a:gd name="connsiteX55" fmla="*/ 300766 w 751580"/>
                <a:gd name="connsiteY55" fmla="*/ 80107 h 791553"/>
                <a:gd name="connsiteX56" fmla="*/ 285795 w 751580"/>
                <a:gd name="connsiteY56" fmla="*/ 56645 h 791553"/>
                <a:gd name="connsiteX57" fmla="*/ 284678 w 751580"/>
                <a:gd name="connsiteY57" fmla="*/ 30948 h 791553"/>
                <a:gd name="connsiteX58" fmla="*/ 268701 w 751580"/>
                <a:gd name="connsiteY58" fmla="*/ 12848 h 791553"/>
                <a:gd name="connsiteX59" fmla="*/ 257976 w 751580"/>
                <a:gd name="connsiteY59" fmla="*/ 0 h 791553"/>
                <a:gd name="connsiteX60" fmla="*/ 247361 w 751580"/>
                <a:gd name="connsiteY60" fmla="*/ 1117 h 791553"/>
                <a:gd name="connsiteX61" fmla="*/ 236636 w 751580"/>
                <a:gd name="connsiteY61" fmla="*/ 20334 h 791553"/>
                <a:gd name="connsiteX62" fmla="*/ 209934 w 751580"/>
                <a:gd name="connsiteY62" fmla="*/ 30948 h 791553"/>
                <a:gd name="connsiteX63" fmla="*/ 169377 w 751580"/>
                <a:gd name="connsiteY63" fmla="*/ 23462 h 791553"/>
                <a:gd name="connsiteX64" fmla="*/ 155522 w 751580"/>
                <a:gd name="connsiteY64" fmla="*/ 38434 h 791553"/>
                <a:gd name="connsiteX65" fmla="*/ 159768 w 751580"/>
                <a:gd name="connsiteY65" fmla="*/ 64019 h 791553"/>
                <a:gd name="connsiteX66" fmla="*/ 175745 w 751580"/>
                <a:gd name="connsiteY66" fmla="*/ 89604 h 791553"/>
                <a:gd name="connsiteX67" fmla="*/ 188593 w 751580"/>
                <a:gd name="connsiteY67" fmla="*/ 101335 h 791553"/>
                <a:gd name="connsiteX68" fmla="*/ 174740 w 751580"/>
                <a:gd name="connsiteY68" fmla="*/ 121670 h 791553"/>
                <a:gd name="connsiteX69" fmla="*/ 169377 w 751580"/>
                <a:gd name="connsiteY69" fmla="*/ 142004 h 791553"/>
                <a:gd name="connsiteX70" fmla="*/ 156528 w 751580"/>
                <a:gd name="connsiteY70" fmla="*/ 156975 h 791553"/>
                <a:gd name="connsiteX71" fmla="*/ 140551 w 751580"/>
                <a:gd name="connsiteY71" fmla="*/ 169823 h 791553"/>
                <a:gd name="connsiteX72" fmla="*/ 129826 w 751580"/>
                <a:gd name="connsiteY72" fmla="*/ 198649 h 791553"/>
                <a:gd name="connsiteX73" fmla="*/ 107368 w 751580"/>
                <a:gd name="connsiteY73" fmla="*/ 212503 h 791553"/>
                <a:gd name="connsiteX74" fmla="*/ 92398 w 751580"/>
                <a:gd name="connsiteY74" fmla="*/ 232725 h 791553"/>
                <a:gd name="connsiteX75" fmla="*/ 74186 w 751580"/>
                <a:gd name="connsiteY75" fmla="*/ 233842 h 791553"/>
                <a:gd name="connsiteX76" fmla="*/ 53964 w 751580"/>
                <a:gd name="connsiteY76" fmla="*/ 231720 h 791553"/>
                <a:gd name="connsiteX77" fmla="*/ 33630 w 751580"/>
                <a:gd name="connsiteY77" fmla="*/ 257305 h 791553"/>
                <a:gd name="connsiteX78" fmla="*/ 50724 w 751580"/>
                <a:gd name="connsiteY78" fmla="*/ 276522 h 791553"/>
                <a:gd name="connsiteX79" fmla="*/ 62455 w 751580"/>
                <a:gd name="connsiteY79" fmla="*/ 304230 h 791553"/>
                <a:gd name="connsiteX80" fmla="*/ 72063 w 751580"/>
                <a:gd name="connsiteY80" fmla="*/ 328809 h 791553"/>
                <a:gd name="connsiteX81" fmla="*/ 51841 w 751580"/>
                <a:gd name="connsiteY81" fmla="*/ 334172 h 791553"/>
                <a:gd name="connsiteX82" fmla="*/ 26256 w 751580"/>
                <a:gd name="connsiteY82" fmla="*/ 335290 h 791553"/>
                <a:gd name="connsiteX83" fmla="*/ 1676 w 751580"/>
                <a:gd name="connsiteY83" fmla="*/ 352384 h 791553"/>
                <a:gd name="connsiteX84" fmla="*/ 0 w 751580"/>
                <a:gd name="connsiteY84" fmla="*/ 354283 h 791553"/>
                <a:gd name="connsiteX85" fmla="*/ 24804 w 751580"/>
                <a:gd name="connsiteY85" fmla="*/ 377187 h 791553"/>
                <a:gd name="connsiteX86" fmla="*/ 54410 w 751580"/>
                <a:gd name="connsiteY86" fmla="*/ 378751 h 791553"/>
                <a:gd name="connsiteX87" fmla="*/ 16871 w 751580"/>
                <a:gd name="connsiteY87" fmla="*/ 391600 h 791553"/>
                <a:gd name="connsiteX88" fmla="*/ 74410 w 751580"/>
                <a:gd name="connsiteY88" fmla="*/ 438413 h 791553"/>
                <a:gd name="connsiteX89" fmla="*/ 102788 w 751580"/>
                <a:gd name="connsiteY89" fmla="*/ 410369 h 791553"/>
                <a:gd name="connsiteX90" fmla="*/ 111167 w 751580"/>
                <a:gd name="connsiteY90" fmla="*/ 396404 h 791553"/>
                <a:gd name="connsiteX91" fmla="*/ 117983 w 751580"/>
                <a:gd name="connsiteY91" fmla="*/ 424335 h 791553"/>
                <a:gd name="connsiteX92" fmla="*/ 117983 w 751580"/>
                <a:gd name="connsiteY92" fmla="*/ 449138 h 791553"/>
                <a:gd name="connsiteX93" fmla="*/ 123122 w 751580"/>
                <a:gd name="connsiteY93" fmla="*/ 494723 h 791553"/>
                <a:gd name="connsiteX94" fmla="*/ 135524 w 751580"/>
                <a:gd name="connsiteY94" fmla="*/ 543435 h 791553"/>
                <a:gd name="connsiteX95" fmla="*/ 160662 w 751580"/>
                <a:gd name="connsiteY95" fmla="*/ 615722 h 791553"/>
                <a:gd name="connsiteX96" fmla="*/ 187029 w 751580"/>
                <a:gd name="connsiteY96" fmla="*/ 685662 h 791553"/>
                <a:gd name="connsiteX97" fmla="*/ 212615 w 751580"/>
                <a:gd name="connsiteY97" fmla="*/ 742419 h 791553"/>
                <a:gd name="connsiteX98" fmla="*/ 238982 w 751580"/>
                <a:gd name="connsiteY98" fmla="*/ 790349 h 791553"/>
                <a:gd name="connsiteX99" fmla="*/ 264120 w 751580"/>
                <a:gd name="connsiteY99" fmla="*/ 773590 h 791553"/>
                <a:gd name="connsiteX100" fmla="*/ 289259 w 751580"/>
                <a:gd name="connsiteY100" fmla="*/ 748452 h 791553"/>
                <a:gd name="connsiteX101" fmla="*/ 299649 w 751580"/>
                <a:gd name="connsiteY101" fmla="*/ 730017 h 791553"/>
                <a:gd name="connsiteX102" fmla="*/ 306800 w 751580"/>
                <a:gd name="connsiteY102" fmla="*/ 710912 h 791553"/>
                <a:gd name="connsiteX103" fmla="*/ 314844 w 751580"/>
                <a:gd name="connsiteY103" fmla="*/ 676501 h 791553"/>
                <a:gd name="connsiteX104" fmla="*/ 318866 w 751580"/>
                <a:gd name="connsiteY104" fmla="*/ 632481 h 791553"/>
                <a:gd name="connsiteX105" fmla="*/ 320877 w 751580"/>
                <a:gd name="connsiteY105" fmla="*/ 598516 h 791553"/>
                <a:gd name="connsiteX106" fmla="*/ 330820 w 751580"/>
                <a:gd name="connsiteY106" fmla="*/ 576171 h 791553"/>
                <a:gd name="connsiteX107" fmla="*/ 357523 w 751580"/>
                <a:gd name="connsiteY107" fmla="*/ 557736 h 791553"/>
                <a:gd name="connsiteX108" fmla="*/ 398750 w 751580"/>
                <a:gd name="connsiteY108" fmla="*/ 525000 h 791553"/>
                <a:gd name="connsiteX109" fmla="*/ 442323 w 751580"/>
                <a:gd name="connsiteY109" fmla="*/ 480980 h 791553"/>
                <a:gd name="connsiteX110" fmla="*/ 483438 w 751580"/>
                <a:gd name="connsiteY110" fmla="*/ 452602 h 791553"/>
                <a:gd name="connsiteX111" fmla="*/ 491818 w 751580"/>
                <a:gd name="connsiteY111" fmla="*/ 424670 h 791553"/>
                <a:gd name="connsiteX112" fmla="*/ 540195 w 751580"/>
                <a:gd name="connsiteY112" fmla="*/ 408247 h 791553"/>
                <a:gd name="connsiteX113" fmla="*/ 546899 w 751580"/>
                <a:gd name="connsiteY113" fmla="*/ 407576 h 791553"/>
                <a:gd name="connsiteX114" fmla="*/ 538184 w 751580"/>
                <a:gd name="connsiteY114" fmla="*/ 358193 h 79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751580" h="791553">
                  <a:moveTo>
                    <a:pt x="538184" y="358193"/>
                  </a:moveTo>
                  <a:cubicBezTo>
                    <a:pt x="533380" y="346909"/>
                    <a:pt x="530028" y="325793"/>
                    <a:pt x="531704" y="317749"/>
                  </a:cubicBezTo>
                  <a:cubicBezTo>
                    <a:pt x="533268" y="309593"/>
                    <a:pt x="542989" y="316073"/>
                    <a:pt x="546228" y="306353"/>
                  </a:cubicBezTo>
                  <a:cubicBezTo>
                    <a:pt x="549468" y="296632"/>
                    <a:pt x="518744" y="296632"/>
                    <a:pt x="528464" y="283672"/>
                  </a:cubicBezTo>
                  <a:cubicBezTo>
                    <a:pt x="538184" y="270712"/>
                    <a:pt x="538184" y="283672"/>
                    <a:pt x="551144" y="283672"/>
                  </a:cubicBezTo>
                  <a:cubicBezTo>
                    <a:pt x="564104" y="283672"/>
                    <a:pt x="568908" y="290152"/>
                    <a:pt x="568908" y="298197"/>
                  </a:cubicBezTo>
                  <a:cubicBezTo>
                    <a:pt x="568908" y="306353"/>
                    <a:pt x="581869" y="311157"/>
                    <a:pt x="581869" y="311157"/>
                  </a:cubicBezTo>
                  <a:cubicBezTo>
                    <a:pt x="581869" y="311157"/>
                    <a:pt x="602874" y="309481"/>
                    <a:pt x="612594" y="309481"/>
                  </a:cubicBezTo>
                  <a:cubicBezTo>
                    <a:pt x="622314" y="309481"/>
                    <a:pt x="632034" y="309481"/>
                    <a:pt x="632034" y="315961"/>
                  </a:cubicBezTo>
                  <a:cubicBezTo>
                    <a:pt x="632034" y="322441"/>
                    <a:pt x="620749" y="343557"/>
                    <a:pt x="611029" y="343557"/>
                  </a:cubicBezTo>
                  <a:cubicBezTo>
                    <a:pt x="601309" y="343557"/>
                    <a:pt x="601309" y="371042"/>
                    <a:pt x="609465" y="372718"/>
                  </a:cubicBezTo>
                  <a:cubicBezTo>
                    <a:pt x="617510" y="374394"/>
                    <a:pt x="623990" y="351713"/>
                    <a:pt x="628794" y="351713"/>
                  </a:cubicBezTo>
                  <a:cubicBezTo>
                    <a:pt x="632258" y="351713"/>
                    <a:pt x="634939" y="377410"/>
                    <a:pt x="639743" y="403889"/>
                  </a:cubicBezTo>
                  <a:cubicBezTo>
                    <a:pt x="640972" y="402437"/>
                    <a:pt x="642312" y="401320"/>
                    <a:pt x="643653" y="401320"/>
                  </a:cubicBezTo>
                  <a:cubicBezTo>
                    <a:pt x="650022" y="401320"/>
                    <a:pt x="646894" y="378863"/>
                    <a:pt x="651139" y="372494"/>
                  </a:cubicBezTo>
                  <a:cubicBezTo>
                    <a:pt x="655385" y="366126"/>
                    <a:pt x="653262" y="345792"/>
                    <a:pt x="656502" y="345792"/>
                  </a:cubicBezTo>
                  <a:cubicBezTo>
                    <a:pt x="659742" y="345792"/>
                    <a:pt x="678959" y="352160"/>
                    <a:pt x="677841" y="346909"/>
                  </a:cubicBezTo>
                  <a:cubicBezTo>
                    <a:pt x="676724" y="341546"/>
                    <a:pt x="689573" y="323335"/>
                    <a:pt x="687450" y="313838"/>
                  </a:cubicBezTo>
                  <a:cubicBezTo>
                    <a:pt x="685327" y="304230"/>
                    <a:pt x="694936" y="292498"/>
                    <a:pt x="694936" y="280767"/>
                  </a:cubicBezTo>
                  <a:cubicBezTo>
                    <a:pt x="694936" y="269036"/>
                    <a:pt x="705662" y="265796"/>
                    <a:pt x="713147" y="259428"/>
                  </a:cubicBezTo>
                  <a:cubicBezTo>
                    <a:pt x="720632" y="253059"/>
                    <a:pt x="733369" y="244456"/>
                    <a:pt x="735604" y="249819"/>
                  </a:cubicBezTo>
                  <a:cubicBezTo>
                    <a:pt x="737727" y="255182"/>
                    <a:pt x="753704" y="259428"/>
                    <a:pt x="747335" y="249819"/>
                  </a:cubicBezTo>
                  <a:cubicBezTo>
                    <a:pt x="740967" y="240211"/>
                    <a:pt x="740967" y="233842"/>
                    <a:pt x="745212" y="231720"/>
                  </a:cubicBezTo>
                  <a:cubicBezTo>
                    <a:pt x="749458" y="229597"/>
                    <a:pt x="751581" y="218871"/>
                    <a:pt x="751581" y="218871"/>
                  </a:cubicBezTo>
                  <a:cubicBezTo>
                    <a:pt x="751581" y="218871"/>
                    <a:pt x="737727" y="216637"/>
                    <a:pt x="735604" y="210268"/>
                  </a:cubicBezTo>
                  <a:cubicBezTo>
                    <a:pt x="733481" y="203900"/>
                    <a:pt x="724878" y="197531"/>
                    <a:pt x="724878" y="192169"/>
                  </a:cubicBezTo>
                  <a:cubicBezTo>
                    <a:pt x="724878" y="186806"/>
                    <a:pt x="717393" y="188929"/>
                    <a:pt x="711024" y="194291"/>
                  </a:cubicBezTo>
                  <a:cubicBezTo>
                    <a:pt x="704656" y="199654"/>
                    <a:pt x="692925" y="187923"/>
                    <a:pt x="678959" y="195409"/>
                  </a:cubicBezTo>
                  <a:cubicBezTo>
                    <a:pt x="665105" y="202894"/>
                    <a:pt x="661865" y="211385"/>
                    <a:pt x="655496" y="210268"/>
                  </a:cubicBezTo>
                  <a:cubicBezTo>
                    <a:pt x="649128" y="209151"/>
                    <a:pt x="650133" y="215631"/>
                    <a:pt x="644771" y="220994"/>
                  </a:cubicBezTo>
                  <a:cubicBezTo>
                    <a:pt x="639408" y="226357"/>
                    <a:pt x="635163" y="232725"/>
                    <a:pt x="631922" y="232725"/>
                  </a:cubicBezTo>
                  <a:cubicBezTo>
                    <a:pt x="628682" y="232725"/>
                    <a:pt x="618068" y="238088"/>
                    <a:pt x="618068" y="238088"/>
                  </a:cubicBezTo>
                  <a:cubicBezTo>
                    <a:pt x="618068" y="238088"/>
                    <a:pt x="625554" y="254065"/>
                    <a:pt x="621308" y="261551"/>
                  </a:cubicBezTo>
                  <a:cubicBezTo>
                    <a:pt x="617062" y="269036"/>
                    <a:pt x="606337" y="261551"/>
                    <a:pt x="594606" y="264790"/>
                  </a:cubicBezTo>
                  <a:cubicBezTo>
                    <a:pt x="582874" y="268030"/>
                    <a:pt x="577512" y="260545"/>
                    <a:pt x="568908" y="262668"/>
                  </a:cubicBezTo>
                  <a:cubicBezTo>
                    <a:pt x="560418" y="264790"/>
                    <a:pt x="555055" y="257305"/>
                    <a:pt x="550809" y="258422"/>
                  </a:cubicBezTo>
                  <a:cubicBezTo>
                    <a:pt x="546563" y="259539"/>
                    <a:pt x="540084" y="248814"/>
                    <a:pt x="542206" y="240211"/>
                  </a:cubicBezTo>
                  <a:cubicBezTo>
                    <a:pt x="544329" y="231720"/>
                    <a:pt x="537961" y="219988"/>
                    <a:pt x="533715" y="226357"/>
                  </a:cubicBezTo>
                  <a:cubicBezTo>
                    <a:pt x="529470" y="232725"/>
                    <a:pt x="523101" y="229485"/>
                    <a:pt x="523101" y="239205"/>
                  </a:cubicBezTo>
                  <a:cubicBezTo>
                    <a:pt x="523101" y="248814"/>
                    <a:pt x="528464" y="260545"/>
                    <a:pt x="521984" y="266913"/>
                  </a:cubicBezTo>
                  <a:cubicBezTo>
                    <a:pt x="515616" y="273282"/>
                    <a:pt x="481427" y="276522"/>
                    <a:pt x="474947" y="271159"/>
                  </a:cubicBezTo>
                  <a:cubicBezTo>
                    <a:pt x="468579" y="265796"/>
                    <a:pt x="440871" y="262556"/>
                    <a:pt x="439753" y="257305"/>
                  </a:cubicBezTo>
                  <a:cubicBezTo>
                    <a:pt x="438636" y="252054"/>
                    <a:pt x="430145" y="242334"/>
                    <a:pt x="424782" y="242334"/>
                  </a:cubicBezTo>
                  <a:cubicBezTo>
                    <a:pt x="419420" y="242334"/>
                    <a:pt x="403442" y="249819"/>
                    <a:pt x="399197" y="246579"/>
                  </a:cubicBezTo>
                  <a:cubicBezTo>
                    <a:pt x="394952" y="243451"/>
                    <a:pt x="384226" y="234848"/>
                    <a:pt x="376740" y="233842"/>
                  </a:cubicBezTo>
                  <a:cubicBezTo>
                    <a:pt x="369254" y="232725"/>
                    <a:pt x="357523" y="227362"/>
                    <a:pt x="356406" y="223117"/>
                  </a:cubicBezTo>
                  <a:cubicBezTo>
                    <a:pt x="355288" y="218871"/>
                    <a:pt x="338307" y="216637"/>
                    <a:pt x="335066" y="212391"/>
                  </a:cubicBezTo>
                  <a:cubicBezTo>
                    <a:pt x="331938" y="208145"/>
                    <a:pt x="321212" y="207028"/>
                    <a:pt x="321212" y="201777"/>
                  </a:cubicBezTo>
                  <a:cubicBezTo>
                    <a:pt x="321212" y="196526"/>
                    <a:pt x="325458" y="187923"/>
                    <a:pt x="325458" y="181443"/>
                  </a:cubicBezTo>
                  <a:cubicBezTo>
                    <a:pt x="325458" y="174963"/>
                    <a:pt x="338195" y="168594"/>
                    <a:pt x="338195" y="164349"/>
                  </a:cubicBezTo>
                  <a:cubicBezTo>
                    <a:pt x="338195" y="160103"/>
                    <a:pt x="326464" y="152618"/>
                    <a:pt x="326464" y="152618"/>
                  </a:cubicBezTo>
                  <a:cubicBezTo>
                    <a:pt x="326464" y="152618"/>
                    <a:pt x="318978" y="138764"/>
                    <a:pt x="310487" y="138764"/>
                  </a:cubicBezTo>
                  <a:cubicBezTo>
                    <a:pt x="301884" y="138764"/>
                    <a:pt x="295515" y="123792"/>
                    <a:pt x="288030" y="122787"/>
                  </a:cubicBezTo>
                  <a:cubicBezTo>
                    <a:pt x="280544" y="121670"/>
                    <a:pt x="282667" y="106810"/>
                    <a:pt x="278421" y="101447"/>
                  </a:cubicBezTo>
                  <a:cubicBezTo>
                    <a:pt x="274176" y="96084"/>
                    <a:pt x="277304" y="83347"/>
                    <a:pt x="284789" y="89716"/>
                  </a:cubicBezTo>
                  <a:cubicBezTo>
                    <a:pt x="292276" y="96084"/>
                    <a:pt x="306129" y="89716"/>
                    <a:pt x="300766" y="80107"/>
                  </a:cubicBezTo>
                  <a:cubicBezTo>
                    <a:pt x="295403" y="70499"/>
                    <a:pt x="285795" y="62008"/>
                    <a:pt x="285795" y="56645"/>
                  </a:cubicBezTo>
                  <a:cubicBezTo>
                    <a:pt x="285795" y="51282"/>
                    <a:pt x="292164" y="35305"/>
                    <a:pt x="284678" y="30948"/>
                  </a:cubicBezTo>
                  <a:cubicBezTo>
                    <a:pt x="277192" y="26702"/>
                    <a:pt x="270824" y="20334"/>
                    <a:pt x="268701" y="12848"/>
                  </a:cubicBezTo>
                  <a:cubicBezTo>
                    <a:pt x="266578" y="5363"/>
                    <a:pt x="257976" y="0"/>
                    <a:pt x="257976" y="0"/>
                  </a:cubicBezTo>
                  <a:lnTo>
                    <a:pt x="247361" y="1117"/>
                  </a:lnTo>
                  <a:cubicBezTo>
                    <a:pt x="247361" y="1117"/>
                    <a:pt x="240993" y="18211"/>
                    <a:pt x="236636" y="20334"/>
                  </a:cubicBezTo>
                  <a:cubicBezTo>
                    <a:pt x="232390" y="22457"/>
                    <a:pt x="217419" y="25697"/>
                    <a:pt x="209934" y="30948"/>
                  </a:cubicBezTo>
                  <a:cubicBezTo>
                    <a:pt x="202447" y="36311"/>
                    <a:pt x="181108" y="23462"/>
                    <a:pt x="169377" y="23462"/>
                  </a:cubicBezTo>
                  <a:cubicBezTo>
                    <a:pt x="157645" y="23462"/>
                    <a:pt x="150160" y="35194"/>
                    <a:pt x="155522" y="38434"/>
                  </a:cubicBezTo>
                  <a:cubicBezTo>
                    <a:pt x="160886" y="41674"/>
                    <a:pt x="159768" y="64019"/>
                    <a:pt x="159768" y="64019"/>
                  </a:cubicBezTo>
                  <a:cubicBezTo>
                    <a:pt x="159768" y="64019"/>
                    <a:pt x="166136" y="91727"/>
                    <a:pt x="175745" y="89604"/>
                  </a:cubicBezTo>
                  <a:cubicBezTo>
                    <a:pt x="185354" y="87481"/>
                    <a:pt x="197085" y="99101"/>
                    <a:pt x="188593" y="101335"/>
                  </a:cubicBezTo>
                  <a:cubicBezTo>
                    <a:pt x="180102" y="103458"/>
                    <a:pt x="175745" y="113067"/>
                    <a:pt x="174740" y="121670"/>
                  </a:cubicBezTo>
                  <a:cubicBezTo>
                    <a:pt x="173734" y="130161"/>
                    <a:pt x="175857" y="140886"/>
                    <a:pt x="169377" y="142004"/>
                  </a:cubicBezTo>
                  <a:cubicBezTo>
                    <a:pt x="163008" y="143009"/>
                    <a:pt x="156528" y="145244"/>
                    <a:pt x="156528" y="156975"/>
                  </a:cubicBezTo>
                  <a:cubicBezTo>
                    <a:pt x="156528" y="168706"/>
                    <a:pt x="142674" y="165578"/>
                    <a:pt x="140551" y="169823"/>
                  </a:cubicBezTo>
                  <a:cubicBezTo>
                    <a:pt x="138429" y="174181"/>
                    <a:pt x="133066" y="195520"/>
                    <a:pt x="129826" y="198649"/>
                  </a:cubicBezTo>
                  <a:cubicBezTo>
                    <a:pt x="126586" y="201889"/>
                    <a:pt x="108486" y="202894"/>
                    <a:pt x="107368" y="212503"/>
                  </a:cubicBezTo>
                  <a:cubicBezTo>
                    <a:pt x="106252" y="221999"/>
                    <a:pt x="97760" y="233842"/>
                    <a:pt x="92398" y="232725"/>
                  </a:cubicBezTo>
                  <a:cubicBezTo>
                    <a:pt x="87035" y="231720"/>
                    <a:pt x="77426" y="227362"/>
                    <a:pt x="74186" y="233842"/>
                  </a:cubicBezTo>
                  <a:cubicBezTo>
                    <a:pt x="70946" y="240211"/>
                    <a:pt x="57092" y="228480"/>
                    <a:pt x="53964" y="231720"/>
                  </a:cubicBezTo>
                  <a:cubicBezTo>
                    <a:pt x="50724" y="234848"/>
                    <a:pt x="33630" y="248814"/>
                    <a:pt x="33630" y="257305"/>
                  </a:cubicBezTo>
                  <a:cubicBezTo>
                    <a:pt x="33630" y="265908"/>
                    <a:pt x="51841" y="265908"/>
                    <a:pt x="50724" y="276522"/>
                  </a:cubicBezTo>
                  <a:cubicBezTo>
                    <a:pt x="49606" y="287136"/>
                    <a:pt x="57092" y="298867"/>
                    <a:pt x="62455" y="304230"/>
                  </a:cubicBezTo>
                  <a:cubicBezTo>
                    <a:pt x="67706" y="309593"/>
                    <a:pt x="76309" y="322329"/>
                    <a:pt x="72063" y="328809"/>
                  </a:cubicBezTo>
                  <a:cubicBezTo>
                    <a:pt x="67818" y="335178"/>
                    <a:pt x="61449" y="336295"/>
                    <a:pt x="51841" y="334172"/>
                  </a:cubicBezTo>
                  <a:cubicBezTo>
                    <a:pt x="42233" y="332050"/>
                    <a:pt x="43238" y="338418"/>
                    <a:pt x="26256" y="335290"/>
                  </a:cubicBezTo>
                  <a:cubicBezTo>
                    <a:pt x="9162" y="332050"/>
                    <a:pt x="8156" y="344898"/>
                    <a:pt x="1676" y="352384"/>
                  </a:cubicBezTo>
                  <a:cubicBezTo>
                    <a:pt x="1229" y="352831"/>
                    <a:pt x="670" y="353501"/>
                    <a:pt x="0" y="354283"/>
                  </a:cubicBezTo>
                  <a:cubicBezTo>
                    <a:pt x="8045" y="360651"/>
                    <a:pt x="11396" y="372047"/>
                    <a:pt x="24804" y="377187"/>
                  </a:cubicBezTo>
                  <a:cubicBezTo>
                    <a:pt x="40333" y="383220"/>
                    <a:pt x="54410" y="367243"/>
                    <a:pt x="54410" y="378751"/>
                  </a:cubicBezTo>
                  <a:cubicBezTo>
                    <a:pt x="54410" y="390371"/>
                    <a:pt x="17653" y="388024"/>
                    <a:pt x="16871" y="391600"/>
                  </a:cubicBezTo>
                  <a:cubicBezTo>
                    <a:pt x="16089" y="395175"/>
                    <a:pt x="54858" y="441988"/>
                    <a:pt x="74410" y="438413"/>
                  </a:cubicBezTo>
                  <a:cubicBezTo>
                    <a:pt x="93962" y="434837"/>
                    <a:pt x="108374" y="413609"/>
                    <a:pt x="102788" y="410369"/>
                  </a:cubicBezTo>
                  <a:cubicBezTo>
                    <a:pt x="97202" y="407241"/>
                    <a:pt x="106028" y="394057"/>
                    <a:pt x="111167" y="396404"/>
                  </a:cubicBezTo>
                  <a:cubicBezTo>
                    <a:pt x="116307" y="398862"/>
                    <a:pt x="111950" y="419531"/>
                    <a:pt x="117983" y="424335"/>
                  </a:cubicBezTo>
                  <a:cubicBezTo>
                    <a:pt x="124016" y="429139"/>
                    <a:pt x="122005" y="437854"/>
                    <a:pt x="117983" y="449138"/>
                  </a:cubicBezTo>
                  <a:cubicBezTo>
                    <a:pt x="113961" y="460311"/>
                    <a:pt x="122005" y="482321"/>
                    <a:pt x="123122" y="494723"/>
                  </a:cubicBezTo>
                  <a:cubicBezTo>
                    <a:pt x="124351" y="507124"/>
                    <a:pt x="132731" y="525112"/>
                    <a:pt x="135524" y="543435"/>
                  </a:cubicBezTo>
                  <a:cubicBezTo>
                    <a:pt x="138317" y="561870"/>
                    <a:pt x="149936" y="595388"/>
                    <a:pt x="160662" y="615722"/>
                  </a:cubicBezTo>
                  <a:cubicBezTo>
                    <a:pt x="171500" y="636056"/>
                    <a:pt x="179767" y="676054"/>
                    <a:pt x="187029" y="685662"/>
                  </a:cubicBezTo>
                  <a:cubicBezTo>
                    <a:pt x="194292" y="695271"/>
                    <a:pt x="212615" y="724431"/>
                    <a:pt x="212615" y="742419"/>
                  </a:cubicBezTo>
                  <a:cubicBezTo>
                    <a:pt x="212615" y="760407"/>
                    <a:pt x="232167" y="785545"/>
                    <a:pt x="238982" y="790349"/>
                  </a:cubicBezTo>
                  <a:cubicBezTo>
                    <a:pt x="245797" y="795153"/>
                    <a:pt x="260545" y="784763"/>
                    <a:pt x="264120" y="773590"/>
                  </a:cubicBezTo>
                  <a:cubicBezTo>
                    <a:pt x="267696" y="762418"/>
                    <a:pt x="288142" y="757949"/>
                    <a:pt x="289259" y="748452"/>
                  </a:cubicBezTo>
                  <a:cubicBezTo>
                    <a:pt x="290488" y="738844"/>
                    <a:pt x="292387" y="731246"/>
                    <a:pt x="299649" y="730017"/>
                  </a:cubicBezTo>
                  <a:cubicBezTo>
                    <a:pt x="306800" y="728788"/>
                    <a:pt x="306800" y="721303"/>
                    <a:pt x="306800" y="710912"/>
                  </a:cubicBezTo>
                  <a:cubicBezTo>
                    <a:pt x="306800" y="700522"/>
                    <a:pt x="307582" y="685662"/>
                    <a:pt x="314844" y="676501"/>
                  </a:cubicBezTo>
                  <a:cubicBezTo>
                    <a:pt x="321994" y="667339"/>
                    <a:pt x="323223" y="642536"/>
                    <a:pt x="318866" y="632481"/>
                  </a:cubicBezTo>
                  <a:cubicBezTo>
                    <a:pt x="314509" y="622537"/>
                    <a:pt x="316855" y="608459"/>
                    <a:pt x="320877" y="598516"/>
                  </a:cubicBezTo>
                  <a:cubicBezTo>
                    <a:pt x="324899" y="588572"/>
                    <a:pt x="323223" y="576953"/>
                    <a:pt x="330820" y="576171"/>
                  </a:cubicBezTo>
                  <a:cubicBezTo>
                    <a:pt x="338418" y="575277"/>
                    <a:pt x="349591" y="568573"/>
                    <a:pt x="357523" y="557736"/>
                  </a:cubicBezTo>
                  <a:cubicBezTo>
                    <a:pt x="365568" y="546899"/>
                    <a:pt x="389924" y="532151"/>
                    <a:pt x="398750" y="525000"/>
                  </a:cubicBezTo>
                  <a:cubicBezTo>
                    <a:pt x="407576" y="517850"/>
                    <a:pt x="434279" y="494276"/>
                    <a:pt x="442323" y="480980"/>
                  </a:cubicBezTo>
                  <a:cubicBezTo>
                    <a:pt x="450256" y="467797"/>
                    <a:pt x="473048" y="463439"/>
                    <a:pt x="483438" y="452602"/>
                  </a:cubicBezTo>
                  <a:cubicBezTo>
                    <a:pt x="493829" y="441764"/>
                    <a:pt x="489807" y="436290"/>
                    <a:pt x="491818" y="424670"/>
                  </a:cubicBezTo>
                  <a:cubicBezTo>
                    <a:pt x="493829" y="413051"/>
                    <a:pt x="527347" y="408247"/>
                    <a:pt x="540195" y="408247"/>
                  </a:cubicBezTo>
                  <a:cubicBezTo>
                    <a:pt x="542877" y="408247"/>
                    <a:pt x="545000" y="408023"/>
                    <a:pt x="546899" y="407576"/>
                  </a:cubicBezTo>
                  <a:cubicBezTo>
                    <a:pt x="547569" y="389030"/>
                    <a:pt x="541983" y="366908"/>
                    <a:pt x="538184" y="35819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7C86707E-9E80-77F5-2E90-511F1FB02517}"/>
                </a:ext>
              </a:extLst>
            </p:cNvPr>
            <p:cNvSpPr/>
            <p:nvPr/>
          </p:nvSpPr>
          <p:spPr>
            <a:xfrm>
              <a:off x="8461648" y="2567595"/>
              <a:ext cx="848673" cy="362687"/>
            </a:xfrm>
            <a:custGeom>
              <a:avLst/>
              <a:gdLst>
                <a:gd name="connsiteX0" fmla="*/ 814147 w 848673"/>
                <a:gd name="connsiteY0" fmla="*/ 151721 h 362687"/>
                <a:gd name="connsiteX1" fmla="*/ 788004 w 848673"/>
                <a:gd name="connsiteY1" fmla="*/ 155185 h 362687"/>
                <a:gd name="connsiteX2" fmla="*/ 761859 w 848673"/>
                <a:gd name="connsiteY2" fmla="*/ 151721 h 362687"/>
                <a:gd name="connsiteX3" fmla="*/ 734040 w 848673"/>
                <a:gd name="connsiteY3" fmla="*/ 149934 h 362687"/>
                <a:gd name="connsiteX4" fmla="*/ 737503 w 848673"/>
                <a:gd name="connsiteY4" fmla="*/ 135968 h 362687"/>
                <a:gd name="connsiteX5" fmla="*/ 739291 w 848673"/>
                <a:gd name="connsiteY5" fmla="*/ 122114 h 362687"/>
                <a:gd name="connsiteX6" fmla="*/ 760965 w 848673"/>
                <a:gd name="connsiteY6" fmla="*/ 78876 h 362687"/>
                <a:gd name="connsiteX7" fmla="*/ 741413 w 848673"/>
                <a:gd name="connsiteY7" fmla="*/ 76976 h 362687"/>
                <a:gd name="connsiteX8" fmla="*/ 718175 w 848673"/>
                <a:gd name="connsiteY8" fmla="*/ 72172 h 362687"/>
                <a:gd name="connsiteX9" fmla="*/ 684545 w 848673"/>
                <a:gd name="connsiteY9" fmla="*/ 70608 h 362687"/>
                <a:gd name="connsiteX10" fmla="*/ 662982 w 848673"/>
                <a:gd name="connsiteY10" fmla="*/ 85021 h 362687"/>
                <a:gd name="connsiteX11" fmla="*/ 641418 w 848673"/>
                <a:gd name="connsiteY11" fmla="*/ 92953 h 362687"/>
                <a:gd name="connsiteX12" fmla="*/ 606225 w 848673"/>
                <a:gd name="connsiteY12" fmla="*/ 101780 h 362687"/>
                <a:gd name="connsiteX13" fmla="*/ 570249 w 848673"/>
                <a:gd name="connsiteY13" fmla="*/ 101780 h 362687"/>
                <a:gd name="connsiteX14" fmla="*/ 535838 w 848673"/>
                <a:gd name="connsiteY14" fmla="*/ 95411 h 362687"/>
                <a:gd name="connsiteX15" fmla="*/ 521425 w 848673"/>
                <a:gd name="connsiteY15" fmla="*/ 80217 h 362687"/>
                <a:gd name="connsiteX16" fmla="*/ 499080 w 848673"/>
                <a:gd name="connsiteY16" fmla="*/ 69826 h 362687"/>
                <a:gd name="connsiteX17" fmla="*/ 478299 w 848673"/>
                <a:gd name="connsiteY17" fmla="*/ 64240 h 362687"/>
                <a:gd name="connsiteX18" fmla="*/ 453496 w 848673"/>
                <a:gd name="connsiteY18" fmla="*/ 58653 h 362687"/>
                <a:gd name="connsiteX19" fmla="*/ 428692 w 848673"/>
                <a:gd name="connsiteY19" fmla="*/ 61782 h 362687"/>
                <a:gd name="connsiteX20" fmla="*/ 409476 w 848673"/>
                <a:gd name="connsiteY20" fmla="*/ 71390 h 362687"/>
                <a:gd name="connsiteX21" fmla="*/ 385455 w 848673"/>
                <a:gd name="connsiteY21" fmla="*/ 64240 h 362687"/>
                <a:gd name="connsiteX22" fmla="*/ 368696 w 848673"/>
                <a:gd name="connsiteY22" fmla="*/ 51503 h 362687"/>
                <a:gd name="connsiteX23" fmla="*/ 365456 w 848673"/>
                <a:gd name="connsiteY23" fmla="*/ 28264 h 362687"/>
                <a:gd name="connsiteX24" fmla="*/ 339088 w 848673"/>
                <a:gd name="connsiteY24" fmla="*/ 20220 h 362687"/>
                <a:gd name="connsiteX25" fmla="*/ 319089 w 848673"/>
                <a:gd name="connsiteY25" fmla="*/ 12287 h 362687"/>
                <a:gd name="connsiteX26" fmla="*/ 302330 w 848673"/>
                <a:gd name="connsiteY26" fmla="*/ 8265 h 362687"/>
                <a:gd name="connsiteX27" fmla="*/ 282332 w 848673"/>
                <a:gd name="connsiteY27" fmla="*/ 221 h 362687"/>
                <a:gd name="connsiteX28" fmla="*/ 272723 w 848673"/>
                <a:gd name="connsiteY28" fmla="*/ 9047 h 362687"/>
                <a:gd name="connsiteX29" fmla="*/ 258310 w 848673"/>
                <a:gd name="connsiteY29" fmla="*/ 18656 h 362687"/>
                <a:gd name="connsiteX30" fmla="*/ 247138 w 848673"/>
                <a:gd name="connsiteY30" fmla="*/ 32286 h 362687"/>
                <a:gd name="connsiteX31" fmla="*/ 256746 w 848673"/>
                <a:gd name="connsiteY31" fmla="*/ 54631 h 362687"/>
                <a:gd name="connsiteX32" fmla="*/ 255964 w 848673"/>
                <a:gd name="connsiteY32" fmla="*/ 70608 h 362687"/>
                <a:gd name="connsiteX33" fmla="*/ 233508 w 848673"/>
                <a:gd name="connsiteY33" fmla="*/ 81781 h 362687"/>
                <a:gd name="connsiteX34" fmla="*/ 214290 w 848673"/>
                <a:gd name="connsiteY34" fmla="*/ 76194 h 362687"/>
                <a:gd name="connsiteX35" fmla="*/ 192727 w 848673"/>
                <a:gd name="connsiteY35" fmla="*/ 77870 h 362687"/>
                <a:gd name="connsiteX36" fmla="*/ 170382 w 848673"/>
                <a:gd name="connsiteY36" fmla="*/ 69044 h 362687"/>
                <a:gd name="connsiteX37" fmla="*/ 161556 w 848673"/>
                <a:gd name="connsiteY37" fmla="*/ 53849 h 362687"/>
                <a:gd name="connsiteX38" fmla="*/ 124016 w 848673"/>
                <a:gd name="connsiteY38" fmla="*/ 47481 h 362687"/>
                <a:gd name="connsiteX39" fmla="*/ 104799 w 848673"/>
                <a:gd name="connsiteY39" fmla="*/ 50721 h 362687"/>
                <a:gd name="connsiteX40" fmla="*/ 86364 w 848673"/>
                <a:gd name="connsiteY40" fmla="*/ 58765 h 362687"/>
                <a:gd name="connsiteX41" fmla="*/ 68823 w 848673"/>
                <a:gd name="connsiteY41" fmla="*/ 70720 h 362687"/>
                <a:gd name="connsiteX42" fmla="*/ 48042 w 848673"/>
                <a:gd name="connsiteY42" fmla="*/ 82675 h 362687"/>
                <a:gd name="connsiteX43" fmla="*/ 23239 w 848673"/>
                <a:gd name="connsiteY43" fmla="*/ 93847 h 362687"/>
                <a:gd name="connsiteX44" fmla="*/ 4916 w 848673"/>
                <a:gd name="connsiteY44" fmla="*/ 100998 h 362687"/>
                <a:gd name="connsiteX45" fmla="*/ 0 w 848673"/>
                <a:gd name="connsiteY45" fmla="*/ 102673 h 362687"/>
                <a:gd name="connsiteX46" fmla="*/ 894 w 848673"/>
                <a:gd name="connsiteY46" fmla="*/ 105914 h 362687"/>
                <a:gd name="connsiteX47" fmla="*/ 20222 w 848673"/>
                <a:gd name="connsiteY47" fmla="*/ 130828 h 362687"/>
                <a:gd name="connsiteX48" fmla="*/ 44579 w 848673"/>
                <a:gd name="connsiteY48" fmla="*/ 144124 h 362687"/>
                <a:gd name="connsiteX49" fmla="*/ 67818 w 848673"/>
                <a:gd name="connsiteY49" fmla="*/ 162894 h 362687"/>
                <a:gd name="connsiteX50" fmla="*/ 82230 w 848673"/>
                <a:gd name="connsiteY50" fmla="*/ 183340 h 362687"/>
                <a:gd name="connsiteX51" fmla="*/ 80555 w 848673"/>
                <a:gd name="connsiteY51" fmla="*/ 210489 h 362687"/>
                <a:gd name="connsiteX52" fmla="*/ 74409 w 848673"/>
                <a:gd name="connsiteY52" fmla="*/ 232611 h 362687"/>
                <a:gd name="connsiteX53" fmla="*/ 135300 w 848673"/>
                <a:gd name="connsiteY53" fmla="*/ 247470 h 362687"/>
                <a:gd name="connsiteX54" fmla="*/ 155634 w 848673"/>
                <a:gd name="connsiteY54" fmla="*/ 259760 h 362687"/>
                <a:gd name="connsiteX55" fmla="*/ 173063 w 848673"/>
                <a:gd name="connsiteY55" fmla="*/ 271938 h 362687"/>
                <a:gd name="connsiteX56" fmla="*/ 193956 w 848673"/>
                <a:gd name="connsiteY56" fmla="*/ 294619 h 362687"/>
                <a:gd name="connsiteX57" fmla="*/ 209598 w 848673"/>
                <a:gd name="connsiteY57" fmla="*/ 322438 h 362687"/>
                <a:gd name="connsiteX58" fmla="*/ 244456 w 848673"/>
                <a:gd name="connsiteY58" fmla="*/ 325902 h 362687"/>
                <a:gd name="connsiteX59" fmla="*/ 308923 w 848673"/>
                <a:gd name="connsiteY59" fmla="*/ 327689 h 362687"/>
                <a:gd name="connsiteX60" fmla="*/ 357635 w 848673"/>
                <a:gd name="connsiteY60" fmla="*/ 338080 h 362687"/>
                <a:gd name="connsiteX61" fmla="*/ 387242 w 848673"/>
                <a:gd name="connsiteY61" fmla="*/ 345119 h 362687"/>
                <a:gd name="connsiteX62" fmla="*/ 415062 w 848673"/>
                <a:gd name="connsiteY62" fmla="*/ 352046 h 362687"/>
                <a:gd name="connsiteX63" fmla="*/ 435955 w 848673"/>
                <a:gd name="connsiteY63" fmla="*/ 362548 h 362687"/>
                <a:gd name="connsiteX64" fmla="*/ 482991 w 848673"/>
                <a:gd name="connsiteY64" fmla="*/ 338192 h 362687"/>
                <a:gd name="connsiteX65" fmla="*/ 543994 w 848673"/>
                <a:gd name="connsiteY65" fmla="*/ 336516 h 362687"/>
                <a:gd name="connsiteX66" fmla="*/ 592706 w 848673"/>
                <a:gd name="connsiteY66" fmla="*/ 315511 h 362687"/>
                <a:gd name="connsiteX67" fmla="*/ 625777 w 848673"/>
                <a:gd name="connsiteY67" fmla="*/ 289479 h 362687"/>
                <a:gd name="connsiteX68" fmla="*/ 618738 w 848673"/>
                <a:gd name="connsiteY68" fmla="*/ 258084 h 362687"/>
                <a:gd name="connsiteX69" fmla="*/ 644883 w 848673"/>
                <a:gd name="connsiteY69" fmla="*/ 251157 h 362687"/>
                <a:gd name="connsiteX70" fmla="*/ 688344 w 848673"/>
                <a:gd name="connsiteY70" fmla="*/ 247694 h 362687"/>
                <a:gd name="connsiteX71" fmla="*/ 728453 w 848673"/>
                <a:gd name="connsiteY71" fmla="*/ 235516 h 362687"/>
                <a:gd name="connsiteX72" fmla="*/ 752810 w 848673"/>
                <a:gd name="connsiteY72" fmla="*/ 212835 h 362687"/>
                <a:gd name="connsiteX73" fmla="*/ 785881 w 848673"/>
                <a:gd name="connsiteY73" fmla="*/ 198869 h 362687"/>
                <a:gd name="connsiteX74" fmla="*/ 820739 w 848673"/>
                <a:gd name="connsiteY74" fmla="*/ 191942 h 362687"/>
                <a:gd name="connsiteX75" fmla="*/ 848559 w 848673"/>
                <a:gd name="connsiteY75" fmla="*/ 188479 h 362687"/>
                <a:gd name="connsiteX76" fmla="*/ 814147 w 848673"/>
                <a:gd name="connsiteY76" fmla="*/ 151721 h 36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48673" h="362687">
                  <a:moveTo>
                    <a:pt x="814147" y="151721"/>
                  </a:moveTo>
                  <a:cubicBezTo>
                    <a:pt x="805433" y="141219"/>
                    <a:pt x="791578" y="146470"/>
                    <a:pt x="788004" y="155185"/>
                  </a:cubicBezTo>
                  <a:cubicBezTo>
                    <a:pt x="784540" y="163899"/>
                    <a:pt x="777501" y="151721"/>
                    <a:pt x="761859" y="151721"/>
                  </a:cubicBezTo>
                  <a:cubicBezTo>
                    <a:pt x="746106" y="151721"/>
                    <a:pt x="744430" y="160436"/>
                    <a:pt x="734040" y="149934"/>
                  </a:cubicBezTo>
                  <a:cubicBezTo>
                    <a:pt x="723649" y="139431"/>
                    <a:pt x="737503" y="135968"/>
                    <a:pt x="737503" y="135968"/>
                  </a:cubicBezTo>
                  <a:lnTo>
                    <a:pt x="739291" y="122114"/>
                  </a:lnTo>
                  <a:lnTo>
                    <a:pt x="760965" y="78876"/>
                  </a:lnTo>
                  <a:cubicBezTo>
                    <a:pt x="754821" y="76418"/>
                    <a:pt x="745771" y="75412"/>
                    <a:pt x="741413" y="76976"/>
                  </a:cubicBezTo>
                  <a:cubicBezTo>
                    <a:pt x="735045" y="79323"/>
                    <a:pt x="719850" y="77759"/>
                    <a:pt x="718175" y="72172"/>
                  </a:cubicBezTo>
                  <a:cubicBezTo>
                    <a:pt x="716611" y="66586"/>
                    <a:pt x="691025" y="65804"/>
                    <a:pt x="684545" y="70608"/>
                  </a:cubicBezTo>
                  <a:cubicBezTo>
                    <a:pt x="678177" y="75412"/>
                    <a:pt x="663764" y="79323"/>
                    <a:pt x="662982" y="85021"/>
                  </a:cubicBezTo>
                  <a:cubicBezTo>
                    <a:pt x="662200" y="90607"/>
                    <a:pt x="647005" y="89043"/>
                    <a:pt x="641418" y="92953"/>
                  </a:cubicBezTo>
                  <a:cubicBezTo>
                    <a:pt x="635832" y="96975"/>
                    <a:pt x="607007" y="98540"/>
                    <a:pt x="606225" y="101780"/>
                  </a:cubicBezTo>
                  <a:cubicBezTo>
                    <a:pt x="605443" y="105020"/>
                    <a:pt x="575054" y="105802"/>
                    <a:pt x="570249" y="101780"/>
                  </a:cubicBezTo>
                  <a:cubicBezTo>
                    <a:pt x="565445" y="97757"/>
                    <a:pt x="539078" y="101780"/>
                    <a:pt x="535838" y="95411"/>
                  </a:cubicBezTo>
                  <a:cubicBezTo>
                    <a:pt x="532598" y="89043"/>
                    <a:pt x="521425" y="85803"/>
                    <a:pt x="521425" y="80217"/>
                  </a:cubicBezTo>
                  <a:cubicBezTo>
                    <a:pt x="521425" y="74630"/>
                    <a:pt x="501426" y="74630"/>
                    <a:pt x="499080" y="69826"/>
                  </a:cubicBezTo>
                  <a:cubicBezTo>
                    <a:pt x="496622" y="65022"/>
                    <a:pt x="480757" y="62564"/>
                    <a:pt x="478299" y="64240"/>
                  </a:cubicBezTo>
                  <a:cubicBezTo>
                    <a:pt x="475841" y="65804"/>
                    <a:pt x="458300" y="59436"/>
                    <a:pt x="453496" y="58653"/>
                  </a:cubicBezTo>
                  <a:cubicBezTo>
                    <a:pt x="448691" y="57871"/>
                    <a:pt x="433497" y="61782"/>
                    <a:pt x="428692" y="61782"/>
                  </a:cubicBezTo>
                  <a:cubicBezTo>
                    <a:pt x="423888" y="61782"/>
                    <a:pt x="415062" y="70608"/>
                    <a:pt x="409476" y="71390"/>
                  </a:cubicBezTo>
                  <a:cubicBezTo>
                    <a:pt x="403890" y="72172"/>
                    <a:pt x="388694" y="61782"/>
                    <a:pt x="385455" y="64240"/>
                  </a:cubicBezTo>
                  <a:cubicBezTo>
                    <a:pt x="382327" y="66698"/>
                    <a:pt x="372606" y="56307"/>
                    <a:pt x="368696" y="51503"/>
                  </a:cubicBezTo>
                  <a:cubicBezTo>
                    <a:pt x="364674" y="46699"/>
                    <a:pt x="368696" y="33068"/>
                    <a:pt x="365456" y="28264"/>
                  </a:cubicBezTo>
                  <a:cubicBezTo>
                    <a:pt x="362327" y="23460"/>
                    <a:pt x="344674" y="23460"/>
                    <a:pt x="339088" y="20220"/>
                  </a:cubicBezTo>
                  <a:cubicBezTo>
                    <a:pt x="333502" y="16980"/>
                    <a:pt x="324676" y="12287"/>
                    <a:pt x="319089" y="12287"/>
                  </a:cubicBezTo>
                  <a:cubicBezTo>
                    <a:pt x="313503" y="12287"/>
                    <a:pt x="304677" y="10723"/>
                    <a:pt x="302330" y="8265"/>
                  </a:cubicBezTo>
                  <a:cubicBezTo>
                    <a:pt x="299984" y="5919"/>
                    <a:pt x="287918" y="1897"/>
                    <a:pt x="282332" y="221"/>
                  </a:cubicBezTo>
                  <a:cubicBezTo>
                    <a:pt x="276745" y="-1343"/>
                    <a:pt x="275963" y="5807"/>
                    <a:pt x="272723" y="9047"/>
                  </a:cubicBezTo>
                  <a:cubicBezTo>
                    <a:pt x="269483" y="12287"/>
                    <a:pt x="259875" y="13069"/>
                    <a:pt x="258310" y="18656"/>
                  </a:cubicBezTo>
                  <a:cubicBezTo>
                    <a:pt x="256746" y="24242"/>
                    <a:pt x="245462" y="25918"/>
                    <a:pt x="247138" y="32286"/>
                  </a:cubicBezTo>
                  <a:cubicBezTo>
                    <a:pt x="248702" y="38654"/>
                    <a:pt x="252724" y="51503"/>
                    <a:pt x="256746" y="54631"/>
                  </a:cubicBezTo>
                  <a:cubicBezTo>
                    <a:pt x="260769" y="57871"/>
                    <a:pt x="258310" y="67480"/>
                    <a:pt x="255964" y="70608"/>
                  </a:cubicBezTo>
                  <a:cubicBezTo>
                    <a:pt x="253506" y="73736"/>
                    <a:pt x="236747" y="76194"/>
                    <a:pt x="233508" y="81781"/>
                  </a:cubicBezTo>
                  <a:cubicBezTo>
                    <a:pt x="230379" y="87367"/>
                    <a:pt x="222335" y="80999"/>
                    <a:pt x="214290" y="76194"/>
                  </a:cubicBezTo>
                  <a:cubicBezTo>
                    <a:pt x="206358" y="71390"/>
                    <a:pt x="196637" y="74630"/>
                    <a:pt x="192727" y="77870"/>
                  </a:cubicBezTo>
                  <a:cubicBezTo>
                    <a:pt x="188705" y="81110"/>
                    <a:pt x="174404" y="69938"/>
                    <a:pt x="170382" y="69044"/>
                  </a:cubicBezTo>
                  <a:cubicBezTo>
                    <a:pt x="166360" y="68262"/>
                    <a:pt x="165578" y="53067"/>
                    <a:pt x="161556" y="53849"/>
                  </a:cubicBezTo>
                  <a:cubicBezTo>
                    <a:pt x="157533" y="54631"/>
                    <a:pt x="129602" y="49045"/>
                    <a:pt x="124016" y="47481"/>
                  </a:cubicBezTo>
                  <a:cubicBezTo>
                    <a:pt x="118429" y="45917"/>
                    <a:pt x="106363" y="46699"/>
                    <a:pt x="104799" y="50721"/>
                  </a:cubicBezTo>
                  <a:cubicBezTo>
                    <a:pt x="103123" y="54743"/>
                    <a:pt x="88822" y="53961"/>
                    <a:pt x="86364" y="58765"/>
                  </a:cubicBezTo>
                  <a:cubicBezTo>
                    <a:pt x="84018" y="63569"/>
                    <a:pt x="72734" y="65916"/>
                    <a:pt x="68823" y="70720"/>
                  </a:cubicBezTo>
                  <a:cubicBezTo>
                    <a:pt x="64801" y="75524"/>
                    <a:pt x="51171" y="75524"/>
                    <a:pt x="48042" y="82675"/>
                  </a:cubicBezTo>
                  <a:cubicBezTo>
                    <a:pt x="44914" y="89825"/>
                    <a:pt x="28043" y="93065"/>
                    <a:pt x="23239" y="93847"/>
                  </a:cubicBezTo>
                  <a:cubicBezTo>
                    <a:pt x="18435" y="94629"/>
                    <a:pt x="5698" y="97087"/>
                    <a:pt x="4916" y="100998"/>
                  </a:cubicBezTo>
                  <a:cubicBezTo>
                    <a:pt x="4580" y="102785"/>
                    <a:pt x="2569" y="103009"/>
                    <a:pt x="0" y="102673"/>
                  </a:cubicBezTo>
                  <a:cubicBezTo>
                    <a:pt x="336" y="103791"/>
                    <a:pt x="670" y="104685"/>
                    <a:pt x="894" y="105914"/>
                  </a:cubicBezTo>
                  <a:cubicBezTo>
                    <a:pt x="4246" y="124125"/>
                    <a:pt x="11955" y="123678"/>
                    <a:pt x="20222" y="130828"/>
                  </a:cubicBezTo>
                  <a:cubicBezTo>
                    <a:pt x="28490" y="137979"/>
                    <a:pt x="35641" y="143565"/>
                    <a:pt x="44579" y="144124"/>
                  </a:cubicBezTo>
                  <a:cubicBezTo>
                    <a:pt x="53405" y="144682"/>
                    <a:pt x="66701" y="155185"/>
                    <a:pt x="67818" y="162894"/>
                  </a:cubicBezTo>
                  <a:cubicBezTo>
                    <a:pt x="68935" y="170603"/>
                    <a:pt x="77202" y="179541"/>
                    <a:pt x="82230" y="183340"/>
                  </a:cubicBezTo>
                  <a:cubicBezTo>
                    <a:pt x="87258" y="187250"/>
                    <a:pt x="80555" y="200434"/>
                    <a:pt x="80555" y="210489"/>
                  </a:cubicBezTo>
                  <a:cubicBezTo>
                    <a:pt x="80555" y="220433"/>
                    <a:pt x="68376" y="222667"/>
                    <a:pt x="74409" y="232611"/>
                  </a:cubicBezTo>
                  <a:cubicBezTo>
                    <a:pt x="80555" y="242554"/>
                    <a:pt x="123122" y="247470"/>
                    <a:pt x="135300" y="247470"/>
                  </a:cubicBezTo>
                  <a:cubicBezTo>
                    <a:pt x="147478" y="247470"/>
                    <a:pt x="151836" y="259090"/>
                    <a:pt x="155634" y="259760"/>
                  </a:cubicBezTo>
                  <a:cubicBezTo>
                    <a:pt x="163231" y="260989"/>
                    <a:pt x="164349" y="270151"/>
                    <a:pt x="173063" y="271938"/>
                  </a:cubicBezTo>
                  <a:cubicBezTo>
                    <a:pt x="181778" y="273726"/>
                    <a:pt x="190493" y="278865"/>
                    <a:pt x="193956" y="294619"/>
                  </a:cubicBezTo>
                  <a:cubicBezTo>
                    <a:pt x="197420" y="310260"/>
                    <a:pt x="207922" y="315511"/>
                    <a:pt x="209598" y="322438"/>
                  </a:cubicBezTo>
                  <a:cubicBezTo>
                    <a:pt x="211385" y="329365"/>
                    <a:pt x="230491" y="324114"/>
                    <a:pt x="244456" y="325902"/>
                  </a:cubicBezTo>
                  <a:cubicBezTo>
                    <a:pt x="258422" y="327689"/>
                    <a:pt x="298420" y="325902"/>
                    <a:pt x="308923" y="327689"/>
                  </a:cubicBezTo>
                  <a:cubicBezTo>
                    <a:pt x="319313" y="329477"/>
                    <a:pt x="343781" y="327689"/>
                    <a:pt x="357635" y="338080"/>
                  </a:cubicBezTo>
                  <a:cubicBezTo>
                    <a:pt x="371601" y="348582"/>
                    <a:pt x="378528" y="339868"/>
                    <a:pt x="387242" y="345119"/>
                  </a:cubicBezTo>
                  <a:cubicBezTo>
                    <a:pt x="395957" y="350258"/>
                    <a:pt x="402884" y="353833"/>
                    <a:pt x="415062" y="352046"/>
                  </a:cubicBezTo>
                  <a:cubicBezTo>
                    <a:pt x="427240" y="350258"/>
                    <a:pt x="427240" y="360760"/>
                    <a:pt x="435955" y="362548"/>
                  </a:cubicBezTo>
                  <a:cubicBezTo>
                    <a:pt x="444669" y="364336"/>
                    <a:pt x="460311" y="348582"/>
                    <a:pt x="482991" y="338192"/>
                  </a:cubicBezTo>
                  <a:cubicBezTo>
                    <a:pt x="505560" y="327801"/>
                    <a:pt x="531704" y="334728"/>
                    <a:pt x="543994" y="336516"/>
                  </a:cubicBezTo>
                  <a:cubicBezTo>
                    <a:pt x="556172" y="338192"/>
                    <a:pt x="578852" y="331265"/>
                    <a:pt x="592706" y="315511"/>
                  </a:cubicBezTo>
                  <a:cubicBezTo>
                    <a:pt x="606672" y="299870"/>
                    <a:pt x="624101" y="303333"/>
                    <a:pt x="625777" y="289479"/>
                  </a:cubicBezTo>
                  <a:cubicBezTo>
                    <a:pt x="627565" y="275513"/>
                    <a:pt x="611812" y="270262"/>
                    <a:pt x="618738" y="258084"/>
                  </a:cubicBezTo>
                  <a:cubicBezTo>
                    <a:pt x="625777" y="245906"/>
                    <a:pt x="637955" y="247694"/>
                    <a:pt x="644883" y="251157"/>
                  </a:cubicBezTo>
                  <a:cubicBezTo>
                    <a:pt x="651810" y="254621"/>
                    <a:pt x="671026" y="259872"/>
                    <a:pt x="688344" y="247694"/>
                  </a:cubicBezTo>
                  <a:cubicBezTo>
                    <a:pt x="705773" y="235516"/>
                    <a:pt x="712700" y="237192"/>
                    <a:pt x="728453" y="235516"/>
                  </a:cubicBezTo>
                  <a:cubicBezTo>
                    <a:pt x="744207" y="233728"/>
                    <a:pt x="742419" y="223337"/>
                    <a:pt x="752810" y="212835"/>
                  </a:cubicBezTo>
                  <a:cubicBezTo>
                    <a:pt x="763312" y="202333"/>
                    <a:pt x="775378" y="198869"/>
                    <a:pt x="785881" y="198869"/>
                  </a:cubicBezTo>
                  <a:cubicBezTo>
                    <a:pt x="796383" y="198869"/>
                    <a:pt x="810237" y="188367"/>
                    <a:pt x="820739" y="191942"/>
                  </a:cubicBezTo>
                  <a:cubicBezTo>
                    <a:pt x="831241" y="195406"/>
                    <a:pt x="846883" y="197194"/>
                    <a:pt x="848559" y="188479"/>
                  </a:cubicBezTo>
                  <a:cubicBezTo>
                    <a:pt x="850682" y="179653"/>
                    <a:pt x="822862" y="162223"/>
                    <a:pt x="814147" y="1517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D0B093F-EAF8-04BA-9EFF-CAE4BCF4CAB0}"/>
                </a:ext>
              </a:extLst>
            </p:cNvPr>
            <p:cNvSpPr/>
            <p:nvPr/>
          </p:nvSpPr>
          <p:spPr>
            <a:xfrm>
              <a:off x="7029433" y="3206761"/>
              <a:ext cx="13742" cy="37108"/>
            </a:xfrm>
            <a:custGeom>
              <a:avLst/>
              <a:gdLst>
                <a:gd name="connsiteX0" fmla="*/ 5698 w 13742"/>
                <a:gd name="connsiteY0" fmla="*/ 351 h 37108"/>
                <a:gd name="connsiteX1" fmla="*/ 0 w 13742"/>
                <a:gd name="connsiteY1" fmla="*/ 19903 h 37108"/>
                <a:gd name="connsiteX2" fmla="*/ 9944 w 13742"/>
                <a:gd name="connsiteY2" fmla="*/ 37108 h 37108"/>
                <a:gd name="connsiteX3" fmla="*/ 12848 w 13742"/>
                <a:gd name="connsiteY3" fmla="*/ 5490 h 37108"/>
                <a:gd name="connsiteX4" fmla="*/ 13742 w 13742"/>
                <a:gd name="connsiteY4" fmla="*/ 239 h 37108"/>
                <a:gd name="connsiteX5" fmla="*/ 5698 w 13742"/>
                <a:gd name="connsiteY5" fmla="*/ 351 h 3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42" h="37108">
                  <a:moveTo>
                    <a:pt x="5698" y="351"/>
                  </a:moveTo>
                  <a:cubicBezTo>
                    <a:pt x="1676" y="2026"/>
                    <a:pt x="0" y="17445"/>
                    <a:pt x="0" y="19903"/>
                  </a:cubicBezTo>
                  <a:cubicBezTo>
                    <a:pt x="0" y="21690"/>
                    <a:pt x="2570" y="29399"/>
                    <a:pt x="9944" y="37108"/>
                  </a:cubicBezTo>
                  <a:cubicBezTo>
                    <a:pt x="11508" y="25265"/>
                    <a:pt x="11843" y="9736"/>
                    <a:pt x="12848" y="5490"/>
                  </a:cubicBezTo>
                  <a:cubicBezTo>
                    <a:pt x="13072" y="4373"/>
                    <a:pt x="13407" y="2473"/>
                    <a:pt x="13742" y="239"/>
                  </a:cubicBezTo>
                  <a:cubicBezTo>
                    <a:pt x="9832" y="-96"/>
                    <a:pt x="6927" y="-96"/>
                    <a:pt x="5698" y="35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3C2196D-4DBB-529B-1E47-F445C32F56CF}"/>
                </a:ext>
              </a:extLst>
            </p:cNvPr>
            <p:cNvSpPr/>
            <p:nvPr/>
          </p:nvSpPr>
          <p:spPr>
            <a:xfrm>
              <a:off x="7006305" y="3182979"/>
              <a:ext cx="39327" cy="113178"/>
            </a:xfrm>
            <a:custGeom>
              <a:avLst/>
              <a:gdLst>
                <a:gd name="connsiteX0" fmla="*/ 18211 w 39327"/>
                <a:gd name="connsiteY0" fmla="*/ 111614 h 113178"/>
                <a:gd name="connsiteX1" fmla="*/ 21005 w 39327"/>
                <a:gd name="connsiteY1" fmla="*/ 113178 h 113178"/>
                <a:gd name="connsiteX2" fmla="*/ 29719 w 39327"/>
                <a:gd name="connsiteY2" fmla="*/ 73963 h 113178"/>
                <a:gd name="connsiteX3" fmla="*/ 33183 w 39327"/>
                <a:gd name="connsiteY3" fmla="*/ 60779 h 113178"/>
                <a:gd name="connsiteX4" fmla="*/ 23239 w 39327"/>
                <a:gd name="connsiteY4" fmla="*/ 43573 h 113178"/>
                <a:gd name="connsiteX5" fmla="*/ 28937 w 39327"/>
                <a:gd name="connsiteY5" fmla="*/ 24021 h 113178"/>
                <a:gd name="connsiteX6" fmla="*/ 37093 w 39327"/>
                <a:gd name="connsiteY6" fmla="*/ 23798 h 113178"/>
                <a:gd name="connsiteX7" fmla="*/ 39328 w 39327"/>
                <a:gd name="connsiteY7" fmla="*/ 5810 h 113178"/>
                <a:gd name="connsiteX8" fmla="*/ 25697 w 39327"/>
                <a:gd name="connsiteY8" fmla="*/ 0 h 113178"/>
                <a:gd name="connsiteX9" fmla="*/ 21340 w 39327"/>
                <a:gd name="connsiteY9" fmla="*/ 12625 h 113178"/>
                <a:gd name="connsiteX10" fmla="*/ 0 w 39327"/>
                <a:gd name="connsiteY10" fmla="*/ 60779 h 113178"/>
                <a:gd name="connsiteX11" fmla="*/ 19441 w 39327"/>
                <a:gd name="connsiteY11" fmla="*/ 108374 h 113178"/>
                <a:gd name="connsiteX12" fmla="*/ 18211 w 39327"/>
                <a:gd name="connsiteY12" fmla="*/ 111614 h 1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27" h="113178">
                  <a:moveTo>
                    <a:pt x="18211" y="111614"/>
                  </a:moveTo>
                  <a:cubicBezTo>
                    <a:pt x="19105" y="112061"/>
                    <a:pt x="19999" y="112620"/>
                    <a:pt x="21005" y="113178"/>
                  </a:cubicBezTo>
                  <a:cubicBezTo>
                    <a:pt x="23351" y="96978"/>
                    <a:pt x="26815" y="77873"/>
                    <a:pt x="29719" y="73963"/>
                  </a:cubicBezTo>
                  <a:cubicBezTo>
                    <a:pt x="31283" y="71840"/>
                    <a:pt x="32401" y="66812"/>
                    <a:pt x="33183" y="60779"/>
                  </a:cubicBezTo>
                  <a:cubicBezTo>
                    <a:pt x="25697" y="53182"/>
                    <a:pt x="23239" y="45361"/>
                    <a:pt x="23239" y="43573"/>
                  </a:cubicBezTo>
                  <a:cubicBezTo>
                    <a:pt x="23239" y="41115"/>
                    <a:pt x="24803" y="25697"/>
                    <a:pt x="28937" y="24021"/>
                  </a:cubicBezTo>
                  <a:cubicBezTo>
                    <a:pt x="30166" y="23574"/>
                    <a:pt x="33071" y="23574"/>
                    <a:pt x="37093" y="23798"/>
                  </a:cubicBezTo>
                  <a:cubicBezTo>
                    <a:pt x="37875" y="18993"/>
                    <a:pt x="38657" y="12066"/>
                    <a:pt x="39328" y="5810"/>
                  </a:cubicBezTo>
                  <a:lnTo>
                    <a:pt x="25697" y="0"/>
                  </a:lnTo>
                  <a:cubicBezTo>
                    <a:pt x="23686" y="4357"/>
                    <a:pt x="22010" y="8715"/>
                    <a:pt x="21340" y="12625"/>
                  </a:cubicBezTo>
                  <a:cubicBezTo>
                    <a:pt x="19105" y="27038"/>
                    <a:pt x="6257" y="50835"/>
                    <a:pt x="0" y="60779"/>
                  </a:cubicBezTo>
                  <a:lnTo>
                    <a:pt x="19441" y="108374"/>
                  </a:lnTo>
                  <a:lnTo>
                    <a:pt x="18211" y="11161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EF080F04-D166-2A5D-EA25-26F560AA37C1}"/>
                </a:ext>
              </a:extLst>
            </p:cNvPr>
            <p:cNvSpPr/>
            <p:nvPr/>
          </p:nvSpPr>
          <p:spPr>
            <a:xfrm>
              <a:off x="7027422" y="3181303"/>
              <a:ext cx="114072" cy="125213"/>
            </a:xfrm>
            <a:custGeom>
              <a:avLst/>
              <a:gdLst>
                <a:gd name="connsiteX0" fmla="*/ 105581 w 114072"/>
                <a:gd name="connsiteY0" fmla="*/ 0 h 125213"/>
                <a:gd name="connsiteX1" fmla="*/ 71058 w 114072"/>
                <a:gd name="connsiteY1" fmla="*/ 16312 h 125213"/>
                <a:gd name="connsiteX2" fmla="*/ 45473 w 114072"/>
                <a:gd name="connsiteY2" fmla="*/ 30166 h 125213"/>
                <a:gd name="connsiteX3" fmla="*/ 20893 w 114072"/>
                <a:gd name="connsiteY3" fmla="*/ 17318 h 125213"/>
                <a:gd name="connsiteX4" fmla="*/ 18770 w 114072"/>
                <a:gd name="connsiteY4" fmla="*/ 7709 h 125213"/>
                <a:gd name="connsiteX5" fmla="*/ 15083 w 114072"/>
                <a:gd name="connsiteY5" fmla="*/ 30725 h 125213"/>
                <a:gd name="connsiteX6" fmla="*/ 8715 w 114072"/>
                <a:gd name="connsiteY6" fmla="*/ 75527 h 125213"/>
                <a:gd name="connsiteX7" fmla="*/ 0 w 114072"/>
                <a:gd name="connsiteY7" fmla="*/ 114743 h 125213"/>
                <a:gd name="connsiteX8" fmla="*/ 24133 w 114072"/>
                <a:gd name="connsiteY8" fmla="*/ 125133 h 125213"/>
                <a:gd name="connsiteX9" fmla="*/ 45473 w 114072"/>
                <a:gd name="connsiteY9" fmla="*/ 109156 h 125213"/>
                <a:gd name="connsiteX10" fmla="*/ 62567 w 114072"/>
                <a:gd name="connsiteY10" fmla="*/ 101671 h 125213"/>
                <a:gd name="connsiteX11" fmla="*/ 78543 w 114072"/>
                <a:gd name="connsiteY11" fmla="*/ 88822 h 125213"/>
                <a:gd name="connsiteX12" fmla="*/ 58209 w 114072"/>
                <a:gd name="connsiteY12" fmla="*/ 65360 h 125213"/>
                <a:gd name="connsiteX13" fmla="*/ 84912 w 114072"/>
                <a:gd name="connsiteY13" fmla="*/ 48266 h 125213"/>
                <a:gd name="connsiteX14" fmla="*/ 112620 w 114072"/>
                <a:gd name="connsiteY14" fmla="*/ 39774 h 125213"/>
                <a:gd name="connsiteX15" fmla="*/ 114072 w 114072"/>
                <a:gd name="connsiteY15" fmla="*/ 39774 h 125213"/>
                <a:gd name="connsiteX16" fmla="*/ 107704 w 114072"/>
                <a:gd name="connsiteY16" fmla="*/ 13184 h 125213"/>
                <a:gd name="connsiteX17" fmla="*/ 105581 w 114072"/>
                <a:gd name="connsiteY17" fmla="*/ 0 h 1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072" h="125213">
                  <a:moveTo>
                    <a:pt x="105581" y="0"/>
                  </a:moveTo>
                  <a:cubicBezTo>
                    <a:pt x="88599" y="8715"/>
                    <a:pt x="73963" y="15865"/>
                    <a:pt x="71058" y="16312"/>
                  </a:cubicBezTo>
                  <a:cubicBezTo>
                    <a:pt x="63572" y="17429"/>
                    <a:pt x="45473" y="30166"/>
                    <a:pt x="45473" y="30166"/>
                  </a:cubicBezTo>
                  <a:lnTo>
                    <a:pt x="20893" y="17318"/>
                  </a:lnTo>
                  <a:lnTo>
                    <a:pt x="18770" y="7709"/>
                  </a:lnTo>
                  <a:cubicBezTo>
                    <a:pt x="17317" y="16759"/>
                    <a:pt x="15977" y="27373"/>
                    <a:pt x="15083" y="30725"/>
                  </a:cubicBezTo>
                  <a:cubicBezTo>
                    <a:pt x="13519" y="37093"/>
                    <a:pt x="13519" y="69158"/>
                    <a:pt x="8715" y="75527"/>
                  </a:cubicBezTo>
                  <a:cubicBezTo>
                    <a:pt x="5810" y="79325"/>
                    <a:pt x="2346" y="98431"/>
                    <a:pt x="0" y="114743"/>
                  </a:cubicBezTo>
                  <a:cubicBezTo>
                    <a:pt x="8826" y="119547"/>
                    <a:pt x="19105" y="124574"/>
                    <a:pt x="24133" y="125133"/>
                  </a:cubicBezTo>
                  <a:cubicBezTo>
                    <a:pt x="33741" y="126250"/>
                    <a:pt x="45473" y="115525"/>
                    <a:pt x="45473" y="109156"/>
                  </a:cubicBezTo>
                  <a:cubicBezTo>
                    <a:pt x="45473" y="102788"/>
                    <a:pt x="53963" y="101671"/>
                    <a:pt x="62567" y="101671"/>
                  </a:cubicBezTo>
                  <a:cubicBezTo>
                    <a:pt x="71169" y="101671"/>
                    <a:pt x="72175" y="92062"/>
                    <a:pt x="78543" y="88822"/>
                  </a:cubicBezTo>
                  <a:cubicBezTo>
                    <a:pt x="84912" y="85582"/>
                    <a:pt x="64689" y="67482"/>
                    <a:pt x="58209" y="65360"/>
                  </a:cubicBezTo>
                  <a:cubicBezTo>
                    <a:pt x="51841" y="63237"/>
                    <a:pt x="63572" y="49383"/>
                    <a:pt x="84912" y="48266"/>
                  </a:cubicBezTo>
                  <a:cubicBezTo>
                    <a:pt x="106252" y="47148"/>
                    <a:pt x="100889" y="39774"/>
                    <a:pt x="112620" y="39774"/>
                  </a:cubicBezTo>
                  <a:cubicBezTo>
                    <a:pt x="113178" y="39774"/>
                    <a:pt x="113625" y="39774"/>
                    <a:pt x="114072" y="39774"/>
                  </a:cubicBezTo>
                  <a:cubicBezTo>
                    <a:pt x="111949" y="30389"/>
                    <a:pt x="109380" y="19105"/>
                    <a:pt x="107704" y="13184"/>
                  </a:cubicBezTo>
                  <a:cubicBezTo>
                    <a:pt x="106698" y="9720"/>
                    <a:pt x="106028" y="4916"/>
                    <a:pt x="10558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1DEAC732-D1EF-2EFC-99F5-166A4DA53D55}"/>
                </a:ext>
              </a:extLst>
            </p:cNvPr>
            <p:cNvSpPr/>
            <p:nvPr/>
          </p:nvSpPr>
          <p:spPr>
            <a:xfrm>
              <a:off x="7972444" y="2874428"/>
              <a:ext cx="294912" cy="123904"/>
            </a:xfrm>
            <a:custGeom>
              <a:avLst/>
              <a:gdLst>
                <a:gd name="connsiteX0" fmla="*/ 272121 w 294912"/>
                <a:gd name="connsiteY0" fmla="*/ 22756 h 123904"/>
                <a:gd name="connsiteX1" fmla="*/ 246536 w 294912"/>
                <a:gd name="connsiteY1" fmla="*/ 15606 h 123904"/>
                <a:gd name="connsiteX2" fmla="*/ 177042 w 294912"/>
                <a:gd name="connsiteY2" fmla="*/ 11584 h 123904"/>
                <a:gd name="connsiteX3" fmla="*/ 141066 w 294912"/>
                <a:gd name="connsiteY3" fmla="*/ 1193 h 123904"/>
                <a:gd name="connsiteX4" fmla="*/ 113135 w 294912"/>
                <a:gd name="connsiteY4" fmla="*/ 12366 h 123904"/>
                <a:gd name="connsiteX5" fmla="*/ 89114 w 294912"/>
                <a:gd name="connsiteY5" fmla="*/ 16276 h 123904"/>
                <a:gd name="connsiteX6" fmla="*/ 52356 w 294912"/>
                <a:gd name="connsiteY6" fmla="*/ 17058 h 123904"/>
                <a:gd name="connsiteX7" fmla="*/ 35597 w 294912"/>
                <a:gd name="connsiteY7" fmla="*/ 35381 h 123904"/>
                <a:gd name="connsiteX8" fmla="*/ 27441 w 294912"/>
                <a:gd name="connsiteY8" fmla="*/ 50464 h 123904"/>
                <a:gd name="connsiteX9" fmla="*/ 37496 w 294912"/>
                <a:gd name="connsiteY9" fmla="*/ 59402 h 123904"/>
                <a:gd name="connsiteX10" fmla="*/ 58836 w 294912"/>
                <a:gd name="connsiteY10" fmla="*/ 58285 h 123904"/>
                <a:gd name="connsiteX11" fmla="*/ 96152 w 294912"/>
                <a:gd name="connsiteY11" fmla="*/ 75379 h 123904"/>
                <a:gd name="connsiteX12" fmla="*/ 84421 w 294912"/>
                <a:gd name="connsiteY12" fmla="*/ 89233 h 123904"/>
                <a:gd name="connsiteX13" fmla="*/ 58836 w 294912"/>
                <a:gd name="connsiteY13" fmla="*/ 93479 h 123904"/>
                <a:gd name="connsiteX14" fmla="*/ 19285 w 294912"/>
                <a:gd name="connsiteY14" fmla="*/ 98842 h 123904"/>
                <a:gd name="connsiteX15" fmla="*/ 68 w 294912"/>
                <a:gd name="connsiteY15" fmla="*/ 114819 h 123904"/>
                <a:gd name="connsiteX16" fmla="*/ 38501 w 294912"/>
                <a:gd name="connsiteY16" fmla="*/ 117947 h 123904"/>
                <a:gd name="connsiteX17" fmla="*/ 63081 w 294912"/>
                <a:gd name="connsiteY17" fmla="*/ 119064 h 123904"/>
                <a:gd name="connsiteX18" fmla="*/ 85538 w 294912"/>
                <a:gd name="connsiteY18" fmla="*/ 123310 h 123904"/>
                <a:gd name="connsiteX19" fmla="*/ 120732 w 294912"/>
                <a:gd name="connsiteY19" fmla="*/ 121187 h 123904"/>
                <a:gd name="connsiteX20" fmla="*/ 125201 w 294912"/>
                <a:gd name="connsiteY20" fmla="*/ 107780 h 123904"/>
                <a:gd name="connsiteX21" fmla="*/ 137156 w 294912"/>
                <a:gd name="connsiteY21" fmla="*/ 100629 h 123904"/>
                <a:gd name="connsiteX22" fmla="*/ 152127 w 294912"/>
                <a:gd name="connsiteY22" fmla="*/ 91021 h 123904"/>
                <a:gd name="connsiteX23" fmla="*/ 168328 w 294912"/>
                <a:gd name="connsiteY23" fmla="*/ 85658 h 123904"/>
                <a:gd name="connsiteX24" fmla="*/ 185087 w 294912"/>
                <a:gd name="connsiteY24" fmla="*/ 91021 h 123904"/>
                <a:gd name="connsiteX25" fmla="*/ 201286 w 294912"/>
                <a:gd name="connsiteY25" fmla="*/ 80183 h 123904"/>
                <a:gd name="connsiteX26" fmla="*/ 225866 w 294912"/>
                <a:gd name="connsiteY26" fmla="*/ 72921 h 123904"/>
                <a:gd name="connsiteX27" fmla="*/ 247429 w 294912"/>
                <a:gd name="connsiteY27" fmla="*/ 60967 h 123904"/>
                <a:gd name="connsiteX28" fmla="*/ 268434 w 294912"/>
                <a:gd name="connsiteY28" fmla="*/ 49012 h 123904"/>
                <a:gd name="connsiteX29" fmla="*/ 292455 w 294912"/>
                <a:gd name="connsiteY29" fmla="*/ 37057 h 123904"/>
                <a:gd name="connsiteX30" fmla="*/ 294913 w 294912"/>
                <a:gd name="connsiteY30" fmla="*/ 31248 h 123904"/>
                <a:gd name="connsiteX31" fmla="*/ 272121 w 294912"/>
                <a:gd name="connsiteY31" fmla="*/ 22756 h 12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94912" h="123904">
                  <a:moveTo>
                    <a:pt x="272121" y="22756"/>
                  </a:moveTo>
                  <a:cubicBezTo>
                    <a:pt x="261730" y="10802"/>
                    <a:pt x="258490" y="18734"/>
                    <a:pt x="246536" y="15606"/>
                  </a:cubicBezTo>
                  <a:cubicBezTo>
                    <a:pt x="234581" y="12366"/>
                    <a:pt x="186650" y="7562"/>
                    <a:pt x="177042" y="11584"/>
                  </a:cubicBezTo>
                  <a:cubicBezTo>
                    <a:pt x="167434" y="15606"/>
                    <a:pt x="147434" y="4433"/>
                    <a:pt x="141066" y="1193"/>
                  </a:cubicBezTo>
                  <a:cubicBezTo>
                    <a:pt x="134698" y="-2047"/>
                    <a:pt x="113916" y="1193"/>
                    <a:pt x="113135" y="12366"/>
                  </a:cubicBezTo>
                  <a:cubicBezTo>
                    <a:pt x="112353" y="23538"/>
                    <a:pt x="103526" y="23538"/>
                    <a:pt x="89114" y="16276"/>
                  </a:cubicBezTo>
                  <a:cubicBezTo>
                    <a:pt x="74701" y="9126"/>
                    <a:pt x="53138" y="9126"/>
                    <a:pt x="52356" y="17058"/>
                  </a:cubicBezTo>
                  <a:cubicBezTo>
                    <a:pt x="51462" y="24991"/>
                    <a:pt x="41183" y="33035"/>
                    <a:pt x="35597" y="35381"/>
                  </a:cubicBezTo>
                  <a:cubicBezTo>
                    <a:pt x="33474" y="36275"/>
                    <a:pt x="30458" y="42755"/>
                    <a:pt x="27441" y="50464"/>
                  </a:cubicBezTo>
                  <a:cubicBezTo>
                    <a:pt x="31798" y="52140"/>
                    <a:pt x="34479" y="55939"/>
                    <a:pt x="37496" y="59402"/>
                  </a:cubicBezTo>
                  <a:cubicBezTo>
                    <a:pt x="42859" y="65771"/>
                    <a:pt x="56713" y="64765"/>
                    <a:pt x="58836" y="58285"/>
                  </a:cubicBezTo>
                  <a:cubicBezTo>
                    <a:pt x="60958" y="51917"/>
                    <a:pt x="83304" y="64654"/>
                    <a:pt x="96152" y="75379"/>
                  </a:cubicBezTo>
                  <a:cubicBezTo>
                    <a:pt x="109001" y="86105"/>
                    <a:pt x="89784" y="78619"/>
                    <a:pt x="84421" y="89233"/>
                  </a:cubicBezTo>
                  <a:cubicBezTo>
                    <a:pt x="79058" y="99847"/>
                    <a:pt x="63081" y="89233"/>
                    <a:pt x="58836" y="93479"/>
                  </a:cubicBezTo>
                  <a:cubicBezTo>
                    <a:pt x="54590" y="97724"/>
                    <a:pt x="26770" y="99847"/>
                    <a:pt x="19285" y="98842"/>
                  </a:cubicBezTo>
                  <a:cubicBezTo>
                    <a:pt x="11799" y="97724"/>
                    <a:pt x="-1049" y="109456"/>
                    <a:pt x="68" y="114819"/>
                  </a:cubicBezTo>
                  <a:cubicBezTo>
                    <a:pt x="1185" y="120181"/>
                    <a:pt x="28893" y="111579"/>
                    <a:pt x="38501" y="117947"/>
                  </a:cubicBezTo>
                  <a:cubicBezTo>
                    <a:pt x="48110" y="124315"/>
                    <a:pt x="57719" y="111579"/>
                    <a:pt x="63081" y="119064"/>
                  </a:cubicBezTo>
                  <a:cubicBezTo>
                    <a:pt x="68445" y="126550"/>
                    <a:pt x="80176" y="121187"/>
                    <a:pt x="85538" y="123310"/>
                  </a:cubicBezTo>
                  <a:cubicBezTo>
                    <a:pt x="90901" y="125432"/>
                    <a:pt x="120509" y="121187"/>
                    <a:pt x="120732" y="121187"/>
                  </a:cubicBezTo>
                  <a:cubicBezTo>
                    <a:pt x="123972" y="117388"/>
                    <a:pt x="125201" y="112249"/>
                    <a:pt x="125201" y="107780"/>
                  </a:cubicBezTo>
                  <a:cubicBezTo>
                    <a:pt x="125201" y="100629"/>
                    <a:pt x="131235" y="102417"/>
                    <a:pt x="137156" y="100629"/>
                  </a:cubicBezTo>
                  <a:cubicBezTo>
                    <a:pt x="143189" y="98842"/>
                    <a:pt x="147434" y="91021"/>
                    <a:pt x="152127" y="91021"/>
                  </a:cubicBezTo>
                  <a:cubicBezTo>
                    <a:pt x="156931" y="91021"/>
                    <a:pt x="163523" y="83759"/>
                    <a:pt x="168328" y="85658"/>
                  </a:cubicBezTo>
                  <a:cubicBezTo>
                    <a:pt x="173132" y="87446"/>
                    <a:pt x="179165" y="95825"/>
                    <a:pt x="185087" y="91021"/>
                  </a:cubicBezTo>
                  <a:cubicBezTo>
                    <a:pt x="191120" y="86217"/>
                    <a:pt x="192907" y="90462"/>
                    <a:pt x="201286" y="80183"/>
                  </a:cubicBezTo>
                  <a:cubicBezTo>
                    <a:pt x="209666" y="70017"/>
                    <a:pt x="215141" y="71804"/>
                    <a:pt x="225866" y="72921"/>
                  </a:cubicBezTo>
                  <a:cubicBezTo>
                    <a:pt x="238379" y="74374"/>
                    <a:pt x="243854" y="68117"/>
                    <a:pt x="247429" y="60967"/>
                  </a:cubicBezTo>
                  <a:cubicBezTo>
                    <a:pt x="251004" y="53704"/>
                    <a:pt x="261842" y="53704"/>
                    <a:pt x="268434" y="49012"/>
                  </a:cubicBezTo>
                  <a:cubicBezTo>
                    <a:pt x="275026" y="44208"/>
                    <a:pt x="288209" y="38845"/>
                    <a:pt x="292455" y="37057"/>
                  </a:cubicBezTo>
                  <a:cubicBezTo>
                    <a:pt x="294466" y="36164"/>
                    <a:pt x="294913" y="34041"/>
                    <a:pt x="294913" y="31248"/>
                  </a:cubicBezTo>
                  <a:cubicBezTo>
                    <a:pt x="285081" y="23762"/>
                    <a:pt x="280835" y="32812"/>
                    <a:pt x="272121" y="2275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CCA4A7E8-7A60-D5ED-BA6F-639669A0E9CF}"/>
                </a:ext>
              </a:extLst>
            </p:cNvPr>
            <p:cNvSpPr/>
            <p:nvPr/>
          </p:nvSpPr>
          <p:spPr>
            <a:xfrm>
              <a:off x="7161605" y="2858110"/>
              <a:ext cx="184704" cy="82087"/>
            </a:xfrm>
            <a:custGeom>
              <a:avLst/>
              <a:gdLst>
                <a:gd name="connsiteX0" fmla="*/ 74298 w 184704"/>
                <a:gd name="connsiteY0" fmla="*/ 64659 h 82087"/>
                <a:gd name="connsiteX1" fmla="*/ 93403 w 184704"/>
                <a:gd name="connsiteY1" fmla="*/ 79854 h 82087"/>
                <a:gd name="connsiteX2" fmla="*/ 94632 w 184704"/>
                <a:gd name="connsiteY2" fmla="*/ 81641 h 82087"/>
                <a:gd name="connsiteX3" fmla="*/ 122005 w 184704"/>
                <a:gd name="connsiteY3" fmla="*/ 76055 h 82087"/>
                <a:gd name="connsiteX4" fmla="*/ 146026 w 184704"/>
                <a:gd name="connsiteY4" fmla="*/ 78513 h 82087"/>
                <a:gd name="connsiteX5" fmla="*/ 144685 w 184704"/>
                <a:gd name="connsiteY5" fmla="*/ 72592 h 82087"/>
                <a:gd name="connsiteX6" fmla="*/ 163008 w 184704"/>
                <a:gd name="connsiteY6" fmla="*/ 78178 h 82087"/>
                <a:gd name="connsiteX7" fmla="*/ 183789 w 184704"/>
                <a:gd name="connsiteY7" fmla="*/ 79742 h 82087"/>
                <a:gd name="connsiteX8" fmla="*/ 174963 w 184704"/>
                <a:gd name="connsiteY8" fmla="*/ 67787 h 82087"/>
                <a:gd name="connsiteX9" fmla="*/ 180326 w 184704"/>
                <a:gd name="connsiteY9" fmla="*/ 57955 h 82087"/>
                <a:gd name="connsiteX10" fmla="*/ 163678 w 184704"/>
                <a:gd name="connsiteY10" fmla="*/ 49353 h 82087"/>
                <a:gd name="connsiteX11" fmla="*/ 155299 w 184704"/>
                <a:gd name="connsiteY11" fmla="*/ 32594 h 82087"/>
                <a:gd name="connsiteX12" fmla="*/ 145690 w 184704"/>
                <a:gd name="connsiteY12" fmla="*/ 29018 h 82087"/>
                <a:gd name="connsiteX13" fmla="*/ 118094 w 184704"/>
                <a:gd name="connsiteY13" fmla="*/ 32594 h 82087"/>
                <a:gd name="connsiteX14" fmla="*/ 101336 w 184704"/>
                <a:gd name="connsiteY14" fmla="*/ 24214 h 82087"/>
                <a:gd name="connsiteX15" fmla="*/ 84577 w 184704"/>
                <a:gd name="connsiteY15" fmla="*/ 13377 h 82087"/>
                <a:gd name="connsiteX16" fmla="*/ 42568 w 184704"/>
                <a:gd name="connsiteY16" fmla="*/ 9802 h 82087"/>
                <a:gd name="connsiteX17" fmla="*/ 10167 w 184704"/>
                <a:gd name="connsiteY17" fmla="*/ 193 h 82087"/>
                <a:gd name="connsiteX18" fmla="*/ 0 w 184704"/>
                <a:gd name="connsiteY18" fmla="*/ 4886 h 82087"/>
                <a:gd name="connsiteX19" fmla="*/ 41785 w 184704"/>
                <a:gd name="connsiteY19" fmla="*/ 28125 h 82087"/>
                <a:gd name="connsiteX20" fmla="*/ 52176 w 184704"/>
                <a:gd name="connsiteY20" fmla="*/ 56056 h 82087"/>
                <a:gd name="connsiteX21" fmla="*/ 45919 w 184704"/>
                <a:gd name="connsiteY21" fmla="*/ 65329 h 82087"/>
                <a:gd name="connsiteX22" fmla="*/ 74298 w 184704"/>
                <a:gd name="connsiteY22" fmla="*/ 64659 h 8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704" h="82087">
                  <a:moveTo>
                    <a:pt x="74298" y="64659"/>
                  </a:moveTo>
                  <a:cubicBezTo>
                    <a:pt x="83012" y="60637"/>
                    <a:pt x="86252" y="70245"/>
                    <a:pt x="93403" y="79854"/>
                  </a:cubicBezTo>
                  <a:cubicBezTo>
                    <a:pt x="93849" y="80524"/>
                    <a:pt x="94297" y="80971"/>
                    <a:pt x="94632" y="81641"/>
                  </a:cubicBezTo>
                  <a:cubicBezTo>
                    <a:pt x="104464" y="80189"/>
                    <a:pt x="111949" y="77284"/>
                    <a:pt x="122005" y="76055"/>
                  </a:cubicBezTo>
                  <a:cubicBezTo>
                    <a:pt x="129267" y="75273"/>
                    <a:pt x="138652" y="76837"/>
                    <a:pt x="146026" y="78513"/>
                  </a:cubicBezTo>
                  <a:cubicBezTo>
                    <a:pt x="144685" y="76167"/>
                    <a:pt x="143903" y="74156"/>
                    <a:pt x="144685" y="72592"/>
                  </a:cubicBezTo>
                  <a:cubicBezTo>
                    <a:pt x="147143" y="67787"/>
                    <a:pt x="159098" y="74156"/>
                    <a:pt x="163008" y="78178"/>
                  </a:cubicBezTo>
                  <a:cubicBezTo>
                    <a:pt x="167030" y="82200"/>
                    <a:pt x="179767" y="83764"/>
                    <a:pt x="183789" y="79742"/>
                  </a:cubicBezTo>
                  <a:cubicBezTo>
                    <a:pt x="187811" y="75720"/>
                    <a:pt x="177421" y="71698"/>
                    <a:pt x="174963" y="67787"/>
                  </a:cubicBezTo>
                  <a:cubicBezTo>
                    <a:pt x="173734" y="65776"/>
                    <a:pt x="176974" y="61642"/>
                    <a:pt x="180326" y="57955"/>
                  </a:cubicBezTo>
                  <a:cubicBezTo>
                    <a:pt x="173398" y="54045"/>
                    <a:pt x="166248" y="48571"/>
                    <a:pt x="163678" y="49353"/>
                  </a:cubicBezTo>
                  <a:cubicBezTo>
                    <a:pt x="160104" y="50582"/>
                    <a:pt x="160104" y="32594"/>
                    <a:pt x="155299" y="32594"/>
                  </a:cubicBezTo>
                  <a:cubicBezTo>
                    <a:pt x="150495" y="32594"/>
                    <a:pt x="150495" y="29018"/>
                    <a:pt x="145690" y="29018"/>
                  </a:cubicBezTo>
                  <a:cubicBezTo>
                    <a:pt x="140886" y="29018"/>
                    <a:pt x="122899" y="29018"/>
                    <a:pt x="118094" y="32594"/>
                  </a:cubicBezTo>
                  <a:cubicBezTo>
                    <a:pt x="113290" y="36169"/>
                    <a:pt x="107257" y="24214"/>
                    <a:pt x="101336" y="24214"/>
                  </a:cubicBezTo>
                  <a:cubicBezTo>
                    <a:pt x="95302" y="24214"/>
                    <a:pt x="88152" y="18181"/>
                    <a:pt x="84577" y="13377"/>
                  </a:cubicBezTo>
                  <a:cubicBezTo>
                    <a:pt x="81001" y="8573"/>
                    <a:pt x="51059" y="15723"/>
                    <a:pt x="42568" y="9802"/>
                  </a:cubicBezTo>
                  <a:cubicBezTo>
                    <a:pt x="34188" y="3768"/>
                    <a:pt x="18658" y="-1036"/>
                    <a:pt x="10167" y="193"/>
                  </a:cubicBezTo>
                  <a:cubicBezTo>
                    <a:pt x="8044" y="528"/>
                    <a:pt x="4357" y="2316"/>
                    <a:pt x="0" y="4886"/>
                  </a:cubicBezTo>
                  <a:cubicBezTo>
                    <a:pt x="15753" y="14047"/>
                    <a:pt x="38657" y="11701"/>
                    <a:pt x="41785" y="28125"/>
                  </a:cubicBezTo>
                  <a:cubicBezTo>
                    <a:pt x="45361" y="47230"/>
                    <a:pt x="56198" y="39744"/>
                    <a:pt x="52176" y="56056"/>
                  </a:cubicBezTo>
                  <a:cubicBezTo>
                    <a:pt x="51394" y="59296"/>
                    <a:pt x="49048" y="62425"/>
                    <a:pt x="45919" y="65329"/>
                  </a:cubicBezTo>
                  <a:cubicBezTo>
                    <a:pt x="58432" y="66447"/>
                    <a:pt x="70164" y="66447"/>
                    <a:pt x="74298" y="6465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3000EFC-38E7-16AE-DBFF-D7C8CC37A4DD}"/>
                </a:ext>
              </a:extLst>
            </p:cNvPr>
            <p:cNvSpPr/>
            <p:nvPr/>
          </p:nvSpPr>
          <p:spPr>
            <a:xfrm>
              <a:off x="6790898" y="2907910"/>
              <a:ext cx="503768" cy="197754"/>
            </a:xfrm>
            <a:custGeom>
              <a:avLst/>
              <a:gdLst>
                <a:gd name="connsiteX0" fmla="*/ 491035 w 503768"/>
                <a:gd name="connsiteY0" fmla="*/ 137088 h 197754"/>
                <a:gd name="connsiteX1" fmla="*/ 491035 w 503768"/>
                <a:gd name="connsiteY1" fmla="*/ 108262 h 197754"/>
                <a:gd name="connsiteX2" fmla="*/ 489918 w 503768"/>
                <a:gd name="connsiteY2" fmla="*/ 85917 h 197754"/>
                <a:gd name="connsiteX3" fmla="*/ 496957 w 503768"/>
                <a:gd name="connsiteY3" fmla="*/ 72063 h 197754"/>
                <a:gd name="connsiteX4" fmla="*/ 492041 w 503768"/>
                <a:gd name="connsiteY4" fmla="*/ 62120 h 197754"/>
                <a:gd name="connsiteX5" fmla="*/ 471260 w 503768"/>
                <a:gd name="connsiteY5" fmla="*/ 53293 h 197754"/>
                <a:gd name="connsiteX6" fmla="*/ 463998 w 503768"/>
                <a:gd name="connsiteY6" fmla="*/ 30166 h 197754"/>
                <a:gd name="connsiteX7" fmla="*/ 444893 w 503768"/>
                <a:gd name="connsiteY7" fmla="*/ 14971 h 197754"/>
                <a:gd name="connsiteX8" fmla="*/ 416626 w 503768"/>
                <a:gd name="connsiteY8" fmla="*/ 15865 h 197754"/>
                <a:gd name="connsiteX9" fmla="*/ 366461 w 503768"/>
                <a:gd name="connsiteY9" fmla="*/ 32624 h 197754"/>
                <a:gd name="connsiteX10" fmla="*/ 319313 w 503768"/>
                <a:gd name="connsiteY10" fmla="*/ 33853 h 197754"/>
                <a:gd name="connsiteX11" fmla="*/ 287359 w 503768"/>
                <a:gd name="connsiteY11" fmla="*/ 23463 h 197754"/>
                <a:gd name="connsiteX12" fmla="*/ 263338 w 503768"/>
                <a:gd name="connsiteY12" fmla="*/ 12625 h 197754"/>
                <a:gd name="connsiteX13" fmla="*/ 223005 w 503768"/>
                <a:gd name="connsiteY13" fmla="*/ 1788 h 197754"/>
                <a:gd name="connsiteX14" fmla="*/ 141110 w 503768"/>
                <a:gd name="connsiteY14" fmla="*/ 26926 h 197754"/>
                <a:gd name="connsiteX15" fmla="*/ 81895 w 503768"/>
                <a:gd name="connsiteY15" fmla="*/ 30166 h 197754"/>
                <a:gd name="connsiteX16" fmla="*/ 68377 w 503768"/>
                <a:gd name="connsiteY16" fmla="*/ 50947 h 197754"/>
                <a:gd name="connsiteX17" fmla="*/ 11620 w 503768"/>
                <a:gd name="connsiteY17" fmla="*/ 55751 h 197754"/>
                <a:gd name="connsiteX18" fmla="*/ 6033 w 503768"/>
                <a:gd name="connsiteY18" fmla="*/ 75750 h 197754"/>
                <a:gd name="connsiteX19" fmla="*/ 17206 w 503768"/>
                <a:gd name="connsiteY19" fmla="*/ 83348 h 197754"/>
                <a:gd name="connsiteX20" fmla="*/ 19552 w 503768"/>
                <a:gd name="connsiteY20" fmla="*/ 103347 h 197754"/>
                <a:gd name="connsiteX21" fmla="*/ 20334 w 503768"/>
                <a:gd name="connsiteY21" fmla="*/ 122116 h 197754"/>
                <a:gd name="connsiteX22" fmla="*/ 20334 w 503768"/>
                <a:gd name="connsiteY22" fmla="*/ 136976 h 197754"/>
                <a:gd name="connsiteX23" fmla="*/ 33965 w 503768"/>
                <a:gd name="connsiteY23" fmla="*/ 150942 h 197754"/>
                <a:gd name="connsiteX24" fmla="*/ 51506 w 503768"/>
                <a:gd name="connsiteY24" fmla="*/ 161779 h 197754"/>
                <a:gd name="connsiteX25" fmla="*/ 65136 w 503768"/>
                <a:gd name="connsiteY25" fmla="*/ 165801 h 197754"/>
                <a:gd name="connsiteX26" fmla="*/ 81895 w 503768"/>
                <a:gd name="connsiteY26" fmla="*/ 183007 h 197754"/>
                <a:gd name="connsiteX27" fmla="*/ 116642 w 503768"/>
                <a:gd name="connsiteY27" fmla="*/ 176639 h 197754"/>
                <a:gd name="connsiteX28" fmla="*/ 138652 w 503768"/>
                <a:gd name="connsiteY28" fmla="*/ 166695 h 197754"/>
                <a:gd name="connsiteX29" fmla="*/ 175410 w 503768"/>
                <a:gd name="connsiteY29" fmla="*/ 188258 h 197754"/>
                <a:gd name="connsiteX30" fmla="*/ 203341 w 503768"/>
                <a:gd name="connsiteY30" fmla="*/ 183454 h 197754"/>
                <a:gd name="connsiteX31" fmla="*/ 228480 w 503768"/>
                <a:gd name="connsiteY31" fmla="*/ 167477 h 197754"/>
                <a:gd name="connsiteX32" fmla="*/ 249261 w 503768"/>
                <a:gd name="connsiteY32" fmla="*/ 172617 h 197754"/>
                <a:gd name="connsiteX33" fmla="*/ 270042 w 503768"/>
                <a:gd name="connsiteY33" fmla="*/ 167030 h 197754"/>
                <a:gd name="connsiteX34" fmla="*/ 262780 w 503768"/>
                <a:gd name="connsiteY34" fmla="*/ 188593 h 197754"/>
                <a:gd name="connsiteX35" fmla="*/ 263450 w 503768"/>
                <a:gd name="connsiteY35" fmla="*/ 197755 h 197754"/>
                <a:gd name="connsiteX36" fmla="*/ 279427 w 503768"/>
                <a:gd name="connsiteY36" fmla="*/ 178985 h 197754"/>
                <a:gd name="connsiteX37" fmla="*/ 290041 w 503768"/>
                <a:gd name="connsiteY37" fmla="*/ 172617 h 197754"/>
                <a:gd name="connsiteX38" fmla="*/ 314620 w 503768"/>
                <a:gd name="connsiteY38" fmla="*/ 172617 h 197754"/>
                <a:gd name="connsiteX39" fmla="*/ 331714 w 503768"/>
                <a:gd name="connsiteY39" fmla="*/ 169377 h 197754"/>
                <a:gd name="connsiteX40" fmla="*/ 362663 w 503768"/>
                <a:gd name="connsiteY40" fmla="*/ 170494 h 197754"/>
                <a:gd name="connsiteX41" fmla="*/ 398974 w 503768"/>
                <a:gd name="connsiteY41" fmla="*/ 159880 h 197754"/>
                <a:gd name="connsiteX42" fmla="*/ 428916 w 503768"/>
                <a:gd name="connsiteY42" fmla="*/ 155634 h 197754"/>
                <a:gd name="connsiteX43" fmla="*/ 439083 w 503768"/>
                <a:gd name="connsiteY43" fmla="*/ 158651 h 197754"/>
                <a:gd name="connsiteX44" fmla="*/ 451150 w 503768"/>
                <a:gd name="connsiteY44" fmla="*/ 149489 h 197754"/>
                <a:gd name="connsiteX45" fmla="*/ 475059 w 503768"/>
                <a:gd name="connsiteY45" fmla="*/ 154294 h 197754"/>
                <a:gd name="connsiteX46" fmla="*/ 503661 w 503768"/>
                <a:gd name="connsiteY46" fmla="*/ 158763 h 197754"/>
                <a:gd name="connsiteX47" fmla="*/ 491035 w 503768"/>
                <a:gd name="connsiteY47" fmla="*/ 137088 h 197754"/>
                <a:gd name="connsiteX48" fmla="*/ 40892 w 503768"/>
                <a:gd name="connsiteY48" fmla="*/ 34076 h 197754"/>
                <a:gd name="connsiteX49" fmla="*/ 77315 w 503768"/>
                <a:gd name="connsiteY49" fmla="*/ 30501 h 197754"/>
                <a:gd name="connsiteX50" fmla="*/ 56980 w 503768"/>
                <a:gd name="connsiteY50" fmla="*/ 14077 h 197754"/>
                <a:gd name="connsiteX51" fmla="*/ 50277 w 503768"/>
                <a:gd name="connsiteY51" fmla="*/ 0 h 197754"/>
                <a:gd name="connsiteX52" fmla="*/ 39328 w 503768"/>
                <a:gd name="connsiteY52" fmla="*/ 2011 h 197754"/>
                <a:gd name="connsiteX53" fmla="*/ 11731 w 503768"/>
                <a:gd name="connsiteY53" fmla="*/ 2011 h 197754"/>
                <a:gd name="connsiteX54" fmla="*/ 14078 w 503768"/>
                <a:gd name="connsiteY54" fmla="*/ 19999 h 197754"/>
                <a:gd name="connsiteX55" fmla="*/ 6257 w 503768"/>
                <a:gd name="connsiteY55" fmla="*/ 32624 h 197754"/>
                <a:gd name="connsiteX56" fmla="*/ 0 w 503768"/>
                <a:gd name="connsiteY56" fmla="*/ 41897 h 197754"/>
                <a:gd name="connsiteX57" fmla="*/ 15753 w 503768"/>
                <a:gd name="connsiteY57" fmla="*/ 49606 h 197754"/>
                <a:gd name="connsiteX58" fmla="*/ 40892 w 503768"/>
                <a:gd name="connsiteY58" fmla="*/ 34076 h 19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3768" h="197754">
                  <a:moveTo>
                    <a:pt x="491035" y="137088"/>
                  </a:moveTo>
                  <a:cubicBezTo>
                    <a:pt x="486679" y="135970"/>
                    <a:pt x="493158" y="112620"/>
                    <a:pt x="491035" y="108262"/>
                  </a:cubicBezTo>
                  <a:cubicBezTo>
                    <a:pt x="488913" y="104017"/>
                    <a:pt x="483550" y="85917"/>
                    <a:pt x="489918" y="85917"/>
                  </a:cubicBezTo>
                  <a:cubicBezTo>
                    <a:pt x="495728" y="85917"/>
                    <a:pt x="489360" y="72845"/>
                    <a:pt x="496957" y="72063"/>
                  </a:cubicBezTo>
                  <a:cubicBezTo>
                    <a:pt x="495393" y="67482"/>
                    <a:pt x="493606" y="63349"/>
                    <a:pt x="492041" y="62120"/>
                  </a:cubicBezTo>
                  <a:cubicBezTo>
                    <a:pt x="488019" y="58991"/>
                    <a:pt x="476065" y="65360"/>
                    <a:pt x="471260" y="53293"/>
                  </a:cubicBezTo>
                  <a:cubicBezTo>
                    <a:pt x="466456" y="41339"/>
                    <a:pt x="471260" y="39663"/>
                    <a:pt x="463998" y="30166"/>
                  </a:cubicBezTo>
                  <a:cubicBezTo>
                    <a:pt x="456847" y="20558"/>
                    <a:pt x="453607" y="10949"/>
                    <a:pt x="444893" y="14971"/>
                  </a:cubicBezTo>
                  <a:cubicBezTo>
                    <a:pt x="440759" y="16759"/>
                    <a:pt x="429028" y="16759"/>
                    <a:pt x="416626" y="15865"/>
                  </a:cubicBezTo>
                  <a:cubicBezTo>
                    <a:pt x="403666" y="27708"/>
                    <a:pt x="375176" y="35864"/>
                    <a:pt x="366461" y="32624"/>
                  </a:cubicBezTo>
                  <a:cubicBezTo>
                    <a:pt x="355624" y="28602"/>
                    <a:pt x="334843" y="33853"/>
                    <a:pt x="319313" y="33853"/>
                  </a:cubicBezTo>
                  <a:cubicBezTo>
                    <a:pt x="303671" y="33853"/>
                    <a:pt x="299314" y="22680"/>
                    <a:pt x="287359" y="23463"/>
                  </a:cubicBezTo>
                  <a:cubicBezTo>
                    <a:pt x="275405" y="24245"/>
                    <a:pt x="275405" y="12625"/>
                    <a:pt x="263338" y="12625"/>
                  </a:cubicBezTo>
                  <a:cubicBezTo>
                    <a:pt x="251383" y="12625"/>
                    <a:pt x="260545" y="6592"/>
                    <a:pt x="223005" y="1788"/>
                  </a:cubicBezTo>
                  <a:cubicBezTo>
                    <a:pt x="185465" y="-3017"/>
                    <a:pt x="153065" y="16647"/>
                    <a:pt x="141110" y="26926"/>
                  </a:cubicBezTo>
                  <a:cubicBezTo>
                    <a:pt x="129155" y="37316"/>
                    <a:pt x="85917" y="27261"/>
                    <a:pt x="81895" y="30166"/>
                  </a:cubicBezTo>
                  <a:cubicBezTo>
                    <a:pt x="77873" y="32959"/>
                    <a:pt x="82677" y="45361"/>
                    <a:pt x="68377" y="50947"/>
                  </a:cubicBezTo>
                  <a:cubicBezTo>
                    <a:pt x="53964" y="56533"/>
                    <a:pt x="22345" y="50947"/>
                    <a:pt x="11620" y="55751"/>
                  </a:cubicBezTo>
                  <a:cubicBezTo>
                    <a:pt x="782" y="60555"/>
                    <a:pt x="-3128" y="76532"/>
                    <a:pt x="6033" y="75750"/>
                  </a:cubicBezTo>
                  <a:cubicBezTo>
                    <a:pt x="15307" y="74968"/>
                    <a:pt x="19999" y="79325"/>
                    <a:pt x="17206" y="83348"/>
                  </a:cubicBezTo>
                  <a:cubicBezTo>
                    <a:pt x="14413" y="87370"/>
                    <a:pt x="24803" y="98542"/>
                    <a:pt x="19552" y="103347"/>
                  </a:cubicBezTo>
                  <a:cubicBezTo>
                    <a:pt x="14413" y="108151"/>
                    <a:pt x="13966" y="117312"/>
                    <a:pt x="20334" y="122116"/>
                  </a:cubicBezTo>
                  <a:cubicBezTo>
                    <a:pt x="26703" y="126921"/>
                    <a:pt x="27931" y="135747"/>
                    <a:pt x="20334" y="136976"/>
                  </a:cubicBezTo>
                  <a:cubicBezTo>
                    <a:pt x="12737" y="138093"/>
                    <a:pt x="33518" y="146920"/>
                    <a:pt x="33965" y="150942"/>
                  </a:cubicBezTo>
                  <a:cubicBezTo>
                    <a:pt x="34412" y="154964"/>
                    <a:pt x="51506" y="156975"/>
                    <a:pt x="51506" y="161779"/>
                  </a:cubicBezTo>
                  <a:cubicBezTo>
                    <a:pt x="51506" y="166583"/>
                    <a:pt x="56757" y="168148"/>
                    <a:pt x="65136" y="165801"/>
                  </a:cubicBezTo>
                  <a:cubicBezTo>
                    <a:pt x="73516" y="163455"/>
                    <a:pt x="76756" y="174963"/>
                    <a:pt x="81895" y="183007"/>
                  </a:cubicBezTo>
                  <a:cubicBezTo>
                    <a:pt x="87146" y="190940"/>
                    <a:pt x="116642" y="185353"/>
                    <a:pt x="116642" y="176639"/>
                  </a:cubicBezTo>
                  <a:cubicBezTo>
                    <a:pt x="116642" y="167812"/>
                    <a:pt x="125468" y="165466"/>
                    <a:pt x="138652" y="166695"/>
                  </a:cubicBezTo>
                  <a:cubicBezTo>
                    <a:pt x="151836" y="167924"/>
                    <a:pt x="169041" y="185912"/>
                    <a:pt x="175410" y="188258"/>
                  </a:cubicBezTo>
                  <a:cubicBezTo>
                    <a:pt x="181778" y="190604"/>
                    <a:pt x="194962" y="183454"/>
                    <a:pt x="203341" y="183454"/>
                  </a:cubicBezTo>
                  <a:cubicBezTo>
                    <a:pt x="211721" y="183454"/>
                    <a:pt x="223676" y="170270"/>
                    <a:pt x="228480" y="167477"/>
                  </a:cubicBezTo>
                  <a:cubicBezTo>
                    <a:pt x="233284" y="164684"/>
                    <a:pt x="241663" y="176639"/>
                    <a:pt x="249261" y="172617"/>
                  </a:cubicBezTo>
                  <a:cubicBezTo>
                    <a:pt x="256858" y="168594"/>
                    <a:pt x="265238" y="164237"/>
                    <a:pt x="270042" y="167030"/>
                  </a:cubicBezTo>
                  <a:cubicBezTo>
                    <a:pt x="274846" y="169823"/>
                    <a:pt x="258422" y="182225"/>
                    <a:pt x="262780" y="188593"/>
                  </a:cubicBezTo>
                  <a:cubicBezTo>
                    <a:pt x="264567" y="191163"/>
                    <a:pt x="264120" y="194403"/>
                    <a:pt x="263450" y="197755"/>
                  </a:cubicBezTo>
                  <a:cubicBezTo>
                    <a:pt x="279985" y="195520"/>
                    <a:pt x="278421" y="184013"/>
                    <a:pt x="279427" y="178985"/>
                  </a:cubicBezTo>
                  <a:cubicBezTo>
                    <a:pt x="280544" y="173734"/>
                    <a:pt x="284790" y="168371"/>
                    <a:pt x="290041" y="172617"/>
                  </a:cubicBezTo>
                  <a:cubicBezTo>
                    <a:pt x="295403" y="176862"/>
                    <a:pt x="302889" y="177868"/>
                    <a:pt x="314620" y="172617"/>
                  </a:cubicBezTo>
                  <a:cubicBezTo>
                    <a:pt x="326352" y="167254"/>
                    <a:pt x="327469" y="164014"/>
                    <a:pt x="331714" y="169377"/>
                  </a:cubicBezTo>
                  <a:cubicBezTo>
                    <a:pt x="335960" y="174628"/>
                    <a:pt x="345569" y="170494"/>
                    <a:pt x="362663" y="170494"/>
                  </a:cubicBezTo>
                  <a:cubicBezTo>
                    <a:pt x="379757" y="170494"/>
                    <a:pt x="382997" y="158763"/>
                    <a:pt x="398974" y="159880"/>
                  </a:cubicBezTo>
                  <a:cubicBezTo>
                    <a:pt x="414950" y="160885"/>
                    <a:pt x="428916" y="155634"/>
                    <a:pt x="428916" y="155634"/>
                  </a:cubicBezTo>
                  <a:lnTo>
                    <a:pt x="439083" y="158651"/>
                  </a:lnTo>
                  <a:cubicBezTo>
                    <a:pt x="443217" y="154852"/>
                    <a:pt x="442994" y="150495"/>
                    <a:pt x="451150" y="149489"/>
                  </a:cubicBezTo>
                  <a:cubicBezTo>
                    <a:pt x="463886" y="147925"/>
                    <a:pt x="468690" y="157534"/>
                    <a:pt x="475059" y="154294"/>
                  </a:cubicBezTo>
                  <a:cubicBezTo>
                    <a:pt x="481427" y="151054"/>
                    <a:pt x="501761" y="172840"/>
                    <a:pt x="503661" y="158763"/>
                  </a:cubicBezTo>
                  <a:cubicBezTo>
                    <a:pt x="504890" y="155299"/>
                    <a:pt x="495281" y="138093"/>
                    <a:pt x="491035" y="137088"/>
                  </a:cubicBezTo>
                  <a:close/>
                  <a:moveTo>
                    <a:pt x="40892" y="34076"/>
                  </a:moveTo>
                  <a:cubicBezTo>
                    <a:pt x="50500" y="30501"/>
                    <a:pt x="72063" y="35305"/>
                    <a:pt x="77315" y="30501"/>
                  </a:cubicBezTo>
                  <a:cubicBezTo>
                    <a:pt x="82566" y="25697"/>
                    <a:pt x="63684" y="19664"/>
                    <a:pt x="56980" y="14077"/>
                  </a:cubicBezTo>
                  <a:cubicBezTo>
                    <a:pt x="52958" y="10837"/>
                    <a:pt x="51618" y="4804"/>
                    <a:pt x="50277" y="0"/>
                  </a:cubicBezTo>
                  <a:cubicBezTo>
                    <a:pt x="47148" y="2123"/>
                    <a:pt x="43015" y="3910"/>
                    <a:pt x="39328" y="2011"/>
                  </a:cubicBezTo>
                  <a:cubicBezTo>
                    <a:pt x="32177" y="-1564"/>
                    <a:pt x="14748" y="782"/>
                    <a:pt x="11731" y="2011"/>
                  </a:cubicBezTo>
                  <a:cubicBezTo>
                    <a:pt x="8715" y="3240"/>
                    <a:pt x="14078" y="13407"/>
                    <a:pt x="14078" y="19999"/>
                  </a:cubicBezTo>
                  <a:cubicBezTo>
                    <a:pt x="14078" y="26591"/>
                    <a:pt x="6257" y="28378"/>
                    <a:pt x="6257" y="32624"/>
                  </a:cubicBezTo>
                  <a:cubicBezTo>
                    <a:pt x="6257" y="35864"/>
                    <a:pt x="3463" y="38099"/>
                    <a:pt x="0" y="41897"/>
                  </a:cubicBezTo>
                  <a:cubicBezTo>
                    <a:pt x="5251" y="45808"/>
                    <a:pt x="10391" y="49606"/>
                    <a:pt x="15753" y="49606"/>
                  </a:cubicBezTo>
                  <a:cubicBezTo>
                    <a:pt x="26926" y="49606"/>
                    <a:pt x="31283" y="37652"/>
                    <a:pt x="40892" y="340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0D3A8D06-F7D6-92D3-6B8C-93DA239A7964}"/>
                </a:ext>
              </a:extLst>
            </p:cNvPr>
            <p:cNvSpPr/>
            <p:nvPr/>
          </p:nvSpPr>
          <p:spPr>
            <a:xfrm>
              <a:off x="8205907" y="3108434"/>
              <a:ext cx="61964" cy="59238"/>
            </a:xfrm>
            <a:custGeom>
              <a:avLst/>
              <a:gdLst>
                <a:gd name="connsiteX0" fmla="*/ 30725 w 61964"/>
                <a:gd name="connsiteY0" fmla="*/ 24 h 59238"/>
                <a:gd name="connsiteX1" fmla="*/ 0 w 61964"/>
                <a:gd name="connsiteY1" fmla="*/ 17565 h 59238"/>
                <a:gd name="connsiteX2" fmla="*/ 4581 w 61964"/>
                <a:gd name="connsiteY2" fmla="*/ 25162 h 59238"/>
                <a:gd name="connsiteX3" fmla="*/ 20558 w 61964"/>
                <a:gd name="connsiteY3" fmla="*/ 43261 h 59238"/>
                <a:gd name="connsiteX4" fmla="*/ 23351 w 61964"/>
                <a:gd name="connsiteY4" fmla="*/ 59238 h 59238"/>
                <a:gd name="connsiteX5" fmla="*/ 34858 w 61964"/>
                <a:gd name="connsiteY5" fmla="*/ 58121 h 59238"/>
                <a:gd name="connsiteX6" fmla="*/ 61785 w 61964"/>
                <a:gd name="connsiteY6" fmla="*/ 25721 h 59238"/>
                <a:gd name="connsiteX7" fmla="*/ 30725 w 61964"/>
                <a:gd name="connsiteY7" fmla="*/ 24 h 5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64" h="59238">
                  <a:moveTo>
                    <a:pt x="30725" y="24"/>
                  </a:moveTo>
                  <a:cubicBezTo>
                    <a:pt x="21116" y="-535"/>
                    <a:pt x="2681" y="8962"/>
                    <a:pt x="0" y="17565"/>
                  </a:cubicBezTo>
                  <a:cubicBezTo>
                    <a:pt x="1900" y="19687"/>
                    <a:pt x="3687" y="22257"/>
                    <a:pt x="4581" y="25162"/>
                  </a:cubicBezTo>
                  <a:cubicBezTo>
                    <a:pt x="6704" y="32647"/>
                    <a:pt x="13072" y="39016"/>
                    <a:pt x="20558" y="43261"/>
                  </a:cubicBezTo>
                  <a:cubicBezTo>
                    <a:pt x="25138" y="45943"/>
                    <a:pt x="24468" y="52982"/>
                    <a:pt x="23351" y="59238"/>
                  </a:cubicBezTo>
                  <a:cubicBezTo>
                    <a:pt x="27597" y="59127"/>
                    <a:pt x="31954" y="58791"/>
                    <a:pt x="34858" y="58121"/>
                  </a:cubicBezTo>
                  <a:cubicBezTo>
                    <a:pt x="42679" y="56333"/>
                    <a:pt x="59438" y="32312"/>
                    <a:pt x="61785" y="25721"/>
                  </a:cubicBezTo>
                  <a:cubicBezTo>
                    <a:pt x="64242" y="19129"/>
                    <a:pt x="40892" y="582"/>
                    <a:pt x="30725" y="2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EA1808DB-7453-E2B3-89E6-A684C01C2972}"/>
                </a:ext>
              </a:extLst>
            </p:cNvPr>
            <p:cNvSpPr/>
            <p:nvPr/>
          </p:nvSpPr>
          <p:spPr>
            <a:xfrm>
              <a:off x="9426513" y="2882995"/>
              <a:ext cx="185688" cy="172846"/>
            </a:xfrm>
            <a:custGeom>
              <a:avLst/>
              <a:gdLst>
                <a:gd name="connsiteX0" fmla="*/ 178427 w 185688"/>
                <a:gd name="connsiteY0" fmla="*/ 8715 h 172846"/>
                <a:gd name="connsiteX1" fmla="*/ 155746 w 185688"/>
                <a:gd name="connsiteY1" fmla="*/ 0 h 172846"/>
                <a:gd name="connsiteX2" fmla="*/ 140105 w 185688"/>
                <a:gd name="connsiteY2" fmla="*/ 21004 h 172846"/>
                <a:gd name="connsiteX3" fmla="*/ 120888 w 185688"/>
                <a:gd name="connsiteY3" fmla="*/ 34858 h 172846"/>
                <a:gd name="connsiteX4" fmla="*/ 110385 w 185688"/>
                <a:gd name="connsiteY4" fmla="*/ 45361 h 172846"/>
                <a:gd name="connsiteX5" fmla="*/ 92956 w 185688"/>
                <a:gd name="connsiteY5" fmla="*/ 50612 h 172846"/>
                <a:gd name="connsiteX6" fmla="*/ 75527 w 185688"/>
                <a:gd name="connsiteY6" fmla="*/ 43573 h 172846"/>
                <a:gd name="connsiteX7" fmla="*/ 58098 w 185688"/>
                <a:gd name="connsiteY7" fmla="*/ 62678 h 172846"/>
                <a:gd name="connsiteX8" fmla="*/ 7597 w 185688"/>
                <a:gd name="connsiteY8" fmla="*/ 90610 h 172846"/>
                <a:gd name="connsiteX9" fmla="*/ 0 w 185688"/>
                <a:gd name="connsiteY9" fmla="*/ 102564 h 172846"/>
                <a:gd name="connsiteX10" fmla="*/ 30948 w 185688"/>
                <a:gd name="connsiteY10" fmla="*/ 117759 h 172846"/>
                <a:gd name="connsiteX11" fmla="*/ 14972 w 185688"/>
                <a:gd name="connsiteY11" fmla="*/ 146920 h 172846"/>
                <a:gd name="connsiteX12" fmla="*/ 19776 w 185688"/>
                <a:gd name="connsiteY12" fmla="*/ 163343 h 172846"/>
                <a:gd name="connsiteX13" fmla="*/ 33406 w 185688"/>
                <a:gd name="connsiteY13" fmla="*/ 170159 h 172846"/>
                <a:gd name="connsiteX14" fmla="*/ 54188 w 185688"/>
                <a:gd name="connsiteY14" fmla="*/ 166136 h 172846"/>
                <a:gd name="connsiteX15" fmla="*/ 60556 w 185688"/>
                <a:gd name="connsiteY15" fmla="*/ 169823 h 172846"/>
                <a:gd name="connsiteX16" fmla="*/ 76533 w 185688"/>
                <a:gd name="connsiteY16" fmla="*/ 157869 h 172846"/>
                <a:gd name="connsiteX17" fmla="*/ 101001 w 185688"/>
                <a:gd name="connsiteY17" fmla="*/ 152506 h 172846"/>
                <a:gd name="connsiteX18" fmla="*/ 115301 w 185688"/>
                <a:gd name="connsiteY18" fmla="*/ 147143 h 172846"/>
                <a:gd name="connsiteX19" fmla="*/ 91281 w 185688"/>
                <a:gd name="connsiteY19" fmla="*/ 124574 h 172846"/>
                <a:gd name="connsiteX20" fmla="*/ 98878 w 185688"/>
                <a:gd name="connsiteY20" fmla="*/ 100553 h 172846"/>
                <a:gd name="connsiteX21" fmla="*/ 146026 w 185688"/>
                <a:gd name="connsiteY21" fmla="*/ 71728 h 172846"/>
                <a:gd name="connsiteX22" fmla="*/ 155634 w 185688"/>
                <a:gd name="connsiteY22" fmla="*/ 38992 h 172846"/>
                <a:gd name="connsiteX23" fmla="*/ 185689 w 185688"/>
                <a:gd name="connsiteY23" fmla="*/ 9832 h 172846"/>
                <a:gd name="connsiteX24" fmla="*/ 178427 w 185688"/>
                <a:gd name="connsiteY24" fmla="*/ 8715 h 17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688" h="172846">
                  <a:moveTo>
                    <a:pt x="178427" y="8715"/>
                  </a:moveTo>
                  <a:cubicBezTo>
                    <a:pt x="167924" y="12178"/>
                    <a:pt x="164461" y="0"/>
                    <a:pt x="155746" y="0"/>
                  </a:cubicBezTo>
                  <a:cubicBezTo>
                    <a:pt x="147032" y="0"/>
                    <a:pt x="148819" y="21004"/>
                    <a:pt x="140105" y="21004"/>
                  </a:cubicBezTo>
                  <a:cubicBezTo>
                    <a:pt x="131390" y="21004"/>
                    <a:pt x="133066" y="33183"/>
                    <a:pt x="120888" y="34858"/>
                  </a:cubicBezTo>
                  <a:cubicBezTo>
                    <a:pt x="108710" y="36646"/>
                    <a:pt x="105135" y="36646"/>
                    <a:pt x="110385" y="45361"/>
                  </a:cubicBezTo>
                  <a:cubicBezTo>
                    <a:pt x="115637" y="54075"/>
                    <a:pt x="103458" y="50612"/>
                    <a:pt x="92956" y="50612"/>
                  </a:cubicBezTo>
                  <a:cubicBezTo>
                    <a:pt x="82454" y="50612"/>
                    <a:pt x="82454" y="43573"/>
                    <a:pt x="75527" y="43573"/>
                  </a:cubicBezTo>
                  <a:cubicBezTo>
                    <a:pt x="68600" y="43573"/>
                    <a:pt x="63349" y="55751"/>
                    <a:pt x="58098" y="62678"/>
                  </a:cubicBezTo>
                  <a:cubicBezTo>
                    <a:pt x="52847" y="69717"/>
                    <a:pt x="17988" y="85359"/>
                    <a:pt x="7597" y="90610"/>
                  </a:cubicBezTo>
                  <a:cubicBezTo>
                    <a:pt x="4581" y="92062"/>
                    <a:pt x="2123" y="96643"/>
                    <a:pt x="0" y="102564"/>
                  </a:cubicBezTo>
                  <a:cubicBezTo>
                    <a:pt x="12513" y="103570"/>
                    <a:pt x="25362" y="110720"/>
                    <a:pt x="30948" y="117759"/>
                  </a:cubicBezTo>
                  <a:cubicBezTo>
                    <a:pt x="38546" y="127368"/>
                    <a:pt x="22122" y="138205"/>
                    <a:pt x="14972" y="146920"/>
                  </a:cubicBezTo>
                  <a:cubicBezTo>
                    <a:pt x="7821" y="155746"/>
                    <a:pt x="19329" y="156193"/>
                    <a:pt x="19776" y="163343"/>
                  </a:cubicBezTo>
                  <a:cubicBezTo>
                    <a:pt x="20222" y="170494"/>
                    <a:pt x="29831" y="176527"/>
                    <a:pt x="33406" y="170159"/>
                  </a:cubicBezTo>
                  <a:cubicBezTo>
                    <a:pt x="36981" y="163790"/>
                    <a:pt x="43015" y="166136"/>
                    <a:pt x="54188" y="166136"/>
                  </a:cubicBezTo>
                  <a:cubicBezTo>
                    <a:pt x="57427" y="166136"/>
                    <a:pt x="59326" y="167701"/>
                    <a:pt x="60556" y="169823"/>
                  </a:cubicBezTo>
                  <a:cubicBezTo>
                    <a:pt x="66813" y="164796"/>
                    <a:pt x="74074" y="160327"/>
                    <a:pt x="76533" y="157869"/>
                  </a:cubicBezTo>
                  <a:cubicBezTo>
                    <a:pt x="80778" y="153623"/>
                    <a:pt x="91392" y="152506"/>
                    <a:pt x="101001" y="152506"/>
                  </a:cubicBezTo>
                  <a:cubicBezTo>
                    <a:pt x="106922" y="152506"/>
                    <a:pt x="110944" y="150718"/>
                    <a:pt x="115301" y="147143"/>
                  </a:cubicBezTo>
                  <a:cubicBezTo>
                    <a:pt x="105135" y="136082"/>
                    <a:pt x="95191" y="126921"/>
                    <a:pt x="91281" y="124574"/>
                  </a:cubicBezTo>
                  <a:cubicBezTo>
                    <a:pt x="82119" y="118988"/>
                    <a:pt x="87705" y="103347"/>
                    <a:pt x="98878" y="100553"/>
                  </a:cubicBezTo>
                  <a:cubicBezTo>
                    <a:pt x="110050" y="97760"/>
                    <a:pt x="137646" y="76532"/>
                    <a:pt x="146026" y="71728"/>
                  </a:cubicBezTo>
                  <a:cubicBezTo>
                    <a:pt x="154405" y="66924"/>
                    <a:pt x="148819" y="51394"/>
                    <a:pt x="155634" y="38992"/>
                  </a:cubicBezTo>
                  <a:cubicBezTo>
                    <a:pt x="159098" y="32512"/>
                    <a:pt x="172393" y="20222"/>
                    <a:pt x="185689" y="9832"/>
                  </a:cubicBezTo>
                  <a:cubicBezTo>
                    <a:pt x="183007" y="8603"/>
                    <a:pt x="180438" y="8044"/>
                    <a:pt x="178427" y="87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C3F8DAA7-98CA-193E-8CC5-A07EB4C30F35}"/>
                </a:ext>
              </a:extLst>
            </p:cNvPr>
            <p:cNvSpPr/>
            <p:nvPr/>
          </p:nvSpPr>
          <p:spPr>
            <a:xfrm>
              <a:off x="8262776" y="3278926"/>
              <a:ext cx="203923" cy="115685"/>
            </a:xfrm>
            <a:custGeom>
              <a:avLst/>
              <a:gdLst>
                <a:gd name="connsiteX0" fmla="*/ 203564 w 203923"/>
                <a:gd name="connsiteY0" fmla="*/ 74771 h 115685"/>
                <a:gd name="connsiteX1" fmla="*/ 197420 w 203923"/>
                <a:gd name="connsiteY1" fmla="*/ 74659 h 115685"/>
                <a:gd name="connsiteX2" fmla="*/ 162003 w 203923"/>
                <a:gd name="connsiteY2" fmla="*/ 68067 h 115685"/>
                <a:gd name="connsiteX3" fmla="*/ 109827 w 203923"/>
                <a:gd name="connsiteY3" fmla="*/ 47063 h 115685"/>
                <a:gd name="connsiteX4" fmla="*/ 54745 w 203923"/>
                <a:gd name="connsiteY4" fmla="*/ 6953 h 115685"/>
                <a:gd name="connsiteX5" fmla="*/ 33182 w 203923"/>
                <a:gd name="connsiteY5" fmla="*/ 2707 h 115685"/>
                <a:gd name="connsiteX6" fmla="*/ 16535 w 203923"/>
                <a:gd name="connsiteY6" fmla="*/ 7847 h 115685"/>
                <a:gd name="connsiteX7" fmla="*/ 4246 w 203923"/>
                <a:gd name="connsiteY7" fmla="*/ 23265 h 115685"/>
                <a:gd name="connsiteX8" fmla="*/ 0 w 203923"/>
                <a:gd name="connsiteY8" fmla="*/ 43599 h 115685"/>
                <a:gd name="connsiteX9" fmla="*/ 13854 w 203923"/>
                <a:gd name="connsiteY9" fmla="*/ 54213 h 115685"/>
                <a:gd name="connsiteX10" fmla="*/ 35193 w 203923"/>
                <a:gd name="connsiteY10" fmla="*/ 64939 h 115685"/>
                <a:gd name="connsiteX11" fmla="*/ 55527 w 203923"/>
                <a:gd name="connsiteY11" fmla="*/ 75664 h 115685"/>
                <a:gd name="connsiteX12" fmla="*/ 77985 w 203923"/>
                <a:gd name="connsiteY12" fmla="*/ 88401 h 115685"/>
                <a:gd name="connsiteX13" fmla="*/ 103570 w 203923"/>
                <a:gd name="connsiteY13" fmla="*/ 84156 h 115685"/>
                <a:gd name="connsiteX14" fmla="*/ 118541 w 203923"/>
                <a:gd name="connsiteY14" fmla="*/ 99127 h 115685"/>
                <a:gd name="connsiteX15" fmla="*/ 153735 w 203923"/>
                <a:gd name="connsiteY15" fmla="*/ 112981 h 115685"/>
                <a:gd name="connsiteX16" fmla="*/ 200771 w 203923"/>
                <a:gd name="connsiteY16" fmla="*/ 108735 h 115685"/>
                <a:gd name="connsiteX17" fmla="*/ 201889 w 203923"/>
                <a:gd name="connsiteY17" fmla="*/ 81027 h 115685"/>
                <a:gd name="connsiteX18" fmla="*/ 203564 w 203923"/>
                <a:gd name="connsiteY18" fmla="*/ 74771 h 11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923" h="115685">
                  <a:moveTo>
                    <a:pt x="203564" y="74771"/>
                  </a:moveTo>
                  <a:cubicBezTo>
                    <a:pt x="201777" y="74659"/>
                    <a:pt x="199766" y="74547"/>
                    <a:pt x="197420" y="74659"/>
                  </a:cubicBezTo>
                  <a:cubicBezTo>
                    <a:pt x="181890" y="75329"/>
                    <a:pt x="172281" y="67508"/>
                    <a:pt x="162003" y="68067"/>
                  </a:cubicBezTo>
                  <a:cubicBezTo>
                    <a:pt x="151835" y="68626"/>
                    <a:pt x="122451" y="57230"/>
                    <a:pt x="109827" y="47063"/>
                  </a:cubicBezTo>
                  <a:cubicBezTo>
                    <a:pt x="97313" y="36896"/>
                    <a:pt x="63125" y="15332"/>
                    <a:pt x="54745" y="6953"/>
                  </a:cubicBezTo>
                  <a:cubicBezTo>
                    <a:pt x="46366" y="-1426"/>
                    <a:pt x="34412" y="-1426"/>
                    <a:pt x="33182" y="2707"/>
                  </a:cubicBezTo>
                  <a:cubicBezTo>
                    <a:pt x="32065" y="6618"/>
                    <a:pt x="25921" y="6841"/>
                    <a:pt x="16535" y="7847"/>
                  </a:cubicBezTo>
                  <a:cubicBezTo>
                    <a:pt x="14189" y="11981"/>
                    <a:pt x="4246" y="17679"/>
                    <a:pt x="4246" y="23265"/>
                  </a:cubicBezTo>
                  <a:cubicBezTo>
                    <a:pt x="4246" y="29633"/>
                    <a:pt x="0" y="38236"/>
                    <a:pt x="0" y="43599"/>
                  </a:cubicBezTo>
                  <a:cubicBezTo>
                    <a:pt x="0" y="48962"/>
                    <a:pt x="10725" y="49967"/>
                    <a:pt x="13854" y="54213"/>
                  </a:cubicBezTo>
                  <a:cubicBezTo>
                    <a:pt x="17094" y="58459"/>
                    <a:pt x="34076" y="60582"/>
                    <a:pt x="35193" y="64939"/>
                  </a:cubicBezTo>
                  <a:cubicBezTo>
                    <a:pt x="36311" y="69184"/>
                    <a:pt x="48042" y="74547"/>
                    <a:pt x="55527" y="75664"/>
                  </a:cubicBezTo>
                  <a:cubicBezTo>
                    <a:pt x="63014" y="76670"/>
                    <a:pt x="73627" y="85273"/>
                    <a:pt x="77985" y="88401"/>
                  </a:cubicBezTo>
                  <a:cubicBezTo>
                    <a:pt x="82230" y="91641"/>
                    <a:pt x="98207" y="84156"/>
                    <a:pt x="103570" y="84156"/>
                  </a:cubicBezTo>
                  <a:cubicBezTo>
                    <a:pt x="108933" y="84156"/>
                    <a:pt x="117424" y="93764"/>
                    <a:pt x="118541" y="99127"/>
                  </a:cubicBezTo>
                  <a:cubicBezTo>
                    <a:pt x="119658" y="104490"/>
                    <a:pt x="147367" y="107730"/>
                    <a:pt x="153735" y="112981"/>
                  </a:cubicBezTo>
                  <a:cubicBezTo>
                    <a:pt x="160104" y="118344"/>
                    <a:pt x="194292" y="115104"/>
                    <a:pt x="200771" y="108735"/>
                  </a:cubicBezTo>
                  <a:cubicBezTo>
                    <a:pt x="207140" y="102367"/>
                    <a:pt x="201889" y="90524"/>
                    <a:pt x="201889" y="81027"/>
                  </a:cubicBezTo>
                  <a:cubicBezTo>
                    <a:pt x="201777" y="77787"/>
                    <a:pt x="202559" y="76000"/>
                    <a:pt x="203564" y="747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FFEDA14-74B5-7251-2EE4-589F81CE8F1D}"/>
                </a:ext>
              </a:extLst>
            </p:cNvPr>
            <p:cNvSpPr/>
            <p:nvPr/>
          </p:nvSpPr>
          <p:spPr>
            <a:xfrm>
              <a:off x="8563654" y="3335012"/>
              <a:ext cx="230825" cy="505880"/>
            </a:xfrm>
            <a:custGeom>
              <a:avLst/>
              <a:gdLst>
                <a:gd name="connsiteX0" fmla="*/ 186917 w 230825"/>
                <a:gd name="connsiteY0" fmla="*/ 461455 h 505880"/>
                <a:gd name="connsiteX1" fmla="*/ 178426 w 230825"/>
                <a:gd name="connsiteY1" fmla="*/ 441232 h 505880"/>
                <a:gd name="connsiteX2" fmla="*/ 167701 w 230825"/>
                <a:gd name="connsiteY2" fmla="*/ 408161 h 505880"/>
                <a:gd name="connsiteX3" fmla="*/ 158093 w 230825"/>
                <a:gd name="connsiteY3" fmla="*/ 379336 h 505880"/>
                <a:gd name="connsiteX4" fmla="*/ 162337 w 230825"/>
                <a:gd name="connsiteY4" fmla="*/ 360119 h 505880"/>
                <a:gd name="connsiteX5" fmla="*/ 163455 w 230825"/>
                <a:gd name="connsiteY5" fmla="*/ 347271 h 505880"/>
                <a:gd name="connsiteX6" fmla="*/ 158093 w 230825"/>
                <a:gd name="connsiteY6" fmla="*/ 329171 h 505880"/>
                <a:gd name="connsiteX7" fmla="*/ 137870 w 230825"/>
                <a:gd name="connsiteY7" fmla="*/ 304591 h 505880"/>
                <a:gd name="connsiteX8" fmla="*/ 143233 w 230825"/>
                <a:gd name="connsiteY8" fmla="*/ 261912 h 505880"/>
                <a:gd name="connsiteX9" fmla="*/ 158204 w 230825"/>
                <a:gd name="connsiteY9" fmla="*/ 253309 h 505880"/>
                <a:gd name="connsiteX10" fmla="*/ 178538 w 230825"/>
                <a:gd name="connsiteY10" fmla="*/ 246941 h 505880"/>
                <a:gd name="connsiteX11" fmla="*/ 203118 w 230825"/>
                <a:gd name="connsiteY11" fmla="*/ 233087 h 505880"/>
                <a:gd name="connsiteX12" fmla="*/ 216972 w 230825"/>
                <a:gd name="connsiteY12" fmla="*/ 221356 h 505880"/>
                <a:gd name="connsiteX13" fmla="*/ 230826 w 230825"/>
                <a:gd name="connsiteY13" fmla="*/ 198899 h 505880"/>
                <a:gd name="connsiteX14" fmla="*/ 219206 w 230825"/>
                <a:gd name="connsiteY14" fmla="*/ 201468 h 505880"/>
                <a:gd name="connsiteX15" fmla="*/ 202447 w 230825"/>
                <a:gd name="connsiteY15" fmla="*/ 192530 h 505880"/>
                <a:gd name="connsiteX16" fmla="*/ 187476 w 230825"/>
                <a:gd name="connsiteY16" fmla="*/ 185380 h 505880"/>
                <a:gd name="connsiteX17" fmla="*/ 187476 w 230825"/>
                <a:gd name="connsiteY17" fmla="*/ 167392 h 505880"/>
                <a:gd name="connsiteX18" fmla="*/ 177309 w 230825"/>
                <a:gd name="connsiteY18" fmla="*/ 155437 h 505880"/>
                <a:gd name="connsiteX19" fmla="*/ 168930 w 230825"/>
                <a:gd name="connsiteY19" fmla="*/ 133204 h 505880"/>
                <a:gd name="connsiteX20" fmla="*/ 144350 w 230825"/>
                <a:gd name="connsiteY20" fmla="*/ 128400 h 505880"/>
                <a:gd name="connsiteX21" fmla="*/ 139546 w 230825"/>
                <a:gd name="connsiteY21" fmla="*/ 115216 h 505880"/>
                <a:gd name="connsiteX22" fmla="*/ 161779 w 230825"/>
                <a:gd name="connsiteY22" fmla="*/ 77453 h 505880"/>
                <a:gd name="connsiteX23" fmla="*/ 168371 w 230825"/>
                <a:gd name="connsiteY23" fmla="*/ 37790 h 505880"/>
                <a:gd name="connsiteX24" fmla="*/ 157533 w 230825"/>
                <a:gd name="connsiteY24" fmla="*/ 24606 h 505880"/>
                <a:gd name="connsiteX25" fmla="*/ 151500 w 230825"/>
                <a:gd name="connsiteY25" fmla="*/ 9635 h 505880"/>
                <a:gd name="connsiteX26" fmla="*/ 133513 w 230825"/>
                <a:gd name="connsiteY26" fmla="*/ 1814 h 505880"/>
                <a:gd name="connsiteX27" fmla="*/ 128932 w 230825"/>
                <a:gd name="connsiteY27" fmla="*/ 4496 h 505880"/>
                <a:gd name="connsiteX28" fmla="*/ 123010 w 230825"/>
                <a:gd name="connsiteY28" fmla="*/ 17456 h 505880"/>
                <a:gd name="connsiteX29" fmla="*/ 125133 w 230825"/>
                <a:gd name="connsiteY29" fmla="*/ 35555 h 505880"/>
                <a:gd name="connsiteX30" fmla="*/ 113402 w 230825"/>
                <a:gd name="connsiteY30" fmla="*/ 35555 h 505880"/>
                <a:gd name="connsiteX31" fmla="*/ 90945 w 230825"/>
                <a:gd name="connsiteY31" fmla="*/ 45164 h 505880"/>
                <a:gd name="connsiteX32" fmla="*/ 72734 w 230825"/>
                <a:gd name="connsiteY32" fmla="*/ 66503 h 505880"/>
                <a:gd name="connsiteX33" fmla="*/ 65248 w 230825"/>
                <a:gd name="connsiteY33" fmla="*/ 99574 h 505880"/>
                <a:gd name="connsiteX34" fmla="*/ 55639 w 230825"/>
                <a:gd name="connsiteY34" fmla="*/ 132645 h 505880"/>
                <a:gd name="connsiteX35" fmla="*/ 34300 w 230825"/>
                <a:gd name="connsiteY35" fmla="*/ 131528 h 505880"/>
                <a:gd name="connsiteX36" fmla="*/ 28937 w 230825"/>
                <a:gd name="connsiteY36" fmla="*/ 158230 h 505880"/>
                <a:gd name="connsiteX37" fmla="*/ 21451 w 230825"/>
                <a:gd name="connsiteY37" fmla="*/ 187056 h 505880"/>
                <a:gd name="connsiteX38" fmla="*/ 9720 w 230825"/>
                <a:gd name="connsiteY38" fmla="*/ 207278 h 505880"/>
                <a:gd name="connsiteX39" fmla="*/ 0 w 230825"/>
                <a:gd name="connsiteY39" fmla="*/ 215211 h 505880"/>
                <a:gd name="connsiteX40" fmla="*/ 25362 w 230825"/>
                <a:gd name="connsiteY40" fmla="*/ 241913 h 505880"/>
                <a:gd name="connsiteX41" fmla="*/ 56087 w 230825"/>
                <a:gd name="connsiteY41" fmla="*/ 296659 h 505880"/>
                <a:gd name="connsiteX42" fmla="*/ 52064 w 230825"/>
                <a:gd name="connsiteY42" fmla="*/ 340232 h 505880"/>
                <a:gd name="connsiteX43" fmla="*/ 63237 w 230825"/>
                <a:gd name="connsiteY43" fmla="*/ 354980 h 505880"/>
                <a:gd name="connsiteX44" fmla="*/ 89604 w 230825"/>
                <a:gd name="connsiteY44" fmla="*/ 351740 h 505880"/>
                <a:gd name="connsiteX45" fmla="*/ 112396 w 230825"/>
                <a:gd name="connsiteY45" fmla="*/ 324590 h 505880"/>
                <a:gd name="connsiteX46" fmla="*/ 126362 w 230825"/>
                <a:gd name="connsiteY46" fmla="*/ 335428 h 505880"/>
                <a:gd name="connsiteX47" fmla="*/ 137199 w 230825"/>
                <a:gd name="connsiteY47" fmla="*/ 365370 h 505880"/>
                <a:gd name="connsiteX48" fmla="*/ 151165 w 230825"/>
                <a:gd name="connsiteY48" fmla="*/ 423691 h 505880"/>
                <a:gd name="connsiteX49" fmla="*/ 161556 w 230825"/>
                <a:gd name="connsiteY49" fmla="*/ 466482 h 505880"/>
                <a:gd name="connsiteX50" fmla="*/ 165131 w 230825"/>
                <a:gd name="connsiteY50" fmla="*/ 498436 h 505880"/>
                <a:gd name="connsiteX51" fmla="*/ 163567 w 230825"/>
                <a:gd name="connsiteY51" fmla="*/ 505810 h 505880"/>
                <a:gd name="connsiteX52" fmla="*/ 186917 w 230825"/>
                <a:gd name="connsiteY52" fmla="*/ 461455 h 50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30825" h="505880">
                  <a:moveTo>
                    <a:pt x="186917" y="461455"/>
                  </a:moveTo>
                  <a:cubicBezTo>
                    <a:pt x="186917" y="450841"/>
                    <a:pt x="178426" y="449723"/>
                    <a:pt x="178426" y="441232"/>
                  </a:cubicBezTo>
                  <a:cubicBezTo>
                    <a:pt x="178426" y="432629"/>
                    <a:pt x="178426" y="417770"/>
                    <a:pt x="167701" y="408161"/>
                  </a:cubicBezTo>
                  <a:cubicBezTo>
                    <a:pt x="156975" y="398553"/>
                    <a:pt x="151724" y="384699"/>
                    <a:pt x="158093" y="379336"/>
                  </a:cubicBezTo>
                  <a:cubicBezTo>
                    <a:pt x="164460" y="373973"/>
                    <a:pt x="159210" y="359002"/>
                    <a:pt x="162337" y="360119"/>
                  </a:cubicBezTo>
                  <a:cubicBezTo>
                    <a:pt x="165578" y="361236"/>
                    <a:pt x="169824" y="350511"/>
                    <a:pt x="163455" y="347271"/>
                  </a:cubicBezTo>
                  <a:cubicBezTo>
                    <a:pt x="157087" y="344031"/>
                    <a:pt x="163455" y="331294"/>
                    <a:pt x="158093" y="329171"/>
                  </a:cubicBezTo>
                  <a:cubicBezTo>
                    <a:pt x="152729" y="327048"/>
                    <a:pt x="137870" y="309954"/>
                    <a:pt x="137870" y="304591"/>
                  </a:cubicBezTo>
                  <a:cubicBezTo>
                    <a:pt x="137870" y="299229"/>
                    <a:pt x="142115" y="269398"/>
                    <a:pt x="143233" y="261912"/>
                  </a:cubicBezTo>
                  <a:cubicBezTo>
                    <a:pt x="144350" y="254426"/>
                    <a:pt x="154964" y="253309"/>
                    <a:pt x="158204" y="253309"/>
                  </a:cubicBezTo>
                  <a:cubicBezTo>
                    <a:pt x="161444" y="253309"/>
                    <a:pt x="174292" y="254426"/>
                    <a:pt x="178538" y="246941"/>
                  </a:cubicBezTo>
                  <a:cubicBezTo>
                    <a:pt x="182784" y="239455"/>
                    <a:pt x="200883" y="238338"/>
                    <a:pt x="203118" y="233087"/>
                  </a:cubicBezTo>
                  <a:cubicBezTo>
                    <a:pt x="205241" y="227724"/>
                    <a:pt x="216972" y="227724"/>
                    <a:pt x="216972" y="221356"/>
                  </a:cubicBezTo>
                  <a:cubicBezTo>
                    <a:pt x="216972" y="214987"/>
                    <a:pt x="230826" y="198899"/>
                    <a:pt x="230826" y="198899"/>
                  </a:cubicBezTo>
                  <a:cubicBezTo>
                    <a:pt x="229709" y="196106"/>
                    <a:pt x="226245" y="198675"/>
                    <a:pt x="219206" y="201468"/>
                  </a:cubicBezTo>
                  <a:cubicBezTo>
                    <a:pt x="207252" y="206273"/>
                    <a:pt x="201219" y="199681"/>
                    <a:pt x="202447" y="192530"/>
                  </a:cubicBezTo>
                  <a:cubicBezTo>
                    <a:pt x="203676" y="185380"/>
                    <a:pt x="194068" y="185380"/>
                    <a:pt x="187476" y="185380"/>
                  </a:cubicBezTo>
                  <a:cubicBezTo>
                    <a:pt x="180884" y="185380"/>
                    <a:pt x="185018" y="174542"/>
                    <a:pt x="187476" y="167392"/>
                  </a:cubicBezTo>
                  <a:cubicBezTo>
                    <a:pt x="189822" y="160241"/>
                    <a:pt x="185018" y="155996"/>
                    <a:pt x="177309" y="155437"/>
                  </a:cubicBezTo>
                  <a:cubicBezTo>
                    <a:pt x="169488" y="154879"/>
                    <a:pt x="165913" y="138008"/>
                    <a:pt x="168930" y="133204"/>
                  </a:cubicBezTo>
                  <a:cubicBezTo>
                    <a:pt x="171946" y="128400"/>
                    <a:pt x="152729" y="124266"/>
                    <a:pt x="144350" y="128400"/>
                  </a:cubicBezTo>
                  <a:cubicBezTo>
                    <a:pt x="135970" y="132645"/>
                    <a:pt x="141892" y="121137"/>
                    <a:pt x="139546" y="115216"/>
                  </a:cubicBezTo>
                  <a:cubicBezTo>
                    <a:pt x="137088" y="109183"/>
                    <a:pt x="150272" y="88849"/>
                    <a:pt x="161779" y="77453"/>
                  </a:cubicBezTo>
                  <a:cubicBezTo>
                    <a:pt x="173175" y="65945"/>
                    <a:pt x="168371" y="50973"/>
                    <a:pt x="168371" y="37790"/>
                  </a:cubicBezTo>
                  <a:cubicBezTo>
                    <a:pt x="168371" y="24606"/>
                    <a:pt x="163008" y="24606"/>
                    <a:pt x="157533" y="24606"/>
                  </a:cubicBezTo>
                  <a:cubicBezTo>
                    <a:pt x="152059" y="24606"/>
                    <a:pt x="151500" y="16897"/>
                    <a:pt x="151500" y="9635"/>
                  </a:cubicBezTo>
                  <a:cubicBezTo>
                    <a:pt x="151500" y="2484"/>
                    <a:pt x="140104" y="-2990"/>
                    <a:pt x="133513" y="1814"/>
                  </a:cubicBezTo>
                  <a:cubicBezTo>
                    <a:pt x="132619" y="2484"/>
                    <a:pt x="130943" y="3378"/>
                    <a:pt x="128932" y="4496"/>
                  </a:cubicBezTo>
                  <a:cubicBezTo>
                    <a:pt x="129379" y="4607"/>
                    <a:pt x="127256" y="15221"/>
                    <a:pt x="123010" y="17456"/>
                  </a:cubicBezTo>
                  <a:cubicBezTo>
                    <a:pt x="118765" y="19578"/>
                    <a:pt x="118765" y="25947"/>
                    <a:pt x="125133" y="35555"/>
                  </a:cubicBezTo>
                  <a:cubicBezTo>
                    <a:pt x="131502" y="45164"/>
                    <a:pt x="115525" y="40918"/>
                    <a:pt x="113402" y="35555"/>
                  </a:cubicBezTo>
                  <a:cubicBezTo>
                    <a:pt x="111279" y="30192"/>
                    <a:pt x="98431" y="38795"/>
                    <a:pt x="90945" y="45164"/>
                  </a:cubicBezTo>
                  <a:cubicBezTo>
                    <a:pt x="83459" y="51532"/>
                    <a:pt x="72734" y="54772"/>
                    <a:pt x="72734" y="66503"/>
                  </a:cubicBezTo>
                  <a:cubicBezTo>
                    <a:pt x="72734" y="78235"/>
                    <a:pt x="63125" y="89966"/>
                    <a:pt x="65248" y="99574"/>
                  </a:cubicBezTo>
                  <a:cubicBezTo>
                    <a:pt x="67370" y="109183"/>
                    <a:pt x="54522" y="127394"/>
                    <a:pt x="55639" y="132645"/>
                  </a:cubicBezTo>
                  <a:cubicBezTo>
                    <a:pt x="56757" y="138008"/>
                    <a:pt x="37540" y="131528"/>
                    <a:pt x="34300" y="131528"/>
                  </a:cubicBezTo>
                  <a:cubicBezTo>
                    <a:pt x="31059" y="131528"/>
                    <a:pt x="33182" y="151750"/>
                    <a:pt x="28937" y="158230"/>
                  </a:cubicBezTo>
                  <a:cubicBezTo>
                    <a:pt x="24692" y="164599"/>
                    <a:pt x="27820" y="187056"/>
                    <a:pt x="21451" y="187056"/>
                  </a:cubicBezTo>
                  <a:cubicBezTo>
                    <a:pt x="15083" y="187056"/>
                    <a:pt x="9720" y="207278"/>
                    <a:pt x="9720" y="207278"/>
                  </a:cubicBezTo>
                  <a:cubicBezTo>
                    <a:pt x="9720" y="207278"/>
                    <a:pt x="4469" y="210742"/>
                    <a:pt x="0" y="215211"/>
                  </a:cubicBezTo>
                  <a:cubicBezTo>
                    <a:pt x="5251" y="225936"/>
                    <a:pt x="14748" y="237556"/>
                    <a:pt x="25362" y="241913"/>
                  </a:cubicBezTo>
                  <a:cubicBezTo>
                    <a:pt x="41003" y="248282"/>
                    <a:pt x="51394" y="279900"/>
                    <a:pt x="56087" y="296659"/>
                  </a:cubicBezTo>
                  <a:cubicBezTo>
                    <a:pt x="60891" y="313418"/>
                    <a:pt x="57650" y="330623"/>
                    <a:pt x="52064" y="340232"/>
                  </a:cubicBezTo>
                  <a:cubicBezTo>
                    <a:pt x="46478" y="349840"/>
                    <a:pt x="54076" y="350287"/>
                    <a:pt x="63237" y="354980"/>
                  </a:cubicBezTo>
                  <a:cubicBezTo>
                    <a:pt x="72398" y="359784"/>
                    <a:pt x="82789" y="361348"/>
                    <a:pt x="89604" y="351740"/>
                  </a:cubicBezTo>
                  <a:cubicBezTo>
                    <a:pt x="96420" y="342131"/>
                    <a:pt x="110385" y="335428"/>
                    <a:pt x="112396" y="324590"/>
                  </a:cubicBezTo>
                  <a:cubicBezTo>
                    <a:pt x="114407" y="313753"/>
                    <a:pt x="120776" y="329730"/>
                    <a:pt x="126362" y="335428"/>
                  </a:cubicBezTo>
                  <a:cubicBezTo>
                    <a:pt x="131948" y="341014"/>
                    <a:pt x="135970" y="351740"/>
                    <a:pt x="137199" y="365370"/>
                  </a:cubicBezTo>
                  <a:cubicBezTo>
                    <a:pt x="138429" y="379001"/>
                    <a:pt x="139546" y="412966"/>
                    <a:pt x="151165" y="423691"/>
                  </a:cubicBezTo>
                  <a:cubicBezTo>
                    <a:pt x="162785" y="434417"/>
                    <a:pt x="164796" y="458103"/>
                    <a:pt x="161556" y="466482"/>
                  </a:cubicBezTo>
                  <a:cubicBezTo>
                    <a:pt x="158427" y="474862"/>
                    <a:pt x="167589" y="489274"/>
                    <a:pt x="165131" y="498436"/>
                  </a:cubicBezTo>
                  <a:cubicBezTo>
                    <a:pt x="164684" y="500224"/>
                    <a:pt x="164125" y="502905"/>
                    <a:pt x="163567" y="505810"/>
                  </a:cubicBezTo>
                  <a:cubicBezTo>
                    <a:pt x="174181" y="507933"/>
                    <a:pt x="186917" y="461455"/>
                    <a:pt x="186917" y="4614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087D266E-20E1-CE9F-5944-A2BF3CF63200}"/>
                </a:ext>
              </a:extLst>
            </p:cNvPr>
            <p:cNvSpPr/>
            <p:nvPr/>
          </p:nvSpPr>
          <p:spPr>
            <a:xfrm>
              <a:off x="8485222" y="3342321"/>
              <a:ext cx="78841" cy="43931"/>
            </a:xfrm>
            <a:custGeom>
              <a:avLst/>
              <a:gdLst>
                <a:gd name="connsiteX0" fmla="*/ 78656 w 78841"/>
                <a:gd name="connsiteY0" fmla="*/ 14392 h 43931"/>
                <a:gd name="connsiteX1" fmla="*/ 47484 w 78841"/>
                <a:gd name="connsiteY1" fmla="*/ 5901 h 43931"/>
                <a:gd name="connsiteX2" fmla="*/ 25250 w 78841"/>
                <a:gd name="connsiteY2" fmla="*/ 2325 h 43931"/>
                <a:gd name="connsiteX3" fmla="*/ 6034 w 78841"/>
                <a:gd name="connsiteY3" fmla="*/ 19084 h 43931"/>
                <a:gd name="connsiteX4" fmla="*/ 0 w 78841"/>
                <a:gd name="connsiteY4" fmla="*/ 30480 h 43931"/>
                <a:gd name="connsiteX5" fmla="*/ 7039 w 78841"/>
                <a:gd name="connsiteY5" fmla="*/ 36737 h 43931"/>
                <a:gd name="connsiteX6" fmla="*/ 25138 w 78841"/>
                <a:gd name="connsiteY6" fmla="*/ 40983 h 43931"/>
                <a:gd name="connsiteX7" fmla="*/ 50835 w 78841"/>
                <a:gd name="connsiteY7" fmla="*/ 43105 h 43931"/>
                <a:gd name="connsiteX8" fmla="*/ 77538 w 78841"/>
                <a:gd name="connsiteY8" fmla="*/ 39865 h 43931"/>
                <a:gd name="connsiteX9" fmla="*/ 74298 w 78841"/>
                <a:gd name="connsiteY9" fmla="*/ 16403 h 43931"/>
                <a:gd name="connsiteX10" fmla="*/ 78656 w 78841"/>
                <a:gd name="connsiteY10" fmla="*/ 14392 h 4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841" h="43931">
                  <a:moveTo>
                    <a:pt x="78656" y="14392"/>
                  </a:moveTo>
                  <a:cubicBezTo>
                    <a:pt x="62567" y="-356"/>
                    <a:pt x="58209" y="11487"/>
                    <a:pt x="47484" y="5901"/>
                  </a:cubicBezTo>
                  <a:cubicBezTo>
                    <a:pt x="36088" y="-133"/>
                    <a:pt x="30725" y="-1920"/>
                    <a:pt x="25250" y="2325"/>
                  </a:cubicBezTo>
                  <a:cubicBezTo>
                    <a:pt x="19888" y="6571"/>
                    <a:pt x="11508" y="5901"/>
                    <a:pt x="6034" y="19084"/>
                  </a:cubicBezTo>
                  <a:cubicBezTo>
                    <a:pt x="4246" y="23442"/>
                    <a:pt x="2123" y="27464"/>
                    <a:pt x="0" y="30480"/>
                  </a:cubicBezTo>
                  <a:cubicBezTo>
                    <a:pt x="1788" y="34502"/>
                    <a:pt x="4693" y="37296"/>
                    <a:pt x="7039" y="36737"/>
                  </a:cubicBezTo>
                  <a:cubicBezTo>
                    <a:pt x="11284" y="35620"/>
                    <a:pt x="16647" y="43105"/>
                    <a:pt x="25138" y="40983"/>
                  </a:cubicBezTo>
                  <a:cubicBezTo>
                    <a:pt x="33741" y="38860"/>
                    <a:pt x="38992" y="46345"/>
                    <a:pt x="50835" y="43105"/>
                  </a:cubicBezTo>
                  <a:cubicBezTo>
                    <a:pt x="62567" y="39865"/>
                    <a:pt x="73180" y="47351"/>
                    <a:pt x="77538" y="39865"/>
                  </a:cubicBezTo>
                  <a:cubicBezTo>
                    <a:pt x="81783" y="32380"/>
                    <a:pt x="74298" y="16403"/>
                    <a:pt x="74298" y="16403"/>
                  </a:cubicBezTo>
                  <a:cubicBezTo>
                    <a:pt x="74298" y="16403"/>
                    <a:pt x="76309" y="15509"/>
                    <a:pt x="78656" y="1439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5ECE6C7D-2A43-736D-B6B4-316B9CDC5A0B}"/>
                </a:ext>
              </a:extLst>
            </p:cNvPr>
            <p:cNvSpPr/>
            <p:nvPr/>
          </p:nvSpPr>
          <p:spPr>
            <a:xfrm>
              <a:off x="8824423" y="3485221"/>
              <a:ext cx="195346" cy="410242"/>
            </a:xfrm>
            <a:custGeom>
              <a:avLst/>
              <a:gdLst>
                <a:gd name="connsiteX0" fmla="*/ 147143 w 195346"/>
                <a:gd name="connsiteY0" fmla="*/ 48577 h 410242"/>
                <a:gd name="connsiteX1" fmla="*/ 120440 w 195346"/>
                <a:gd name="connsiteY1" fmla="*/ 28355 h 410242"/>
                <a:gd name="connsiteX2" fmla="*/ 112955 w 195346"/>
                <a:gd name="connsiteY2" fmla="*/ 12378 h 410242"/>
                <a:gd name="connsiteX3" fmla="*/ 90610 w 195346"/>
                <a:gd name="connsiteY3" fmla="*/ 647 h 410242"/>
                <a:gd name="connsiteX4" fmla="*/ 69270 w 195346"/>
                <a:gd name="connsiteY4" fmla="*/ 14501 h 410242"/>
                <a:gd name="connsiteX5" fmla="*/ 51170 w 195346"/>
                <a:gd name="connsiteY5" fmla="*/ 17741 h 410242"/>
                <a:gd name="connsiteX6" fmla="*/ 27708 w 195346"/>
                <a:gd name="connsiteY6" fmla="*/ 17741 h 410242"/>
                <a:gd name="connsiteX7" fmla="*/ 7374 w 195346"/>
                <a:gd name="connsiteY7" fmla="*/ 19864 h 410242"/>
                <a:gd name="connsiteX8" fmla="*/ 0 w 195346"/>
                <a:gd name="connsiteY8" fmla="*/ 25562 h 410242"/>
                <a:gd name="connsiteX9" fmla="*/ 9831 w 195346"/>
                <a:gd name="connsiteY9" fmla="*/ 39863 h 410242"/>
                <a:gd name="connsiteX10" fmla="*/ 23462 w 195346"/>
                <a:gd name="connsiteY10" fmla="*/ 60420 h 410242"/>
                <a:gd name="connsiteX11" fmla="*/ 45696 w 195346"/>
                <a:gd name="connsiteY11" fmla="*/ 72375 h 410242"/>
                <a:gd name="connsiteX12" fmla="*/ 64577 w 195346"/>
                <a:gd name="connsiteY12" fmla="*/ 77514 h 410242"/>
                <a:gd name="connsiteX13" fmla="*/ 73180 w 195346"/>
                <a:gd name="connsiteY13" fmla="*/ 98072 h 410242"/>
                <a:gd name="connsiteX14" fmla="*/ 52622 w 195346"/>
                <a:gd name="connsiteY14" fmla="*/ 110026 h 410242"/>
                <a:gd name="connsiteX15" fmla="*/ 81672 w 195346"/>
                <a:gd name="connsiteY15" fmla="*/ 135723 h 410242"/>
                <a:gd name="connsiteX16" fmla="*/ 95414 w 195346"/>
                <a:gd name="connsiteY16" fmla="*/ 159633 h 410242"/>
                <a:gd name="connsiteX17" fmla="*/ 117647 w 195346"/>
                <a:gd name="connsiteY17" fmla="*/ 188681 h 410242"/>
                <a:gd name="connsiteX18" fmla="*/ 139880 w 195346"/>
                <a:gd name="connsiteY18" fmla="*/ 209239 h 410242"/>
                <a:gd name="connsiteX19" fmla="*/ 145020 w 195346"/>
                <a:gd name="connsiteY19" fmla="*/ 236724 h 410242"/>
                <a:gd name="connsiteX20" fmla="*/ 153623 w 195346"/>
                <a:gd name="connsiteY20" fmla="*/ 281191 h 410242"/>
                <a:gd name="connsiteX21" fmla="*/ 134741 w 195346"/>
                <a:gd name="connsiteY21" fmla="*/ 312027 h 410242"/>
                <a:gd name="connsiteX22" fmla="*/ 110832 w 195346"/>
                <a:gd name="connsiteY22" fmla="*/ 327445 h 410242"/>
                <a:gd name="connsiteX23" fmla="*/ 110832 w 195346"/>
                <a:gd name="connsiteY23" fmla="*/ 351354 h 410242"/>
                <a:gd name="connsiteX24" fmla="*/ 79995 w 195346"/>
                <a:gd name="connsiteY24" fmla="*/ 351354 h 410242"/>
                <a:gd name="connsiteX25" fmla="*/ 63348 w 195346"/>
                <a:gd name="connsiteY25" fmla="*/ 364426 h 410242"/>
                <a:gd name="connsiteX26" fmla="*/ 75303 w 195346"/>
                <a:gd name="connsiteY26" fmla="*/ 373476 h 410242"/>
                <a:gd name="connsiteX27" fmla="*/ 67706 w 195346"/>
                <a:gd name="connsiteY27" fmla="*/ 397050 h 410242"/>
                <a:gd name="connsiteX28" fmla="*/ 81224 w 195346"/>
                <a:gd name="connsiteY28" fmla="*/ 407888 h 410242"/>
                <a:gd name="connsiteX29" fmla="*/ 105692 w 195346"/>
                <a:gd name="connsiteY29" fmla="*/ 389118 h 410242"/>
                <a:gd name="connsiteX30" fmla="*/ 112061 w 195346"/>
                <a:gd name="connsiteY30" fmla="*/ 378727 h 410242"/>
                <a:gd name="connsiteX31" fmla="*/ 119211 w 195346"/>
                <a:gd name="connsiteY31" fmla="*/ 364315 h 410242"/>
                <a:gd name="connsiteX32" fmla="*/ 135970 w 195346"/>
                <a:gd name="connsiteY32" fmla="*/ 361522 h 410242"/>
                <a:gd name="connsiteX33" fmla="*/ 172728 w 195346"/>
                <a:gd name="connsiteY33" fmla="*/ 343869 h 410242"/>
                <a:gd name="connsiteX34" fmla="*/ 193956 w 195346"/>
                <a:gd name="connsiteY34" fmla="*/ 307893 h 410242"/>
                <a:gd name="connsiteX35" fmla="*/ 187588 w 195346"/>
                <a:gd name="connsiteY35" fmla="*/ 245103 h 410242"/>
                <a:gd name="connsiteX36" fmla="*/ 162003 w 195346"/>
                <a:gd name="connsiteY36" fmla="*/ 202759 h 410242"/>
                <a:gd name="connsiteX37" fmla="*/ 118429 w 195346"/>
                <a:gd name="connsiteY37" fmla="*/ 166001 h 410242"/>
                <a:gd name="connsiteX38" fmla="*/ 106474 w 195346"/>
                <a:gd name="connsiteY38" fmla="*/ 145220 h 410242"/>
                <a:gd name="connsiteX39" fmla="*/ 99659 w 195346"/>
                <a:gd name="connsiteY39" fmla="*/ 108462 h 410242"/>
                <a:gd name="connsiteX40" fmla="*/ 118876 w 195346"/>
                <a:gd name="connsiteY40" fmla="*/ 84888 h 410242"/>
                <a:gd name="connsiteX41" fmla="*/ 129266 w 195346"/>
                <a:gd name="connsiteY41" fmla="*/ 68911 h 410242"/>
                <a:gd name="connsiteX42" fmla="*/ 150495 w 195346"/>
                <a:gd name="connsiteY42" fmla="*/ 54945 h 410242"/>
                <a:gd name="connsiteX43" fmla="*/ 152841 w 195346"/>
                <a:gd name="connsiteY43" fmla="*/ 52935 h 410242"/>
                <a:gd name="connsiteX44" fmla="*/ 147143 w 195346"/>
                <a:gd name="connsiteY44" fmla="*/ 48577 h 4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5346" h="410242">
                  <a:moveTo>
                    <a:pt x="147143" y="48577"/>
                  </a:moveTo>
                  <a:cubicBezTo>
                    <a:pt x="139657" y="47460"/>
                    <a:pt x="120440" y="33718"/>
                    <a:pt x="120440" y="28355"/>
                  </a:cubicBezTo>
                  <a:cubicBezTo>
                    <a:pt x="120440" y="22992"/>
                    <a:pt x="130049" y="14501"/>
                    <a:pt x="112955" y="12378"/>
                  </a:cubicBezTo>
                  <a:cubicBezTo>
                    <a:pt x="95972" y="10255"/>
                    <a:pt x="93738" y="3887"/>
                    <a:pt x="90610" y="647"/>
                  </a:cubicBezTo>
                  <a:cubicBezTo>
                    <a:pt x="87369" y="-2593"/>
                    <a:pt x="73515" y="7015"/>
                    <a:pt x="69270" y="14501"/>
                  </a:cubicBezTo>
                  <a:cubicBezTo>
                    <a:pt x="65024" y="21986"/>
                    <a:pt x="60667" y="12378"/>
                    <a:pt x="51170" y="17741"/>
                  </a:cubicBezTo>
                  <a:cubicBezTo>
                    <a:pt x="41562" y="23104"/>
                    <a:pt x="31953" y="10255"/>
                    <a:pt x="27708" y="17741"/>
                  </a:cubicBezTo>
                  <a:cubicBezTo>
                    <a:pt x="23462" y="25226"/>
                    <a:pt x="12736" y="13495"/>
                    <a:pt x="7374" y="19864"/>
                  </a:cubicBezTo>
                  <a:cubicBezTo>
                    <a:pt x="5363" y="22322"/>
                    <a:pt x="2681" y="24333"/>
                    <a:pt x="0" y="25562"/>
                  </a:cubicBezTo>
                  <a:cubicBezTo>
                    <a:pt x="4692" y="30813"/>
                    <a:pt x="9831" y="35840"/>
                    <a:pt x="9831" y="39863"/>
                  </a:cubicBezTo>
                  <a:cubicBezTo>
                    <a:pt x="9831" y="46678"/>
                    <a:pt x="23462" y="51817"/>
                    <a:pt x="23462" y="60420"/>
                  </a:cubicBezTo>
                  <a:cubicBezTo>
                    <a:pt x="23462" y="69023"/>
                    <a:pt x="40556" y="75838"/>
                    <a:pt x="45696" y="72375"/>
                  </a:cubicBezTo>
                  <a:cubicBezTo>
                    <a:pt x="50835" y="68911"/>
                    <a:pt x="62790" y="65559"/>
                    <a:pt x="64577" y="77514"/>
                  </a:cubicBezTo>
                  <a:cubicBezTo>
                    <a:pt x="66253" y="89581"/>
                    <a:pt x="73180" y="89581"/>
                    <a:pt x="73180" y="98072"/>
                  </a:cubicBezTo>
                  <a:cubicBezTo>
                    <a:pt x="73180" y="106563"/>
                    <a:pt x="56086" y="101535"/>
                    <a:pt x="52622" y="110026"/>
                  </a:cubicBezTo>
                  <a:cubicBezTo>
                    <a:pt x="49159" y="118629"/>
                    <a:pt x="81672" y="128908"/>
                    <a:pt x="81672" y="135723"/>
                  </a:cubicBezTo>
                  <a:cubicBezTo>
                    <a:pt x="81672" y="142539"/>
                    <a:pt x="91950" y="151142"/>
                    <a:pt x="95414" y="159633"/>
                  </a:cubicBezTo>
                  <a:cubicBezTo>
                    <a:pt x="98877" y="168236"/>
                    <a:pt x="114295" y="178514"/>
                    <a:pt x="117647" y="188681"/>
                  </a:cubicBezTo>
                  <a:cubicBezTo>
                    <a:pt x="121111" y="198960"/>
                    <a:pt x="134741" y="204100"/>
                    <a:pt x="139880" y="209239"/>
                  </a:cubicBezTo>
                  <a:cubicBezTo>
                    <a:pt x="145020" y="214378"/>
                    <a:pt x="146696" y="226333"/>
                    <a:pt x="145020" y="236724"/>
                  </a:cubicBezTo>
                  <a:cubicBezTo>
                    <a:pt x="143344" y="247002"/>
                    <a:pt x="143344" y="265772"/>
                    <a:pt x="153623" y="281191"/>
                  </a:cubicBezTo>
                  <a:cubicBezTo>
                    <a:pt x="163902" y="296609"/>
                    <a:pt x="141668" y="303424"/>
                    <a:pt x="134741" y="312027"/>
                  </a:cubicBezTo>
                  <a:cubicBezTo>
                    <a:pt x="127926" y="320630"/>
                    <a:pt x="131278" y="332585"/>
                    <a:pt x="110832" y="327445"/>
                  </a:cubicBezTo>
                  <a:cubicBezTo>
                    <a:pt x="90274" y="322306"/>
                    <a:pt x="114295" y="344539"/>
                    <a:pt x="110832" y="351354"/>
                  </a:cubicBezTo>
                  <a:cubicBezTo>
                    <a:pt x="107368" y="358282"/>
                    <a:pt x="79995" y="344539"/>
                    <a:pt x="79995" y="351354"/>
                  </a:cubicBezTo>
                  <a:cubicBezTo>
                    <a:pt x="79995" y="355488"/>
                    <a:pt x="70722" y="360851"/>
                    <a:pt x="63348" y="364426"/>
                  </a:cubicBezTo>
                  <a:cubicBezTo>
                    <a:pt x="66253" y="368225"/>
                    <a:pt x="70387" y="370460"/>
                    <a:pt x="75303" y="373476"/>
                  </a:cubicBezTo>
                  <a:cubicBezTo>
                    <a:pt x="81672" y="377498"/>
                    <a:pt x="67370" y="384314"/>
                    <a:pt x="67706" y="397050"/>
                  </a:cubicBezTo>
                  <a:cubicBezTo>
                    <a:pt x="68153" y="409899"/>
                    <a:pt x="77649" y="413027"/>
                    <a:pt x="81224" y="407888"/>
                  </a:cubicBezTo>
                  <a:cubicBezTo>
                    <a:pt x="84800" y="402637"/>
                    <a:pt x="99659" y="391129"/>
                    <a:pt x="105692" y="389118"/>
                  </a:cubicBezTo>
                  <a:cubicBezTo>
                    <a:pt x="111726" y="387107"/>
                    <a:pt x="105692" y="378280"/>
                    <a:pt x="112061" y="378727"/>
                  </a:cubicBezTo>
                  <a:cubicBezTo>
                    <a:pt x="118429" y="379063"/>
                    <a:pt x="116418" y="369566"/>
                    <a:pt x="119211" y="364315"/>
                  </a:cubicBezTo>
                  <a:cubicBezTo>
                    <a:pt x="122005" y="359175"/>
                    <a:pt x="126362" y="361075"/>
                    <a:pt x="135970" y="361522"/>
                  </a:cubicBezTo>
                  <a:cubicBezTo>
                    <a:pt x="145579" y="361857"/>
                    <a:pt x="159098" y="352695"/>
                    <a:pt x="172728" y="343869"/>
                  </a:cubicBezTo>
                  <a:cubicBezTo>
                    <a:pt x="186359" y="335043"/>
                    <a:pt x="188705" y="333143"/>
                    <a:pt x="193956" y="307893"/>
                  </a:cubicBezTo>
                  <a:cubicBezTo>
                    <a:pt x="199207" y="282755"/>
                    <a:pt x="187922" y="252700"/>
                    <a:pt x="187588" y="245103"/>
                  </a:cubicBezTo>
                  <a:cubicBezTo>
                    <a:pt x="187141" y="237506"/>
                    <a:pt x="168818" y="202312"/>
                    <a:pt x="162003" y="202759"/>
                  </a:cubicBezTo>
                  <a:cubicBezTo>
                    <a:pt x="155187" y="203206"/>
                    <a:pt x="124016" y="171141"/>
                    <a:pt x="118429" y="166001"/>
                  </a:cubicBezTo>
                  <a:cubicBezTo>
                    <a:pt x="112843" y="160862"/>
                    <a:pt x="114407" y="152035"/>
                    <a:pt x="106474" y="145220"/>
                  </a:cubicBezTo>
                  <a:cubicBezTo>
                    <a:pt x="98542" y="138405"/>
                    <a:pt x="97648" y="120864"/>
                    <a:pt x="99659" y="108462"/>
                  </a:cubicBezTo>
                  <a:cubicBezTo>
                    <a:pt x="101670" y="96061"/>
                    <a:pt x="119211" y="93268"/>
                    <a:pt x="118876" y="84888"/>
                  </a:cubicBezTo>
                  <a:cubicBezTo>
                    <a:pt x="118541" y="76509"/>
                    <a:pt x="120440" y="69358"/>
                    <a:pt x="129266" y="68911"/>
                  </a:cubicBezTo>
                  <a:cubicBezTo>
                    <a:pt x="138093" y="68464"/>
                    <a:pt x="146473" y="61314"/>
                    <a:pt x="150495" y="54945"/>
                  </a:cubicBezTo>
                  <a:cubicBezTo>
                    <a:pt x="151053" y="54052"/>
                    <a:pt x="151947" y="53493"/>
                    <a:pt x="152841" y="52935"/>
                  </a:cubicBezTo>
                  <a:cubicBezTo>
                    <a:pt x="150383" y="50477"/>
                    <a:pt x="148484" y="48801"/>
                    <a:pt x="147143" y="4857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E6F299C-DB15-6CA0-430C-A83A429C08C7}"/>
                </a:ext>
              </a:extLst>
            </p:cNvPr>
            <p:cNvSpPr/>
            <p:nvPr/>
          </p:nvSpPr>
          <p:spPr>
            <a:xfrm>
              <a:off x="8829797" y="3732894"/>
              <a:ext cx="150797" cy="116977"/>
            </a:xfrm>
            <a:custGeom>
              <a:avLst/>
              <a:gdLst>
                <a:gd name="connsiteX0" fmla="*/ 74509 w 150797"/>
                <a:gd name="connsiteY0" fmla="*/ 103794 h 116977"/>
                <a:gd name="connsiteX1" fmla="*/ 105345 w 150797"/>
                <a:gd name="connsiteY1" fmla="*/ 103794 h 116977"/>
                <a:gd name="connsiteX2" fmla="*/ 105345 w 150797"/>
                <a:gd name="connsiteY2" fmla="*/ 79884 h 116977"/>
                <a:gd name="connsiteX3" fmla="*/ 129255 w 150797"/>
                <a:gd name="connsiteY3" fmla="*/ 64466 h 116977"/>
                <a:gd name="connsiteX4" fmla="*/ 148137 w 150797"/>
                <a:gd name="connsiteY4" fmla="*/ 33630 h 116977"/>
                <a:gd name="connsiteX5" fmla="*/ 138751 w 150797"/>
                <a:gd name="connsiteY5" fmla="*/ 0 h 116977"/>
                <a:gd name="connsiteX6" fmla="*/ 119535 w 150797"/>
                <a:gd name="connsiteY6" fmla="*/ 3799 h 116977"/>
                <a:gd name="connsiteX7" fmla="*/ 101100 w 150797"/>
                <a:gd name="connsiteY7" fmla="*/ 9608 h 116977"/>
                <a:gd name="connsiteX8" fmla="*/ 93056 w 150797"/>
                <a:gd name="connsiteY8" fmla="*/ 16535 h 116977"/>
                <a:gd name="connsiteX9" fmla="*/ 78084 w 150797"/>
                <a:gd name="connsiteY9" fmla="*/ 6145 h 116977"/>
                <a:gd name="connsiteX10" fmla="*/ 41215 w 150797"/>
                <a:gd name="connsiteY10" fmla="*/ 5028 h 116977"/>
                <a:gd name="connsiteX11" fmla="*/ 4345 w 150797"/>
                <a:gd name="connsiteY11" fmla="*/ 23463 h 116977"/>
                <a:gd name="connsiteX12" fmla="*/ 5462 w 150797"/>
                <a:gd name="connsiteY12" fmla="*/ 47707 h 116977"/>
                <a:gd name="connsiteX13" fmla="*/ 8926 w 150797"/>
                <a:gd name="connsiteY13" fmla="*/ 68488 h 116977"/>
                <a:gd name="connsiteX14" fmla="*/ 8702 w 150797"/>
                <a:gd name="connsiteY14" fmla="*/ 69270 h 116977"/>
                <a:gd name="connsiteX15" fmla="*/ 15965 w 150797"/>
                <a:gd name="connsiteY15" fmla="*/ 93626 h 116977"/>
                <a:gd name="connsiteX16" fmla="*/ 32724 w 150797"/>
                <a:gd name="connsiteY16" fmla="*/ 96420 h 116977"/>
                <a:gd name="connsiteX17" fmla="*/ 33952 w 150797"/>
                <a:gd name="connsiteY17" fmla="*/ 110832 h 116977"/>
                <a:gd name="connsiteX18" fmla="*/ 55515 w 150797"/>
                <a:gd name="connsiteY18" fmla="*/ 112843 h 116977"/>
                <a:gd name="connsiteX19" fmla="*/ 57974 w 150797"/>
                <a:gd name="connsiteY19" fmla="*/ 116977 h 116977"/>
                <a:gd name="connsiteX20" fmla="*/ 74509 w 150797"/>
                <a:gd name="connsiteY20" fmla="*/ 103794 h 1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797" h="116977">
                  <a:moveTo>
                    <a:pt x="74509" y="103794"/>
                  </a:moveTo>
                  <a:cubicBezTo>
                    <a:pt x="74509" y="96978"/>
                    <a:pt x="101882" y="110720"/>
                    <a:pt x="105345" y="103794"/>
                  </a:cubicBezTo>
                  <a:cubicBezTo>
                    <a:pt x="108809" y="96978"/>
                    <a:pt x="84788" y="74745"/>
                    <a:pt x="105345" y="79884"/>
                  </a:cubicBezTo>
                  <a:cubicBezTo>
                    <a:pt x="125903" y="85023"/>
                    <a:pt x="122439" y="73069"/>
                    <a:pt x="129255" y="64466"/>
                  </a:cubicBezTo>
                  <a:cubicBezTo>
                    <a:pt x="136070" y="55863"/>
                    <a:pt x="158415" y="49048"/>
                    <a:pt x="148137" y="33630"/>
                  </a:cubicBezTo>
                  <a:cubicBezTo>
                    <a:pt x="140874" y="22680"/>
                    <a:pt x="138751" y="10055"/>
                    <a:pt x="138751" y="0"/>
                  </a:cubicBezTo>
                  <a:cubicBezTo>
                    <a:pt x="132160" y="5251"/>
                    <a:pt x="124115" y="5586"/>
                    <a:pt x="119535" y="3799"/>
                  </a:cubicBezTo>
                  <a:cubicBezTo>
                    <a:pt x="113725" y="1452"/>
                    <a:pt x="101100" y="335"/>
                    <a:pt x="101100" y="9608"/>
                  </a:cubicBezTo>
                  <a:cubicBezTo>
                    <a:pt x="101100" y="18882"/>
                    <a:pt x="91826" y="21116"/>
                    <a:pt x="93056" y="16535"/>
                  </a:cubicBezTo>
                  <a:cubicBezTo>
                    <a:pt x="94285" y="11955"/>
                    <a:pt x="83782" y="13072"/>
                    <a:pt x="78084" y="6145"/>
                  </a:cubicBezTo>
                  <a:cubicBezTo>
                    <a:pt x="72386" y="-782"/>
                    <a:pt x="51493" y="8491"/>
                    <a:pt x="41215" y="5028"/>
                  </a:cubicBezTo>
                  <a:cubicBezTo>
                    <a:pt x="30824" y="1564"/>
                    <a:pt x="14624" y="10726"/>
                    <a:pt x="4345" y="23463"/>
                  </a:cubicBezTo>
                  <a:cubicBezTo>
                    <a:pt x="-6046" y="36199"/>
                    <a:pt x="5462" y="36199"/>
                    <a:pt x="5462" y="47707"/>
                  </a:cubicBezTo>
                  <a:cubicBezTo>
                    <a:pt x="5462" y="59215"/>
                    <a:pt x="12389" y="59215"/>
                    <a:pt x="8926" y="68488"/>
                  </a:cubicBezTo>
                  <a:cubicBezTo>
                    <a:pt x="8814" y="68712"/>
                    <a:pt x="8702" y="69047"/>
                    <a:pt x="8702" y="69270"/>
                  </a:cubicBezTo>
                  <a:cubicBezTo>
                    <a:pt x="18870" y="73739"/>
                    <a:pt x="14848" y="86476"/>
                    <a:pt x="15965" y="93626"/>
                  </a:cubicBezTo>
                  <a:cubicBezTo>
                    <a:pt x="17194" y="101224"/>
                    <a:pt x="27137" y="96755"/>
                    <a:pt x="32724" y="96420"/>
                  </a:cubicBezTo>
                  <a:cubicBezTo>
                    <a:pt x="38310" y="95973"/>
                    <a:pt x="29148" y="105246"/>
                    <a:pt x="33952" y="110832"/>
                  </a:cubicBezTo>
                  <a:cubicBezTo>
                    <a:pt x="38757" y="116418"/>
                    <a:pt x="52722" y="106028"/>
                    <a:pt x="55515" y="112843"/>
                  </a:cubicBezTo>
                  <a:cubicBezTo>
                    <a:pt x="56186" y="114407"/>
                    <a:pt x="56968" y="115748"/>
                    <a:pt x="57974" y="116977"/>
                  </a:cubicBezTo>
                  <a:cubicBezTo>
                    <a:pt x="65236" y="113290"/>
                    <a:pt x="74509" y="107927"/>
                    <a:pt x="74509" y="1037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0E0B8F92-B78F-D566-D512-4E4D0AB504ED}"/>
                </a:ext>
              </a:extLst>
            </p:cNvPr>
            <p:cNvSpPr/>
            <p:nvPr/>
          </p:nvSpPr>
          <p:spPr>
            <a:xfrm>
              <a:off x="8771017" y="3510783"/>
              <a:ext cx="198875" cy="240835"/>
            </a:xfrm>
            <a:custGeom>
              <a:avLst/>
              <a:gdLst>
                <a:gd name="connsiteX0" fmla="*/ 134965 w 198875"/>
                <a:gd name="connsiteY0" fmla="*/ 110162 h 240835"/>
                <a:gd name="connsiteX1" fmla="*/ 105916 w 198875"/>
                <a:gd name="connsiteY1" fmla="*/ 84465 h 240835"/>
                <a:gd name="connsiteX2" fmla="*/ 126474 w 198875"/>
                <a:gd name="connsiteY2" fmla="*/ 72510 h 240835"/>
                <a:gd name="connsiteX3" fmla="*/ 117871 w 198875"/>
                <a:gd name="connsiteY3" fmla="*/ 51953 h 240835"/>
                <a:gd name="connsiteX4" fmla="*/ 98989 w 198875"/>
                <a:gd name="connsiteY4" fmla="*/ 46813 h 240835"/>
                <a:gd name="connsiteX5" fmla="*/ 76756 w 198875"/>
                <a:gd name="connsiteY5" fmla="*/ 34858 h 240835"/>
                <a:gd name="connsiteX6" fmla="*/ 63125 w 198875"/>
                <a:gd name="connsiteY6" fmla="*/ 14301 h 240835"/>
                <a:gd name="connsiteX7" fmla="*/ 53294 w 198875"/>
                <a:gd name="connsiteY7" fmla="*/ 0 h 240835"/>
                <a:gd name="connsiteX8" fmla="*/ 42568 w 198875"/>
                <a:gd name="connsiteY8" fmla="*/ 670 h 240835"/>
                <a:gd name="connsiteX9" fmla="*/ 38322 w 198875"/>
                <a:gd name="connsiteY9" fmla="*/ 14524 h 240835"/>
                <a:gd name="connsiteX10" fmla="*/ 37205 w 198875"/>
                <a:gd name="connsiteY10" fmla="*/ 35864 h 240835"/>
                <a:gd name="connsiteX11" fmla="*/ 23351 w 198875"/>
                <a:gd name="connsiteY11" fmla="*/ 23016 h 240835"/>
                <a:gd name="connsiteX12" fmla="*/ 9496 w 198875"/>
                <a:gd name="connsiteY12" fmla="*/ 45472 h 240835"/>
                <a:gd name="connsiteX13" fmla="*/ 0 w 198875"/>
                <a:gd name="connsiteY13" fmla="*/ 53293 h 240835"/>
                <a:gd name="connsiteX14" fmla="*/ 5251 w 198875"/>
                <a:gd name="connsiteY14" fmla="*/ 58544 h 240835"/>
                <a:gd name="connsiteX15" fmla="*/ 7597 w 198875"/>
                <a:gd name="connsiteY15" fmla="*/ 79325 h 240835"/>
                <a:gd name="connsiteX16" fmla="*/ 26032 w 198875"/>
                <a:gd name="connsiteY16" fmla="*/ 86252 h 240835"/>
                <a:gd name="connsiteX17" fmla="*/ 23686 w 198875"/>
                <a:gd name="connsiteY17" fmla="*/ 115078 h 240835"/>
                <a:gd name="connsiteX18" fmla="*/ 16759 w 198875"/>
                <a:gd name="connsiteY18" fmla="*/ 135859 h 240835"/>
                <a:gd name="connsiteX19" fmla="*/ 41003 w 198875"/>
                <a:gd name="connsiteY19" fmla="*/ 126585 h 240835"/>
                <a:gd name="connsiteX20" fmla="*/ 60555 w 198875"/>
                <a:gd name="connsiteY20" fmla="*/ 125468 h 240835"/>
                <a:gd name="connsiteX21" fmla="*/ 77873 w 198875"/>
                <a:gd name="connsiteY21" fmla="*/ 120776 h 240835"/>
                <a:gd name="connsiteX22" fmla="*/ 103235 w 198875"/>
                <a:gd name="connsiteY22" fmla="*/ 119658 h 240835"/>
                <a:gd name="connsiteX23" fmla="*/ 122899 w 198875"/>
                <a:gd name="connsiteY23" fmla="*/ 139322 h 240835"/>
                <a:gd name="connsiteX24" fmla="*/ 125245 w 198875"/>
                <a:gd name="connsiteY24" fmla="*/ 171611 h 240835"/>
                <a:gd name="connsiteX25" fmla="*/ 143679 w 198875"/>
                <a:gd name="connsiteY25" fmla="*/ 200436 h 240835"/>
                <a:gd name="connsiteX26" fmla="*/ 140216 w 198875"/>
                <a:gd name="connsiteY26" fmla="*/ 231049 h 240835"/>
                <a:gd name="connsiteX27" fmla="*/ 151724 w 198875"/>
                <a:gd name="connsiteY27" fmla="*/ 238535 h 240835"/>
                <a:gd name="connsiteX28" fmla="*/ 159768 w 198875"/>
                <a:gd name="connsiteY28" fmla="*/ 231608 h 240835"/>
                <a:gd name="connsiteX29" fmla="*/ 178203 w 198875"/>
                <a:gd name="connsiteY29" fmla="*/ 225798 h 240835"/>
                <a:gd name="connsiteX30" fmla="*/ 197420 w 198875"/>
                <a:gd name="connsiteY30" fmla="*/ 221999 h 240835"/>
                <a:gd name="connsiteX31" fmla="*/ 198202 w 198875"/>
                <a:gd name="connsiteY31" fmla="*/ 211050 h 240835"/>
                <a:gd name="connsiteX32" fmla="*/ 193063 w 198875"/>
                <a:gd name="connsiteY32" fmla="*/ 183566 h 240835"/>
                <a:gd name="connsiteX33" fmla="*/ 170829 w 198875"/>
                <a:gd name="connsiteY33" fmla="*/ 163008 h 240835"/>
                <a:gd name="connsiteX34" fmla="*/ 148595 w 198875"/>
                <a:gd name="connsiteY34" fmla="*/ 133959 h 240835"/>
                <a:gd name="connsiteX35" fmla="*/ 134965 w 198875"/>
                <a:gd name="connsiteY35" fmla="*/ 110162 h 24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8875" h="240835">
                  <a:moveTo>
                    <a:pt x="134965" y="110162"/>
                  </a:moveTo>
                  <a:cubicBezTo>
                    <a:pt x="134965" y="103347"/>
                    <a:pt x="102453" y="93068"/>
                    <a:pt x="105916" y="84465"/>
                  </a:cubicBezTo>
                  <a:cubicBezTo>
                    <a:pt x="109268" y="75862"/>
                    <a:pt x="126474" y="81001"/>
                    <a:pt x="126474" y="72510"/>
                  </a:cubicBezTo>
                  <a:cubicBezTo>
                    <a:pt x="126474" y="64019"/>
                    <a:pt x="119659" y="64019"/>
                    <a:pt x="117871" y="51953"/>
                  </a:cubicBezTo>
                  <a:cubicBezTo>
                    <a:pt x="116195" y="39998"/>
                    <a:pt x="104129" y="43350"/>
                    <a:pt x="98989" y="46813"/>
                  </a:cubicBezTo>
                  <a:cubicBezTo>
                    <a:pt x="93850" y="50277"/>
                    <a:pt x="76756" y="43350"/>
                    <a:pt x="76756" y="34858"/>
                  </a:cubicBezTo>
                  <a:cubicBezTo>
                    <a:pt x="76756" y="26255"/>
                    <a:pt x="63125" y="21116"/>
                    <a:pt x="63125" y="14301"/>
                  </a:cubicBezTo>
                  <a:cubicBezTo>
                    <a:pt x="63125" y="10279"/>
                    <a:pt x="57986" y="5251"/>
                    <a:pt x="53294" y="0"/>
                  </a:cubicBezTo>
                  <a:cubicBezTo>
                    <a:pt x="48936" y="2123"/>
                    <a:pt x="44467" y="2681"/>
                    <a:pt x="42568" y="670"/>
                  </a:cubicBezTo>
                  <a:cubicBezTo>
                    <a:pt x="39328" y="-2570"/>
                    <a:pt x="35082" y="11284"/>
                    <a:pt x="38322" y="14524"/>
                  </a:cubicBezTo>
                  <a:cubicBezTo>
                    <a:pt x="41562" y="17764"/>
                    <a:pt x="45807" y="37987"/>
                    <a:pt x="37205" y="35864"/>
                  </a:cubicBezTo>
                  <a:cubicBezTo>
                    <a:pt x="28714" y="33741"/>
                    <a:pt x="28714" y="22010"/>
                    <a:pt x="23351" y="23016"/>
                  </a:cubicBezTo>
                  <a:cubicBezTo>
                    <a:pt x="23351" y="23016"/>
                    <a:pt x="9496" y="39104"/>
                    <a:pt x="9496" y="45472"/>
                  </a:cubicBezTo>
                  <a:cubicBezTo>
                    <a:pt x="9496" y="49830"/>
                    <a:pt x="4134" y="51282"/>
                    <a:pt x="0" y="53293"/>
                  </a:cubicBezTo>
                  <a:cubicBezTo>
                    <a:pt x="2458" y="55528"/>
                    <a:pt x="4580" y="57427"/>
                    <a:pt x="5251" y="58544"/>
                  </a:cubicBezTo>
                  <a:cubicBezTo>
                    <a:pt x="7597" y="62008"/>
                    <a:pt x="4134" y="71169"/>
                    <a:pt x="7597" y="79325"/>
                  </a:cubicBezTo>
                  <a:cubicBezTo>
                    <a:pt x="11061" y="87370"/>
                    <a:pt x="22569" y="74745"/>
                    <a:pt x="26032" y="86252"/>
                  </a:cubicBezTo>
                  <a:cubicBezTo>
                    <a:pt x="29496" y="97760"/>
                    <a:pt x="23686" y="103570"/>
                    <a:pt x="23686" y="115078"/>
                  </a:cubicBezTo>
                  <a:cubicBezTo>
                    <a:pt x="23686" y="126585"/>
                    <a:pt x="14412" y="125468"/>
                    <a:pt x="16759" y="135859"/>
                  </a:cubicBezTo>
                  <a:cubicBezTo>
                    <a:pt x="19105" y="146137"/>
                    <a:pt x="31730" y="133512"/>
                    <a:pt x="41003" y="126585"/>
                  </a:cubicBezTo>
                  <a:cubicBezTo>
                    <a:pt x="50277" y="119658"/>
                    <a:pt x="57204" y="120776"/>
                    <a:pt x="60555" y="125468"/>
                  </a:cubicBezTo>
                  <a:cubicBezTo>
                    <a:pt x="64019" y="130049"/>
                    <a:pt x="75527" y="126585"/>
                    <a:pt x="77873" y="120776"/>
                  </a:cubicBezTo>
                  <a:cubicBezTo>
                    <a:pt x="80219" y="115078"/>
                    <a:pt x="97425" y="112731"/>
                    <a:pt x="103235" y="119658"/>
                  </a:cubicBezTo>
                  <a:cubicBezTo>
                    <a:pt x="109045" y="126585"/>
                    <a:pt x="114743" y="134630"/>
                    <a:pt x="122899" y="139322"/>
                  </a:cubicBezTo>
                  <a:cubicBezTo>
                    <a:pt x="130943" y="143903"/>
                    <a:pt x="117089" y="169376"/>
                    <a:pt x="125245" y="171611"/>
                  </a:cubicBezTo>
                  <a:cubicBezTo>
                    <a:pt x="133289" y="173957"/>
                    <a:pt x="144797" y="186582"/>
                    <a:pt x="143679" y="200436"/>
                  </a:cubicBezTo>
                  <a:cubicBezTo>
                    <a:pt x="142674" y="212279"/>
                    <a:pt x="149378" y="220770"/>
                    <a:pt x="140216" y="231049"/>
                  </a:cubicBezTo>
                  <a:cubicBezTo>
                    <a:pt x="145914" y="234736"/>
                    <a:pt x="152729" y="234736"/>
                    <a:pt x="151724" y="238535"/>
                  </a:cubicBezTo>
                  <a:cubicBezTo>
                    <a:pt x="150606" y="243116"/>
                    <a:pt x="159768" y="240881"/>
                    <a:pt x="159768" y="231608"/>
                  </a:cubicBezTo>
                  <a:cubicBezTo>
                    <a:pt x="159768" y="222335"/>
                    <a:pt x="172393" y="223452"/>
                    <a:pt x="178203" y="225798"/>
                  </a:cubicBezTo>
                  <a:cubicBezTo>
                    <a:pt x="182784" y="227586"/>
                    <a:pt x="190716" y="227251"/>
                    <a:pt x="197420" y="221999"/>
                  </a:cubicBezTo>
                  <a:cubicBezTo>
                    <a:pt x="197420" y="217866"/>
                    <a:pt x="197755" y="214067"/>
                    <a:pt x="198202" y="211050"/>
                  </a:cubicBezTo>
                  <a:cubicBezTo>
                    <a:pt x="199990" y="200771"/>
                    <a:pt x="198202" y="188817"/>
                    <a:pt x="193063" y="183566"/>
                  </a:cubicBezTo>
                  <a:cubicBezTo>
                    <a:pt x="187923" y="178426"/>
                    <a:pt x="174181" y="173287"/>
                    <a:pt x="170829" y="163008"/>
                  </a:cubicBezTo>
                  <a:cubicBezTo>
                    <a:pt x="167477" y="152729"/>
                    <a:pt x="152059" y="142451"/>
                    <a:pt x="148595" y="133959"/>
                  </a:cubicBezTo>
                  <a:cubicBezTo>
                    <a:pt x="145244" y="125580"/>
                    <a:pt x="134965" y="116977"/>
                    <a:pt x="134965" y="1101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85F6EDD-2E1B-538D-56CC-4C492B1659C1}"/>
                </a:ext>
              </a:extLst>
            </p:cNvPr>
            <p:cNvSpPr/>
            <p:nvPr/>
          </p:nvSpPr>
          <p:spPr>
            <a:xfrm>
              <a:off x="8701412" y="3564076"/>
              <a:ext cx="214715" cy="409399"/>
            </a:xfrm>
            <a:custGeom>
              <a:avLst/>
              <a:gdLst>
                <a:gd name="connsiteX0" fmla="*/ 133736 w 214715"/>
                <a:gd name="connsiteY0" fmla="*/ 216413 h 409399"/>
                <a:gd name="connsiteX1" fmla="*/ 132619 w 214715"/>
                <a:gd name="connsiteY1" fmla="*/ 192169 h 409399"/>
                <a:gd name="connsiteX2" fmla="*/ 169488 w 214715"/>
                <a:gd name="connsiteY2" fmla="*/ 173734 h 409399"/>
                <a:gd name="connsiteX3" fmla="*/ 206358 w 214715"/>
                <a:gd name="connsiteY3" fmla="*/ 174851 h 409399"/>
                <a:gd name="connsiteX4" fmla="*/ 209821 w 214715"/>
                <a:gd name="connsiteY4" fmla="*/ 177756 h 409399"/>
                <a:gd name="connsiteX5" fmla="*/ 213284 w 214715"/>
                <a:gd name="connsiteY5" fmla="*/ 147143 h 409399"/>
                <a:gd name="connsiteX6" fmla="*/ 194850 w 214715"/>
                <a:gd name="connsiteY6" fmla="*/ 118318 h 409399"/>
                <a:gd name="connsiteX7" fmla="*/ 192504 w 214715"/>
                <a:gd name="connsiteY7" fmla="*/ 86029 h 409399"/>
                <a:gd name="connsiteX8" fmla="*/ 172840 w 214715"/>
                <a:gd name="connsiteY8" fmla="*/ 66365 h 409399"/>
                <a:gd name="connsiteX9" fmla="*/ 147478 w 214715"/>
                <a:gd name="connsiteY9" fmla="*/ 67483 h 409399"/>
                <a:gd name="connsiteX10" fmla="*/ 130160 w 214715"/>
                <a:gd name="connsiteY10" fmla="*/ 72175 h 409399"/>
                <a:gd name="connsiteX11" fmla="*/ 110608 w 214715"/>
                <a:gd name="connsiteY11" fmla="*/ 73292 h 409399"/>
                <a:gd name="connsiteX12" fmla="*/ 86364 w 214715"/>
                <a:gd name="connsiteY12" fmla="*/ 82565 h 409399"/>
                <a:gd name="connsiteX13" fmla="*/ 93291 w 214715"/>
                <a:gd name="connsiteY13" fmla="*/ 61784 h 409399"/>
                <a:gd name="connsiteX14" fmla="*/ 95637 w 214715"/>
                <a:gd name="connsiteY14" fmla="*/ 32959 h 409399"/>
                <a:gd name="connsiteX15" fmla="*/ 77202 w 214715"/>
                <a:gd name="connsiteY15" fmla="*/ 26032 h 409399"/>
                <a:gd name="connsiteX16" fmla="*/ 74856 w 214715"/>
                <a:gd name="connsiteY16" fmla="*/ 5251 h 409399"/>
                <a:gd name="connsiteX17" fmla="*/ 69605 w 214715"/>
                <a:gd name="connsiteY17" fmla="*/ 0 h 409399"/>
                <a:gd name="connsiteX18" fmla="*/ 65248 w 214715"/>
                <a:gd name="connsiteY18" fmla="*/ 3910 h 409399"/>
                <a:gd name="connsiteX19" fmla="*/ 40668 w 214715"/>
                <a:gd name="connsiteY19" fmla="*/ 17764 h 409399"/>
                <a:gd name="connsiteX20" fmla="*/ 20334 w 214715"/>
                <a:gd name="connsiteY20" fmla="*/ 24133 h 409399"/>
                <a:gd name="connsiteX21" fmla="*/ 5363 w 214715"/>
                <a:gd name="connsiteY21" fmla="*/ 32736 h 409399"/>
                <a:gd name="connsiteX22" fmla="*/ 0 w 214715"/>
                <a:gd name="connsiteY22" fmla="*/ 75415 h 409399"/>
                <a:gd name="connsiteX23" fmla="*/ 20222 w 214715"/>
                <a:gd name="connsiteY23" fmla="*/ 99995 h 409399"/>
                <a:gd name="connsiteX24" fmla="*/ 25585 w 214715"/>
                <a:gd name="connsiteY24" fmla="*/ 118094 h 409399"/>
                <a:gd name="connsiteX25" fmla="*/ 24468 w 214715"/>
                <a:gd name="connsiteY25" fmla="*/ 130943 h 409399"/>
                <a:gd name="connsiteX26" fmla="*/ 20222 w 214715"/>
                <a:gd name="connsiteY26" fmla="*/ 150160 h 409399"/>
                <a:gd name="connsiteX27" fmla="*/ 29831 w 214715"/>
                <a:gd name="connsiteY27" fmla="*/ 178985 h 409399"/>
                <a:gd name="connsiteX28" fmla="*/ 40557 w 214715"/>
                <a:gd name="connsiteY28" fmla="*/ 212056 h 409399"/>
                <a:gd name="connsiteX29" fmla="*/ 49047 w 214715"/>
                <a:gd name="connsiteY29" fmla="*/ 232278 h 409399"/>
                <a:gd name="connsiteX30" fmla="*/ 25809 w 214715"/>
                <a:gd name="connsiteY30" fmla="*/ 276857 h 409399"/>
                <a:gd name="connsiteX31" fmla="*/ 18211 w 214715"/>
                <a:gd name="connsiteY31" fmla="*/ 316631 h 409399"/>
                <a:gd name="connsiteX32" fmla="*/ 19775 w 214715"/>
                <a:gd name="connsiteY32" fmla="*/ 340541 h 409399"/>
                <a:gd name="connsiteX33" fmla="*/ 55304 w 214715"/>
                <a:gd name="connsiteY33" fmla="*/ 375287 h 409399"/>
                <a:gd name="connsiteX34" fmla="*/ 63460 w 214715"/>
                <a:gd name="connsiteY34" fmla="*/ 388695 h 409399"/>
                <a:gd name="connsiteX35" fmla="*/ 79101 w 214715"/>
                <a:gd name="connsiteY35" fmla="*/ 389812 h 409399"/>
                <a:gd name="connsiteX36" fmla="*/ 92397 w 214715"/>
                <a:gd name="connsiteY36" fmla="*/ 405789 h 409399"/>
                <a:gd name="connsiteX37" fmla="*/ 113737 w 214715"/>
                <a:gd name="connsiteY37" fmla="*/ 408470 h 409399"/>
                <a:gd name="connsiteX38" fmla="*/ 122005 w 214715"/>
                <a:gd name="connsiteY38" fmla="*/ 397633 h 409399"/>
                <a:gd name="connsiteX39" fmla="*/ 90944 w 214715"/>
                <a:gd name="connsiteY39" fmla="*/ 379533 h 409399"/>
                <a:gd name="connsiteX40" fmla="*/ 72175 w 214715"/>
                <a:gd name="connsiteY40" fmla="*/ 348808 h 409399"/>
                <a:gd name="connsiteX41" fmla="*/ 62231 w 214715"/>
                <a:gd name="connsiteY41" fmla="*/ 323670 h 409399"/>
                <a:gd name="connsiteX42" fmla="*/ 45025 w 214715"/>
                <a:gd name="connsiteY42" fmla="*/ 310822 h 409399"/>
                <a:gd name="connsiteX43" fmla="*/ 48154 w 214715"/>
                <a:gd name="connsiteY43" fmla="*/ 267695 h 409399"/>
                <a:gd name="connsiteX44" fmla="*/ 62902 w 214715"/>
                <a:gd name="connsiteY44" fmla="*/ 212503 h 409399"/>
                <a:gd name="connsiteX45" fmla="*/ 85694 w 214715"/>
                <a:gd name="connsiteY45" fmla="*/ 205688 h 409399"/>
                <a:gd name="connsiteX46" fmla="*/ 106028 w 214715"/>
                <a:gd name="connsiteY46" fmla="*/ 222111 h 409399"/>
                <a:gd name="connsiteX47" fmla="*/ 134853 w 214715"/>
                <a:gd name="connsiteY47" fmla="*/ 237306 h 409399"/>
                <a:gd name="connsiteX48" fmla="*/ 136752 w 214715"/>
                <a:gd name="connsiteY48" fmla="*/ 238088 h 409399"/>
                <a:gd name="connsiteX49" fmla="*/ 136976 w 214715"/>
                <a:gd name="connsiteY49" fmla="*/ 237306 h 409399"/>
                <a:gd name="connsiteX50" fmla="*/ 133736 w 214715"/>
                <a:gd name="connsiteY50" fmla="*/ 216413 h 40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4715" h="409399">
                  <a:moveTo>
                    <a:pt x="133736" y="216413"/>
                  </a:moveTo>
                  <a:cubicBezTo>
                    <a:pt x="133736" y="204905"/>
                    <a:pt x="122228" y="204905"/>
                    <a:pt x="132619" y="192169"/>
                  </a:cubicBezTo>
                  <a:cubicBezTo>
                    <a:pt x="143009" y="179432"/>
                    <a:pt x="159098" y="170270"/>
                    <a:pt x="169488" y="173734"/>
                  </a:cubicBezTo>
                  <a:cubicBezTo>
                    <a:pt x="179879" y="177197"/>
                    <a:pt x="200659" y="167924"/>
                    <a:pt x="206358" y="174851"/>
                  </a:cubicBezTo>
                  <a:cubicBezTo>
                    <a:pt x="207363" y="176080"/>
                    <a:pt x="208592" y="176974"/>
                    <a:pt x="209821" y="177756"/>
                  </a:cubicBezTo>
                  <a:cubicBezTo>
                    <a:pt x="218983" y="167589"/>
                    <a:pt x="212279" y="158986"/>
                    <a:pt x="213284" y="147143"/>
                  </a:cubicBezTo>
                  <a:cubicBezTo>
                    <a:pt x="214402" y="133289"/>
                    <a:pt x="202894" y="120552"/>
                    <a:pt x="194850" y="118318"/>
                  </a:cubicBezTo>
                  <a:cubicBezTo>
                    <a:pt x="186805" y="115972"/>
                    <a:pt x="200659" y="90610"/>
                    <a:pt x="192504" y="86029"/>
                  </a:cubicBezTo>
                  <a:cubicBezTo>
                    <a:pt x="184460" y="81336"/>
                    <a:pt x="178650" y="73292"/>
                    <a:pt x="172840" y="66365"/>
                  </a:cubicBezTo>
                  <a:cubicBezTo>
                    <a:pt x="167030" y="59438"/>
                    <a:pt x="149712" y="61784"/>
                    <a:pt x="147478" y="67483"/>
                  </a:cubicBezTo>
                  <a:cubicBezTo>
                    <a:pt x="145132" y="73292"/>
                    <a:pt x="133624" y="76756"/>
                    <a:pt x="130160" y="72175"/>
                  </a:cubicBezTo>
                  <a:cubicBezTo>
                    <a:pt x="126697" y="67483"/>
                    <a:pt x="119770" y="66365"/>
                    <a:pt x="110608" y="73292"/>
                  </a:cubicBezTo>
                  <a:cubicBezTo>
                    <a:pt x="101336" y="80219"/>
                    <a:pt x="88710" y="92844"/>
                    <a:pt x="86364" y="82565"/>
                  </a:cubicBezTo>
                  <a:cubicBezTo>
                    <a:pt x="84017" y="72175"/>
                    <a:pt x="93291" y="73292"/>
                    <a:pt x="93291" y="61784"/>
                  </a:cubicBezTo>
                  <a:cubicBezTo>
                    <a:pt x="93291" y="50277"/>
                    <a:pt x="99101" y="44467"/>
                    <a:pt x="95637" y="32959"/>
                  </a:cubicBezTo>
                  <a:cubicBezTo>
                    <a:pt x="92174" y="21451"/>
                    <a:pt x="80666" y="34076"/>
                    <a:pt x="77202" y="26032"/>
                  </a:cubicBezTo>
                  <a:cubicBezTo>
                    <a:pt x="73739" y="17988"/>
                    <a:pt x="77202" y="8715"/>
                    <a:pt x="74856" y="5251"/>
                  </a:cubicBezTo>
                  <a:cubicBezTo>
                    <a:pt x="74186" y="4134"/>
                    <a:pt x="72063" y="2123"/>
                    <a:pt x="69605" y="0"/>
                  </a:cubicBezTo>
                  <a:cubicBezTo>
                    <a:pt x="67594" y="1005"/>
                    <a:pt x="65806" y="2123"/>
                    <a:pt x="65248" y="3910"/>
                  </a:cubicBezTo>
                  <a:cubicBezTo>
                    <a:pt x="63125" y="9273"/>
                    <a:pt x="44913" y="10279"/>
                    <a:pt x="40668" y="17764"/>
                  </a:cubicBezTo>
                  <a:cubicBezTo>
                    <a:pt x="36423" y="25250"/>
                    <a:pt x="23574" y="24133"/>
                    <a:pt x="20334" y="24133"/>
                  </a:cubicBezTo>
                  <a:cubicBezTo>
                    <a:pt x="17094" y="24133"/>
                    <a:pt x="6480" y="25250"/>
                    <a:pt x="5363" y="32736"/>
                  </a:cubicBezTo>
                  <a:cubicBezTo>
                    <a:pt x="4357" y="40221"/>
                    <a:pt x="0" y="70052"/>
                    <a:pt x="0" y="75415"/>
                  </a:cubicBezTo>
                  <a:cubicBezTo>
                    <a:pt x="0" y="80778"/>
                    <a:pt x="14859" y="97760"/>
                    <a:pt x="20222" y="99995"/>
                  </a:cubicBezTo>
                  <a:cubicBezTo>
                    <a:pt x="25585" y="102118"/>
                    <a:pt x="19105" y="114966"/>
                    <a:pt x="25585" y="118094"/>
                  </a:cubicBezTo>
                  <a:cubicBezTo>
                    <a:pt x="31953" y="121334"/>
                    <a:pt x="27708" y="131948"/>
                    <a:pt x="24468" y="130943"/>
                  </a:cubicBezTo>
                  <a:cubicBezTo>
                    <a:pt x="21228" y="129937"/>
                    <a:pt x="26591" y="144797"/>
                    <a:pt x="20222" y="150160"/>
                  </a:cubicBezTo>
                  <a:cubicBezTo>
                    <a:pt x="13854" y="155523"/>
                    <a:pt x="19105" y="169377"/>
                    <a:pt x="29831" y="178985"/>
                  </a:cubicBezTo>
                  <a:cubicBezTo>
                    <a:pt x="40557" y="188593"/>
                    <a:pt x="40557" y="203565"/>
                    <a:pt x="40557" y="212056"/>
                  </a:cubicBezTo>
                  <a:cubicBezTo>
                    <a:pt x="40557" y="220659"/>
                    <a:pt x="49047" y="221664"/>
                    <a:pt x="49047" y="232278"/>
                  </a:cubicBezTo>
                  <a:cubicBezTo>
                    <a:pt x="49047" y="232278"/>
                    <a:pt x="36311" y="278868"/>
                    <a:pt x="25809" y="276857"/>
                  </a:cubicBezTo>
                  <a:cubicBezTo>
                    <a:pt x="23574" y="288477"/>
                    <a:pt x="20781" y="306800"/>
                    <a:pt x="18211" y="316631"/>
                  </a:cubicBezTo>
                  <a:cubicBezTo>
                    <a:pt x="14971" y="329033"/>
                    <a:pt x="12625" y="339759"/>
                    <a:pt x="19775" y="340541"/>
                  </a:cubicBezTo>
                  <a:cubicBezTo>
                    <a:pt x="26926" y="341323"/>
                    <a:pt x="41338" y="357746"/>
                    <a:pt x="55304" y="375287"/>
                  </a:cubicBezTo>
                  <a:cubicBezTo>
                    <a:pt x="58656" y="379533"/>
                    <a:pt x="61337" y="384114"/>
                    <a:pt x="63460" y="388695"/>
                  </a:cubicBezTo>
                  <a:cubicBezTo>
                    <a:pt x="68264" y="388471"/>
                    <a:pt x="73739" y="388695"/>
                    <a:pt x="79101" y="389812"/>
                  </a:cubicBezTo>
                  <a:cubicBezTo>
                    <a:pt x="89716" y="391823"/>
                    <a:pt x="92397" y="400426"/>
                    <a:pt x="92397" y="405789"/>
                  </a:cubicBezTo>
                  <a:cubicBezTo>
                    <a:pt x="92397" y="411152"/>
                    <a:pt x="110385" y="409140"/>
                    <a:pt x="113737" y="408470"/>
                  </a:cubicBezTo>
                  <a:cubicBezTo>
                    <a:pt x="116306" y="408023"/>
                    <a:pt x="112955" y="400538"/>
                    <a:pt x="122005" y="397633"/>
                  </a:cubicBezTo>
                  <a:cubicBezTo>
                    <a:pt x="116530" y="389924"/>
                    <a:pt x="102453" y="380539"/>
                    <a:pt x="90944" y="379533"/>
                  </a:cubicBezTo>
                  <a:cubicBezTo>
                    <a:pt x="77426" y="378416"/>
                    <a:pt x="70946" y="357970"/>
                    <a:pt x="72175" y="348808"/>
                  </a:cubicBezTo>
                  <a:cubicBezTo>
                    <a:pt x="73404" y="339647"/>
                    <a:pt x="62231" y="331603"/>
                    <a:pt x="62231" y="323670"/>
                  </a:cubicBezTo>
                  <a:cubicBezTo>
                    <a:pt x="62231" y="315626"/>
                    <a:pt x="54299" y="315291"/>
                    <a:pt x="45025" y="310822"/>
                  </a:cubicBezTo>
                  <a:cubicBezTo>
                    <a:pt x="35752" y="306464"/>
                    <a:pt x="47036" y="279203"/>
                    <a:pt x="48154" y="267695"/>
                  </a:cubicBezTo>
                  <a:cubicBezTo>
                    <a:pt x="49383" y="256076"/>
                    <a:pt x="68488" y="222893"/>
                    <a:pt x="62902" y="212503"/>
                  </a:cubicBezTo>
                  <a:cubicBezTo>
                    <a:pt x="57315" y="202112"/>
                    <a:pt x="82454" y="194068"/>
                    <a:pt x="85694" y="205688"/>
                  </a:cubicBezTo>
                  <a:cubicBezTo>
                    <a:pt x="88933" y="217307"/>
                    <a:pt x="90051" y="222893"/>
                    <a:pt x="106028" y="222111"/>
                  </a:cubicBezTo>
                  <a:cubicBezTo>
                    <a:pt x="122005" y="221329"/>
                    <a:pt x="122005" y="233731"/>
                    <a:pt x="134853" y="237306"/>
                  </a:cubicBezTo>
                  <a:cubicBezTo>
                    <a:pt x="135635" y="237418"/>
                    <a:pt x="136082" y="237865"/>
                    <a:pt x="136752" y="238088"/>
                  </a:cubicBezTo>
                  <a:cubicBezTo>
                    <a:pt x="136864" y="237865"/>
                    <a:pt x="136976" y="237529"/>
                    <a:pt x="136976" y="237306"/>
                  </a:cubicBezTo>
                  <a:cubicBezTo>
                    <a:pt x="140663" y="227921"/>
                    <a:pt x="133736" y="227921"/>
                    <a:pt x="133736" y="2164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F5E2CE69-273E-EDC4-33BA-12C64A3F8D34}"/>
                </a:ext>
              </a:extLst>
            </p:cNvPr>
            <p:cNvSpPr/>
            <p:nvPr/>
          </p:nvSpPr>
          <p:spPr>
            <a:xfrm>
              <a:off x="6480697" y="2457305"/>
              <a:ext cx="257300" cy="209612"/>
            </a:xfrm>
            <a:custGeom>
              <a:avLst/>
              <a:gdLst>
                <a:gd name="connsiteX0" fmla="*/ 2954 w 257300"/>
                <a:gd name="connsiteY0" fmla="*/ 42023 h 209612"/>
                <a:gd name="connsiteX1" fmla="*/ 2396 w 257300"/>
                <a:gd name="connsiteY1" fmla="*/ 70178 h 209612"/>
                <a:gd name="connsiteX2" fmla="*/ 4183 w 257300"/>
                <a:gd name="connsiteY2" fmla="*/ 81016 h 209612"/>
                <a:gd name="connsiteX3" fmla="*/ 10217 w 257300"/>
                <a:gd name="connsiteY3" fmla="*/ 94199 h 209612"/>
                <a:gd name="connsiteX4" fmla="*/ 13792 w 257300"/>
                <a:gd name="connsiteY4" fmla="*/ 108612 h 209612"/>
                <a:gd name="connsiteX5" fmla="*/ 20383 w 257300"/>
                <a:gd name="connsiteY5" fmla="*/ 130175 h 209612"/>
                <a:gd name="connsiteX6" fmla="*/ 21277 w 257300"/>
                <a:gd name="connsiteY6" fmla="*/ 142353 h 209612"/>
                <a:gd name="connsiteX7" fmla="*/ 36919 w 257300"/>
                <a:gd name="connsiteY7" fmla="*/ 151403 h 209612"/>
                <a:gd name="connsiteX8" fmla="*/ 54795 w 257300"/>
                <a:gd name="connsiteY8" fmla="*/ 163916 h 209612"/>
                <a:gd name="connsiteX9" fmla="*/ 69096 w 257300"/>
                <a:gd name="connsiteY9" fmla="*/ 170173 h 209612"/>
                <a:gd name="connsiteX10" fmla="*/ 84291 w 257300"/>
                <a:gd name="connsiteY10" fmla="*/ 167491 h 209612"/>
                <a:gd name="connsiteX11" fmla="*/ 91441 w 257300"/>
                <a:gd name="connsiteY11" fmla="*/ 177323 h 209612"/>
                <a:gd name="connsiteX12" fmla="*/ 109318 w 257300"/>
                <a:gd name="connsiteY12" fmla="*/ 181792 h 209612"/>
                <a:gd name="connsiteX13" fmla="*/ 121831 w 257300"/>
                <a:gd name="connsiteY13" fmla="*/ 197881 h 209612"/>
                <a:gd name="connsiteX14" fmla="*/ 137919 w 257300"/>
                <a:gd name="connsiteY14" fmla="*/ 196093 h 209612"/>
                <a:gd name="connsiteX15" fmla="*/ 161158 w 257300"/>
                <a:gd name="connsiteY15" fmla="*/ 198775 h 209612"/>
                <a:gd name="connsiteX16" fmla="*/ 181716 w 257300"/>
                <a:gd name="connsiteY16" fmla="*/ 200562 h 209612"/>
                <a:gd name="connsiteX17" fmla="*/ 204955 w 257300"/>
                <a:gd name="connsiteY17" fmla="*/ 205813 h 209612"/>
                <a:gd name="connsiteX18" fmla="*/ 220820 w 257300"/>
                <a:gd name="connsiteY18" fmla="*/ 209612 h 209612"/>
                <a:gd name="connsiteX19" fmla="*/ 219703 w 257300"/>
                <a:gd name="connsiteY19" fmla="*/ 191848 h 209612"/>
                <a:gd name="connsiteX20" fmla="*/ 244841 w 257300"/>
                <a:gd name="connsiteY20" fmla="*/ 166039 h 209612"/>
                <a:gd name="connsiteX21" fmla="*/ 256796 w 257300"/>
                <a:gd name="connsiteY21" fmla="*/ 156431 h 209612"/>
                <a:gd name="connsiteX22" fmla="*/ 245958 w 257300"/>
                <a:gd name="connsiteY22" fmla="*/ 130063 h 209612"/>
                <a:gd name="connsiteX23" fmla="*/ 244171 w 257300"/>
                <a:gd name="connsiteY23" fmla="*/ 106042 h 209612"/>
                <a:gd name="connsiteX24" fmla="*/ 235233 w 257300"/>
                <a:gd name="connsiteY24" fmla="*/ 92300 h 209612"/>
                <a:gd name="connsiteX25" fmla="*/ 250874 w 257300"/>
                <a:gd name="connsiteY25" fmla="*/ 78446 h 209612"/>
                <a:gd name="connsiteX26" fmla="*/ 249645 w 257300"/>
                <a:gd name="connsiteY26" fmla="*/ 55095 h 209612"/>
                <a:gd name="connsiteX27" fmla="*/ 245400 w 257300"/>
                <a:gd name="connsiteY27" fmla="*/ 34761 h 209612"/>
                <a:gd name="connsiteX28" fmla="*/ 224395 w 257300"/>
                <a:gd name="connsiteY28" fmla="*/ 19790 h 209612"/>
                <a:gd name="connsiteX29" fmla="*/ 223390 w 257300"/>
                <a:gd name="connsiteY29" fmla="*/ 18561 h 209612"/>
                <a:gd name="connsiteX30" fmla="*/ 153114 w 257300"/>
                <a:gd name="connsiteY30" fmla="*/ 15656 h 209612"/>
                <a:gd name="connsiteX31" fmla="*/ 139483 w 257300"/>
                <a:gd name="connsiteY31" fmla="*/ 10628 h 209612"/>
                <a:gd name="connsiteX32" fmla="*/ 124736 w 257300"/>
                <a:gd name="connsiteY32" fmla="*/ 18226 h 209612"/>
                <a:gd name="connsiteX33" fmla="*/ 111887 w 257300"/>
                <a:gd name="connsiteY33" fmla="*/ 1467 h 209612"/>
                <a:gd name="connsiteX34" fmla="*/ 52784 w 257300"/>
                <a:gd name="connsiteY34" fmla="*/ 18226 h 209612"/>
                <a:gd name="connsiteX35" fmla="*/ 10775 w 257300"/>
                <a:gd name="connsiteY35" fmla="*/ 32638 h 209612"/>
                <a:gd name="connsiteX36" fmla="*/ 3066 w 257300"/>
                <a:gd name="connsiteY36" fmla="*/ 38783 h 209612"/>
                <a:gd name="connsiteX37" fmla="*/ 2954 w 257300"/>
                <a:gd name="connsiteY37" fmla="*/ 42023 h 20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57300" h="209612">
                  <a:moveTo>
                    <a:pt x="2954" y="42023"/>
                  </a:moveTo>
                  <a:cubicBezTo>
                    <a:pt x="4742" y="46827"/>
                    <a:pt x="6530" y="63586"/>
                    <a:pt x="2396" y="70178"/>
                  </a:cubicBezTo>
                  <a:cubicBezTo>
                    <a:pt x="-1850" y="76770"/>
                    <a:pt x="50" y="78558"/>
                    <a:pt x="4183" y="81016"/>
                  </a:cubicBezTo>
                  <a:cubicBezTo>
                    <a:pt x="8429" y="83362"/>
                    <a:pt x="10217" y="89395"/>
                    <a:pt x="10217" y="94199"/>
                  </a:cubicBezTo>
                  <a:cubicBezTo>
                    <a:pt x="10217" y="99003"/>
                    <a:pt x="13233" y="98445"/>
                    <a:pt x="13792" y="108612"/>
                  </a:cubicBezTo>
                  <a:cubicBezTo>
                    <a:pt x="14350" y="118779"/>
                    <a:pt x="16808" y="125929"/>
                    <a:pt x="20383" y="130175"/>
                  </a:cubicBezTo>
                  <a:cubicBezTo>
                    <a:pt x="23177" y="133527"/>
                    <a:pt x="22730" y="138443"/>
                    <a:pt x="21277" y="142353"/>
                  </a:cubicBezTo>
                  <a:cubicBezTo>
                    <a:pt x="26305" y="146040"/>
                    <a:pt x="32003" y="149615"/>
                    <a:pt x="36919" y="151403"/>
                  </a:cubicBezTo>
                  <a:cubicBezTo>
                    <a:pt x="49432" y="155872"/>
                    <a:pt x="53901" y="159447"/>
                    <a:pt x="54795" y="163916"/>
                  </a:cubicBezTo>
                  <a:cubicBezTo>
                    <a:pt x="55689" y="168385"/>
                    <a:pt x="66415" y="176430"/>
                    <a:pt x="69096" y="170173"/>
                  </a:cubicBezTo>
                  <a:cubicBezTo>
                    <a:pt x="71777" y="163916"/>
                    <a:pt x="78928" y="167491"/>
                    <a:pt x="84291" y="167491"/>
                  </a:cubicBezTo>
                  <a:cubicBezTo>
                    <a:pt x="89654" y="167491"/>
                    <a:pt x="90547" y="173748"/>
                    <a:pt x="91441" y="177323"/>
                  </a:cubicBezTo>
                  <a:cubicBezTo>
                    <a:pt x="92335" y="180899"/>
                    <a:pt x="104849" y="179111"/>
                    <a:pt x="109318" y="181792"/>
                  </a:cubicBezTo>
                  <a:cubicBezTo>
                    <a:pt x="113787" y="184474"/>
                    <a:pt x="115574" y="194306"/>
                    <a:pt x="121831" y="197881"/>
                  </a:cubicBezTo>
                  <a:cubicBezTo>
                    <a:pt x="128087" y="201456"/>
                    <a:pt x="133450" y="193412"/>
                    <a:pt x="137919" y="196093"/>
                  </a:cubicBezTo>
                  <a:cubicBezTo>
                    <a:pt x="142388" y="198775"/>
                    <a:pt x="154008" y="201456"/>
                    <a:pt x="161158" y="198775"/>
                  </a:cubicBezTo>
                  <a:cubicBezTo>
                    <a:pt x="168309" y="196093"/>
                    <a:pt x="172778" y="201456"/>
                    <a:pt x="181716" y="200562"/>
                  </a:cubicBezTo>
                  <a:cubicBezTo>
                    <a:pt x="190654" y="199668"/>
                    <a:pt x="202273" y="203244"/>
                    <a:pt x="204955" y="205813"/>
                  </a:cubicBezTo>
                  <a:cubicBezTo>
                    <a:pt x="206407" y="207266"/>
                    <a:pt x="213893" y="208607"/>
                    <a:pt x="220820" y="209612"/>
                  </a:cubicBezTo>
                  <a:cubicBezTo>
                    <a:pt x="222608" y="205925"/>
                    <a:pt x="219144" y="194641"/>
                    <a:pt x="219703" y="191848"/>
                  </a:cubicBezTo>
                  <a:cubicBezTo>
                    <a:pt x="220261" y="188831"/>
                    <a:pt x="241266" y="170285"/>
                    <a:pt x="244841" y="166039"/>
                  </a:cubicBezTo>
                  <a:cubicBezTo>
                    <a:pt x="248416" y="161793"/>
                    <a:pt x="253779" y="161793"/>
                    <a:pt x="256796" y="156431"/>
                  </a:cubicBezTo>
                  <a:cubicBezTo>
                    <a:pt x="259812" y="151068"/>
                    <a:pt x="248416" y="133639"/>
                    <a:pt x="245958" y="130063"/>
                  </a:cubicBezTo>
                  <a:cubicBezTo>
                    <a:pt x="243612" y="126488"/>
                    <a:pt x="242383" y="112075"/>
                    <a:pt x="244171" y="106042"/>
                  </a:cubicBezTo>
                  <a:cubicBezTo>
                    <a:pt x="245958" y="100009"/>
                    <a:pt x="235233" y="96434"/>
                    <a:pt x="235233" y="92300"/>
                  </a:cubicBezTo>
                  <a:cubicBezTo>
                    <a:pt x="235233" y="88054"/>
                    <a:pt x="245400" y="80904"/>
                    <a:pt x="250874" y="78446"/>
                  </a:cubicBezTo>
                  <a:cubicBezTo>
                    <a:pt x="256237" y="76100"/>
                    <a:pt x="254449" y="59229"/>
                    <a:pt x="249645" y="55095"/>
                  </a:cubicBezTo>
                  <a:cubicBezTo>
                    <a:pt x="244841" y="50850"/>
                    <a:pt x="242495" y="43140"/>
                    <a:pt x="245400" y="34761"/>
                  </a:cubicBezTo>
                  <a:cubicBezTo>
                    <a:pt x="248416" y="26382"/>
                    <a:pt x="227412" y="19790"/>
                    <a:pt x="224395" y="19790"/>
                  </a:cubicBezTo>
                  <a:cubicBezTo>
                    <a:pt x="223948" y="19790"/>
                    <a:pt x="223613" y="19231"/>
                    <a:pt x="223390" y="18561"/>
                  </a:cubicBezTo>
                  <a:cubicBezTo>
                    <a:pt x="204731" y="22024"/>
                    <a:pt x="156689" y="17108"/>
                    <a:pt x="153114" y="15656"/>
                  </a:cubicBezTo>
                  <a:cubicBezTo>
                    <a:pt x="150768" y="14650"/>
                    <a:pt x="144735" y="12527"/>
                    <a:pt x="139483" y="10628"/>
                  </a:cubicBezTo>
                  <a:cubicBezTo>
                    <a:pt x="137137" y="14650"/>
                    <a:pt x="132109" y="18226"/>
                    <a:pt x="124736" y="18226"/>
                  </a:cubicBezTo>
                  <a:cubicBezTo>
                    <a:pt x="113116" y="18226"/>
                    <a:pt x="112334" y="6606"/>
                    <a:pt x="111887" y="1467"/>
                  </a:cubicBezTo>
                  <a:cubicBezTo>
                    <a:pt x="111552" y="-3784"/>
                    <a:pt x="65186" y="5824"/>
                    <a:pt x="52784" y="18226"/>
                  </a:cubicBezTo>
                  <a:cubicBezTo>
                    <a:pt x="40382" y="30627"/>
                    <a:pt x="11669" y="25823"/>
                    <a:pt x="10775" y="32638"/>
                  </a:cubicBezTo>
                  <a:cubicBezTo>
                    <a:pt x="10217" y="37554"/>
                    <a:pt x="5859" y="40124"/>
                    <a:pt x="3066" y="38783"/>
                  </a:cubicBezTo>
                  <a:cubicBezTo>
                    <a:pt x="2619" y="39900"/>
                    <a:pt x="2619" y="41018"/>
                    <a:pt x="2954" y="4202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5A573B2-2C3F-5435-3F90-88641615ECA0}"/>
                </a:ext>
              </a:extLst>
            </p:cNvPr>
            <p:cNvSpPr/>
            <p:nvPr/>
          </p:nvSpPr>
          <p:spPr>
            <a:xfrm>
              <a:off x="6517731" y="2802081"/>
              <a:ext cx="96280" cy="91304"/>
            </a:xfrm>
            <a:custGeom>
              <a:avLst/>
              <a:gdLst>
                <a:gd name="connsiteX0" fmla="*/ 71837 w 96280"/>
                <a:gd name="connsiteY0" fmla="*/ 82925 h 91304"/>
                <a:gd name="connsiteX1" fmla="*/ 92283 w 96280"/>
                <a:gd name="connsiteY1" fmla="*/ 52871 h 91304"/>
                <a:gd name="connsiteX2" fmla="*/ 95635 w 96280"/>
                <a:gd name="connsiteY2" fmla="*/ 16783 h 91304"/>
                <a:gd name="connsiteX3" fmla="*/ 71167 w 96280"/>
                <a:gd name="connsiteY3" fmla="*/ 4494 h 91304"/>
                <a:gd name="connsiteX4" fmla="*/ 29382 w 96280"/>
                <a:gd name="connsiteY4" fmla="*/ 360 h 91304"/>
                <a:gd name="connsiteX5" fmla="*/ 12064 w 96280"/>
                <a:gd name="connsiteY5" fmla="*/ 3935 h 91304"/>
                <a:gd name="connsiteX6" fmla="*/ 109 w 96280"/>
                <a:gd name="connsiteY6" fmla="*/ 11086 h 91304"/>
                <a:gd name="connsiteX7" fmla="*/ 12623 w 96280"/>
                <a:gd name="connsiteY7" fmla="*/ 29520 h 91304"/>
                <a:gd name="connsiteX8" fmla="*/ 34744 w 96280"/>
                <a:gd name="connsiteY8" fmla="*/ 56334 h 91304"/>
                <a:gd name="connsiteX9" fmla="*/ 56754 w 96280"/>
                <a:gd name="connsiteY9" fmla="*/ 81026 h 91304"/>
                <a:gd name="connsiteX10" fmla="*/ 70608 w 96280"/>
                <a:gd name="connsiteY10" fmla="*/ 91305 h 91304"/>
                <a:gd name="connsiteX11" fmla="*/ 71837 w 96280"/>
                <a:gd name="connsiteY11" fmla="*/ 82925 h 9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280" h="91304">
                  <a:moveTo>
                    <a:pt x="71837" y="82925"/>
                  </a:moveTo>
                  <a:cubicBezTo>
                    <a:pt x="70720" y="77562"/>
                    <a:pt x="87926" y="52871"/>
                    <a:pt x="92283" y="52871"/>
                  </a:cubicBezTo>
                  <a:cubicBezTo>
                    <a:pt x="95858" y="52871"/>
                    <a:pt x="97199" y="29185"/>
                    <a:pt x="95635" y="16783"/>
                  </a:cubicBezTo>
                  <a:cubicBezTo>
                    <a:pt x="82340" y="7622"/>
                    <a:pt x="71167" y="4494"/>
                    <a:pt x="71167" y="4494"/>
                  </a:cubicBezTo>
                  <a:cubicBezTo>
                    <a:pt x="71167" y="4494"/>
                    <a:pt x="35414" y="2706"/>
                    <a:pt x="29382" y="360"/>
                  </a:cubicBezTo>
                  <a:cubicBezTo>
                    <a:pt x="23348" y="-1986"/>
                    <a:pt x="17427" y="8069"/>
                    <a:pt x="12064" y="3935"/>
                  </a:cubicBezTo>
                  <a:cubicBezTo>
                    <a:pt x="6701" y="-199"/>
                    <a:pt x="-1008" y="5164"/>
                    <a:pt x="109" y="11086"/>
                  </a:cubicBezTo>
                  <a:cubicBezTo>
                    <a:pt x="1226" y="17007"/>
                    <a:pt x="12623" y="20694"/>
                    <a:pt x="12623" y="29520"/>
                  </a:cubicBezTo>
                  <a:cubicBezTo>
                    <a:pt x="12623" y="38458"/>
                    <a:pt x="35303" y="51642"/>
                    <a:pt x="34744" y="56334"/>
                  </a:cubicBezTo>
                  <a:cubicBezTo>
                    <a:pt x="34297" y="59686"/>
                    <a:pt x="48375" y="68848"/>
                    <a:pt x="56754" y="81026"/>
                  </a:cubicBezTo>
                  <a:cubicBezTo>
                    <a:pt x="61223" y="83819"/>
                    <a:pt x="65916" y="87506"/>
                    <a:pt x="70608" y="91305"/>
                  </a:cubicBezTo>
                  <a:cubicBezTo>
                    <a:pt x="71614" y="87394"/>
                    <a:pt x="72172" y="84266"/>
                    <a:pt x="71837" y="8292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CC12FB26-47F1-4B84-F3F3-F89C7385A805}"/>
                </a:ext>
              </a:extLst>
            </p:cNvPr>
            <p:cNvSpPr/>
            <p:nvPr/>
          </p:nvSpPr>
          <p:spPr>
            <a:xfrm>
              <a:off x="6468792" y="2757191"/>
              <a:ext cx="144685" cy="126138"/>
            </a:xfrm>
            <a:custGeom>
              <a:avLst/>
              <a:gdLst>
                <a:gd name="connsiteX0" fmla="*/ 83794 w 144685"/>
                <a:gd name="connsiteY0" fmla="*/ 101224 h 126138"/>
                <a:gd name="connsiteX1" fmla="*/ 61673 w 144685"/>
                <a:gd name="connsiteY1" fmla="*/ 74410 h 126138"/>
                <a:gd name="connsiteX2" fmla="*/ 49159 w 144685"/>
                <a:gd name="connsiteY2" fmla="*/ 55975 h 126138"/>
                <a:gd name="connsiteX3" fmla="*/ 61114 w 144685"/>
                <a:gd name="connsiteY3" fmla="*/ 48824 h 126138"/>
                <a:gd name="connsiteX4" fmla="*/ 78432 w 144685"/>
                <a:gd name="connsiteY4" fmla="*/ 45249 h 126138"/>
                <a:gd name="connsiteX5" fmla="*/ 120217 w 144685"/>
                <a:gd name="connsiteY5" fmla="*/ 49383 h 126138"/>
                <a:gd name="connsiteX6" fmla="*/ 144685 w 144685"/>
                <a:gd name="connsiteY6" fmla="*/ 61673 h 126138"/>
                <a:gd name="connsiteX7" fmla="*/ 143456 w 144685"/>
                <a:gd name="connsiteY7" fmla="*/ 55863 h 126138"/>
                <a:gd name="connsiteX8" fmla="*/ 134853 w 144685"/>
                <a:gd name="connsiteY8" fmla="*/ 36534 h 126138"/>
                <a:gd name="connsiteX9" fmla="*/ 127815 w 144685"/>
                <a:gd name="connsiteY9" fmla="*/ 20222 h 126138"/>
                <a:gd name="connsiteX10" fmla="*/ 118430 w 144685"/>
                <a:gd name="connsiteY10" fmla="*/ 23016 h 126138"/>
                <a:gd name="connsiteX11" fmla="*/ 90721 w 144685"/>
                <a:gd name="connsiteY11" fmla="*/ 16759 h 126138"/>
                <a:gd name="connsiteX12" fmla="*/ 68264 w 144685"/>
                <a:gd name="connsiteY12" fmla="*/ 0 h 126138"/>
                <a:gd name="connsiteX13" fmla="*/ 52064 w 144685"/>
                <a:gd name="connsiteY13" fmla="*/ 10837 h 126138"/>
                <a:gd name="connsiteX14" fmla="*/ 45473 w 144685"/>
                <a:gd name="connsiteY14" fmla="*/ 24021 h 126138"/>
                <a:gd name="connsiteX15" fmla="*/ 35864 w 144685"/>
                <a:gd name="connsiteY15" fmla="*/ 35976 h 126138"/>
                <a:gd name="connsiteX16" fmla="*/ 19105 w 144685"/>
                <a:gd name="connsiteY16" fmla="*/ 35417 h 126138"/>
                <a:gd name="connsiteX17" fmla="*/ 0 w 144685"/>
                <a:gd name="connsiteY17" fmla="*/ 39104 h 126138"/>
                <a:gd name="connsiteX18" fmla="*/ 4916 w 144685"/>
                <a:gd name="connsiteY18" fmla="*/ 50612 h 126138"/>
                <a:gd name="connsiteX19" fmla="*/ 25697 w 144685"/>
                <a:gd name="connsiteY19" fmla="*/ 59438 h 126138"/>
                <a:gd name="connsiteX20" fmla="*/ 49606 w 144685"/>
                <a:gd name="connsiteY20" fmla="*/ 97425 h 126138"/>
                <a:gd name="connsiteX21" fmla="*/ 71169 w 144685"/>
                <a:gd name="connsiteY21" fmla="*/ 109045 h 126138"/>
                <a:gd name="connsiteX22" fmla="*/ 94409 w 144685"/>
                <a:gd name="connsiteY22" fmla="*/ 121446 h 126138"/>
                <a:gd name="connsiteX23" fmla="*/ 105805 w 144685"/>
                <a:gd name="connsiteY23" fmla="*/ 126139 h 126138"/>
                <a:gd name="connsiteX24" fmla="*/ 83794 w 144685"/>
                <a:gd name="connsiteY24" fmla="*/ 101224 h 12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4685" h="126138">
                  <a:moveTo>
                    <a:pt x="83794" y="101224"/>
                  </a:moveTo>
                  <a:cubicBezTo>
                    <a:pt x="84353" y="96531"/>
                    <a:pt x="61673" y="83348"/>
                    <a:pt x="61673" y="74410"/>
                  </a:cubicBezTo>
                  <a:cubicBezTo>
                    <a:pt x="61673" y="65471"/>
                    <a:pt x="50277" y="61896"/>
                    <a:pt x="49159" y="55975"/>
                  </a:cubicBezTo>
                  <a:cubicBezTo>
                    <a:pt x="47931" y="49942"/>
                    <a:pt x="55751" y="44690"/>
                    <a:pt x="61114" y="48824"/>
                  </a:cubicBezTo>
                  <a:cubicBezTo>
                    <a:pt x="66477" y="52958"/>
                    <a:pt x="72510" y="42903"/>
                    <a:pt x="78432" y="45249"/>
                  </a:cubicBezTo>
                  <a:cubicBezTo>
                    <a:pt x="84353" y="47707"/>
                    <a:pt x="120217" y="49383"/>
                    <a:pt x="120217" y="49383"/>
                  </a:cubicBezTo>
                  <a:cubicBezTo>
                    <a:pt x="120217" y="49383"/>
                    <a:pt x="131278" y="52511"/>
                    <a:pt x="144685" y="61673"/>
                  </a:cubicBezTo>
                  <a:cubicBezTo>
                    <a:pt x="144350" y="59215"/>
                    <a:pt x="144015" y="57092"/>
                    <a:pt x="143456" y="55863"/>
                  </a:cubicBezTo>
                  <a:cubicBezTo>
                    <a:pt x="140216" y="48266"/>
                    <a:pt x="143456" y="39774"/>
                    <a:pt x="134853" y="36534"/>
                  </a:cubicBezTo>
                  <a:cubicBezTo>
                    <a:pt x="130384" y="34859"/>
                    <a:pt x="128597" y="27261"/>
                    <a:pt x="127815" y="20222"/>
                  </a:cubicBezTo>
                  <a:cubicBezTo>
                    <a:pt x="123792" y="21451"/>
                    <a:pt x="120329" y="22457"/>
                    <a:pt x="118430" y="23016"/>
                  </a:cubicBezTo>
                  <a:cubicBezTo>
                    <a:pt x="111279" y="24803"/>
                    <a:pt x="96196" y="23909"/>
                    <a:pt x="90721" y="16759"/>
                  </a:cubicBezTo>
                  <a:cubicBezTo>
                    <a:pt x="86699" y="11396"/>
                    <a:pt x="74298" y="3687"/>
                    <a:pt x="68264" y="0"/>
                  </a:cubicBezTo>
                  <a:cubicBezTo>
                    <a:pt x="65806" y="2123"/>
                    <a:pt x="56310" y="10279"/>
                    <a:pt x="52064" y="10837"/>
                  </a:cubicBezTo>
                  <a:cubicBezTo>
                    <a:pt x="47260" y="11396"/>
                    <a:pt x="50277" y="24021"/>
                    <a:pt x="45473" y="24021"/>
                  </a:cubicBezTo>
                  <a:cubicBezTo>
                    <a:pt x="40668" y="24021"/>
                    <a:pt x="37093" y="32401"/>
                    <a:pt x="35864" y="35976"/>
                  </a:cubicBezTo>
                  <a:cubicBezTo>
                    <a:pt x="34635" y="39551"/>
                    <a:pt x="23909" y="33630"/>
                    <a:pt x="19105" y="35417"/>
                  </a:cubicBezTo>
                  <a:cubicBezTo>
                    <a:pt x="15642" y="36758"/>
                    <a:pt x="5586" y="38322"/>
                    <a:pt x="0" y="39104"/>
                  </a:cubicBezTo>
                  <a:cubicBezTo>
                    <a:pt x="894" y="44579"/>
                    <a:pt x="447" y="50612"/>
                    <a:pt x="4916" y="50612"/>
                  </a:cubicBezTo>
                  <a:cubicBezTo>
                    <a:pt x="12178" y="50612"/>
                    <a:pt x="25250" y="49830"/>
                    <a:pt x="25697" y="59438"/>
                  </a:cubicBezTo>
                  <a:cubicBezTo>
                    <a:pt x="26032" y="69047"/>
                    <a:pt x="43238" y="90163"/>
                    <a:pt x="49606" y="97425"/>
                  </a:cubicBezTo>
                  <a:cubicBezTo>
                    <a:pt x="55975" y="104687"/>
                    <a:pt x="70387" y="103011"/>
                    <a:pt x="71169" y="109045"/>
                  </a:cubicBezTo>
                  <a:cubicBezTo>
                    <a:pt x="71952" y="115078"/>
                    <a:pt x="82342" y="120664"/>
                    <a:pt x="94409" y="121446"/>
                  </a:cubicBezTo>
                  <a:cubicBezTo>
                    <a:pt x="97648" y="121670"/>
                    <a:pt x="101559" y="123569"/>
                    <a:pt x="105805" y="126139"/>
                  </a:cubicBezTo>
                  <a:cubicBezTo>
                    <a:pt x="97425" y="113737"/>
                    <a:pt x="83459" y="104576"/>
                    <a:pt x="83794" y="10122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C039A00C-FD05-EBF8-A742-C14623F4F668}"/>
                </a:ext>
              </a:extLst>
            </p:cNvPr>
            <p:cNvSpPr/>
            <p:nvPr/>
          </p:nvSpPr>
          <p:spPr>
            <a:xfrm>
              <a:off x="6608897" y="2888916"/>
              <a:ext cx="49159" cy="99100"/>
            </a:xfrm>
            <a:custGeom>
              <a:avLst/>
              <a:gdLst>
                <a:gd name="connsiteX0" fmla="*/ 32400 w 49159"/>
                <a:gd name="connsiteY0" fmla="*/ 84576 h 99100"/>
                <a:gd name="connsiteX1" fmla="*/ 38992 w 49159"/>
                <a:gd name="connsiteY1" fmla="*/ 74410 h 99100"/>
                <a:gd name="connsiteX2" fmla="*/ 48601 w 49159"/>
                <a:gd name="connsiteY2" fmla="*/ 58768 h 99100"/>
                <a:gd name="connsiteX3" fmla="*/ 49159 w 49159"/>
                <a:gd name="connsiteY3" fmla="*/ 57986 h 99100"/>
                <a:gd name="connsiteX4" fmla="*/ 33518 w 49159"/>
                <a:gd name="connsiteY4" fmla="*/ 41227 h 99100"/>
                <a:gd name="connsiteX5" fmla="*/ 36422 w 49159"/>
                <a:gd name="connsiteY5" fmla="*/ 13184 h 99100"/>
                <a:gd name="connsiteX6" fmla="*/ 12960 w 49159"/>
                <a:gd name="connsiteY6" fmla="*/ 0 h 99100"/>
                <a:gd name="connsiteX7" fmla="*/ 0 w 49159"/>
                <a:gd name="connsiteY7" fmla="*/ 19329 h 99100"/>
                <a:gd name="connsiteX8" fmla="*/ 7374 w 49159"/>
                <a:gd name="connsiteY8" fmla="*/ 36199 h 99100"/>
                <a:gd name="connsiteX9" fmla="*/ 6592 w 49159"/>
                <a:gd name="connsiteY9" fmla="*/ 76197 h 99100"/>
                <a:gd name="connsiteX10" fmla="*/ 24580 w 49159"/>
                <a:gd name="connsiteY10" fmla="*/ 99101 h 99100"/>
                <a:gd name="connsiteX11" fmla="*/ 32400 w 49159"/>
                <a:gd name="connsiteY11" fmla="*/ 84576 h 9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159" h="99100">
                  <a:moveTo>
                    <a:pt x="32400" y="84576"/>
                  </a:moveTo>
                  <a:cubicBezTo>
                    <a:pt x="38434" y="83347"/>
                    <a:pt x="34747" y="78543"/>
                    <a:pt x="38992" y="74410"/>
                  </a:cubicBezTo>
                  <a:cubicBezTo>
                    <a:pt x="43126" y="70164"/>
                    <a:pt x="47930" y="61784"/>
                    <a:pt x="48601" y="58768"/>
                  </a:cubicBezTo>
                  <a:cubicBezTo>
                    <a:pt x="48712" y="58433"/>
                    <a:pt x="48824" y="58209"/>
                    <a:pt x="49159" y="57986"/>
                  </a:cubicBezTo>
                  <a:cubicBezTo>
                    <a:pt x="41003" y="51841"/>
                    <a:pt x="35305" y="47484"/>
                    <a:pt x="33518" y="41227"/>
                  </a:cubicBezTo>
                  <a:cubicBezTo>
                    <a:pt x="31730" y="34858"/>
                    <a:pt x="33629" y="22345"/>
                    <a:pt x="36422" y="13184"/>
                  </a:cubicBezTo>
                  <a:cubicBezTo>
                    <a:pt x="31730" y="9832"/>
                    <a:pt x="17429" y="0"/>
                    <a:pt x="12960" y="0"/>
                  </a:cubicBezTo>
                  <a:cubicBezTo>
                    <a:pt x="8603" y="0"/>
                    <a:pt x="1676" y="9832"/>
                    <a:pt x="0" y="19329"/>
                  </a:cubicBezTo>
                  <a:cubicBezTo>
                    <a:pt x="10502" y="24915"/>
                    <a:pt x="14636" y="28937"/>
                    <a:pt x="7374" y="36199"/>
                  </a:cubicBezTo>
                  <a:cubicBezTo>
                    <a:pt x="-224" y="43797"/>
                    <a:pt x="-1788" y="69382"/>
                    <a:pt x="6592" y="76197"/>
                  </a:cubicBezTo>
                  <a:cubicBezTo>
                    <a:pt x="14524" y="82677"/>
                    <a:pt x="16870" y="95526"/>
                    <a:pt x="24580" y="99101"/>
                  </a:cubicBezTo>
                  <a:cubicBezTo>
                    <a:pt x="26814" y="92733"/>
                    <a:pt x="28490" y="85470"/>
                    <a:pt x="32400" y="845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789B72B9-1249-33D3-FD5B-3002EB3588B6}"/>
                </a:ext>
              </a:extLst>
            </p:cNvPr>
            <p:cNvSpPr/>
            <p:nvPr/>
          </p:nvSpPr>
          <p:spPr>
            <a:xfrm>
              <a:off x="6359572" y="2670269"/>
              <a:ext cx="198601" cy="90498"/>
            </a:xfrm>
            <a:custGeom>
              <a:avLst/>
              <a:gdLst>
                <a:gd name="connsiteX0" fmla="*/ 167765 w 198601"/>
                <a:gd name="connsiteY0" fmla="*/ 8044 h 90498"/>
                <a:gd name="connsiteX1" fmla="*/ 142738 w 198601"/>
                <a:gd name="connsiteY1" fmla="*/ 0 h 90498"/>
                <a:gd name="connsiteX2" fmla="*/ 138269 w 198601"/>
                <a:gd name="connsiteY2" fmla="*/ 12513 h 90498"/>
                <a:gd name="connsiteX3" fmla="*/ 114807 w 198601"/>
                <a:gd name="connsiteY3" fmla="*/ 13966 h 90498"/>
                <a:gd name="connsiteX4" fmla="*/ 100171 w 198601"/>
                <a:gd name="connsiteY4" fmla="*/ 23909 h 90498"/>
                <a:gd name="connsiteX5" fmla="*/ 89445 w 198601"/>
                <a:gd name="connsiteY5" fmla="*/ 40668 h 90498"/>
                <a:gd name="connsiteX6" fmla="*/ 78608 w 198601"/>
                <a:gd name="connsiteY6" fmla="*/ 48489 h 90498"/>
                <a:gd name="connsiteX7" fmla="*/ 51011 w 198601"/>
                <a:gd name="connsiteY7" fmla="*/ 53852 h 90498"/>
                <a:gd name="connsiteX8" fmla="*/ 35369 w 198601"/>
                <a:gd name="connsiteY8" fmla="*/ 55081 h 90498"/>
                <a:gd name="connsiteX9" fmla="*/ 19169 w 198601"/>
                <a:gd name="connsiteY9" fmla="*/ 57539 h 90498"/>
                <a:gd name="connsiteX10" fmla="*/ 3528 w 198601"/>
                <a:gd name="connsiteY10" fmla="*/ 53293 h 90498"/>
                <a:gd name="connsiteX11" fmla="*/ 511 w 198601"/>
                <a:gd name="connsiteY11" fmla="*/ 67706 h 90498"/>
                <a:gd name="connsiteX12" fmla="*/ 14253 w 198601"/>
                <a:gd name="connsiteY12" fmla="*/ 74968 h 90498"/>
                <a:gd name="connsiteX13" fmla="*/ 31012 w 198601"/>
                <a:gd name="connsiteY13" fmla="*/ 78543 h 90498"/>
                <a:gd name="connsiteX14" fmla="*/ 47771 w 198601"/>
                <a:gd name="connsiteY14" fmla="*/ 73181 h 90498"/>
                <a:gd name="connsiteX15" fmla="*/ 69334 w 198601"/>
                <a:gd name="connsiteY15" fmla="*/ 70164 h 90498"/>
                <a:gd name="connsiteX16" fmla="*/ 74697 w 198601"/>
                <a:gd name="connsiteY16" fmla="*/ 81560 h 90498"/>
                <a:gd name="connsiteX17" fmla="*/ 99277 w 198601"/>
                <a:gd name="connsiteY17" fmla="*/ 85135 h 90498"/>
                <a:gd name="connsiteX18" fmla="*/ 129219 w 198601"/>
                <a:gd name="connsiteY18" fmla="*/ 90498 h 90498"/>
                <a:gd name="connsiteX19" fmla="*/ 152570 w 198601"/>
                <a:gd name="connsiteY19" fmla="*/ 82119 h 90498"/>
                <a:gd name="connsiteX20" fmla="*/ 171117 w 198601"/>
                <a:gd name="connsiteY20" fmla="*/ 76085 h 90498"/>
                <a:gd name="connsiteX21" fmla="*/ 175586 w 198601"/>
                <a:gd name="connsiteY21" fmla="*/ 69829 h 90498"/>
                <a:gd name="connsiteX22" fmla="*/ 179943 w 198601"/>
                <a:gd name="connsiteY22" fmla="*/ 57986 h 90498"/>
                <a:gd name="connsiteX23" fmla="*/ 183071 w 198601"/>
                <a:gd name="connsiteY23" fmla="*/ 47372 h 90498"/>
                <a:gd name="connsiteX24" fmla="*/ 194914 w 198601"/>
                <a:gd name="connsiteY24" fmla="*/ 40557 h 90498"/>
                <a:gd name="connsiteX25" fmla="*/ 198601 w 198601"/>
                <a:gd name="connsiteY25" fmla="*/ 33406 h 90498"/>
                <a:gd name="connsiteX26" fmla="*/ 187987 w 198601"/>
                <a:gd name="connsiteY26" fmla="*/ 10949 h 90498"/>
                <a:gd name="connsiteX27" fmla="*/ 167765 w 198601"/>
                <a:gd name="connsiteY27" fmla="*/ 8044 h 9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8601" h="90498">
                  <a:moveTo>
                    <a:pt x="167765" y="8044"/>
                  </a:moveTo>
                  <a:cubicBezTo>
                    <a:pt x="160614" y="0"/>
                    <a:pt x="142738" y="0"/>
                    <a:pt x="142738" y="0"/>
                  </a:cubicBezTo>
                  <a:cubicBezTo>
                    <a:pt x="142738" y="0"/>
                    <a:pt x="140951" y="8044"/>
                    <a:pt x="138269" y="12513"/>
                  </a:cubicBezTo>
                  <a:cubicBezTo>
                    <a:pt x="136035" y="16312"/>
                    <a:pt x="123074" y="16200"/>
                    <a:pt x="114807" y="13966"/>
                  </a:cubicBezTo>
                  <a:cubicBezTo>
                    <a:pt x="112461" y="16982"/>
                    <a:pt x="101623" y="19440"/>
                    <a:pt x="100171" y="23909"/>
                  </a:cubicBezTo>
                  <a:cubicBezTo>
                    <a:pt x="98383" y="29272"/>
                    <a:pt x="85199" y="26367"/>
                    <a:pt x="89445" y="40668"/>
                  </a:cubicBezTo>
                  <a:cubicBezTo>
                    <a:pt x="93579" y="55081"/>
                    <a:pt x="82853" y="50277"/>
                    <a:pt x="78608" y="48489"/>
                  </a:cubicBezTo>
                  <a:cubicBezTo>
                    <a:pt x="74362" y="46702"/>
                    <a:pt x="55815" y="49048"/>
                    <a:pt x="51011" y="53852"/>
                  </a:cubicBezTo>
                  <a:cubicBezTo>
                    <a:pt x="46207" y="58656"/>
                    <a:pt x="39615" y="57427"/>
                    <a:pt x="35369" y="55081"/>
                  </a:cubicBezTo>
                  <a:cubicBezTo>
                    <a:pt x="31124" y="52735"/>
                    <a:pt x="22745" y="51506"/>
                    <a:pt x="19169" y="57539"/>
                  </a:cubicBezTo>
                  <a:cubicBezTo>
                    <a:pt x="15594" y="63572"/>
                    <a:pt x="9002" y="52735"/>
                    <a:pt x="3528" y="53293"/>
                  </a:cubicBezTo>
                  <a:cubicBezTo>
                    <a:pt x="-1835" y="53852"/>
                    <a:pt x="511" y="65248"/>
                    <a:pt x="511" y="67706"/>
                  </a:cubicBezTo>
                  <a:cubicBezTo>
                    <a:pt x="511" y="70052"/>
                    <a:pt x="8890" y="77314"/>
                    <a:pt x="14253" y="74968"/>
                  </a:cubicBezTo>
                  <a:cubicBezTo>
                    <a:pt x="19616" y="72510"/>
                    <a:pt x="26208" y="75527"/>
                    <a:pt x="31012" y="78543"/>
                  </a:cubicBezTo>
                  <a:cubicBezTo>
                    <a:pt x="35816" y="81560"/>
                    <a:pt x="44755" y="76085"/>
                    <a:pt x="47771" y="73181"/>
                  </a:cubicBezTo>
                  <a:cubicBezTo>
                    <a:pt x="50788" y="70164"/>
                    <a:pt x="67546" y="70164"/>
                    <a:pt x="69334" y="70164"/>
                  </a:cubicBezTo>
                  <a:cubicBezTo>
                    <a:pt x="71122" y="70164"/>
                    <a:pt x="71680" y="79772"/>
                    <a:pt x="74697" y="81560"/>
                  </a:cubicBezTo>
                  <a:cubicBezTo>
                    <a:pt x="77714" y="83348"/>
                    <a:pt x="89110" y="84577"/>
                    <a:pt x="99277" y="85135"/>
                  </a:cubicBezTo>
                  <a:cubicBezTo>
                    <a:pt x="109444" y="85694"/>
                    <a:pt x="124415" y="90498"/>
                    <a:pt x="129219" y="90498"/>
                  </a:cubicBezTo>
                  <a:cubicBezTo>
                    <a:pt x="134024" y="90498"/>
                    <a:pt x="141733" y="82119"/>
                    <a:pt x="152570" y="82119"/>
                  </a:cubicBezTo>
                  <a:cubicBezTo>
                    <a:pt x="163408" y="82119"/>
                    <a:pt x="169329" y="75527"/>
                    <a:pt x="171117" y="76085"/>
                  </a:cubicBezTo>
                  <a:cubicBezTo>
                    <a:pt x="172010" y="72845"/>
                    <a:pt x="173239" y="70164"/>
                    <a:pt x="175586" y="69829"/>
                  </a:cubicBezTo>
                  <a:cubicBezTo>
                    <a:pt x="179943" y="69270"/>
                    <a:pt x="176814" y="61673"/>
                    <a:pt x="179943" y="57986"/>
                  </a:cubicBezTo>
                  <a:cubicBezTo>
                    <a:pt x="183071" y="54187"/>
                    <a:pt x="177485" y="46702"/>
                    <a:pt x="183071" y="47372"/>
                  </a:cubicBezTo>
                  <a:cubicBezTo>
                    <a:pt x="188769" y="48042"/>
                    <a:pt x="194914" y="48601"/>
                    <a:pt x="194914" y="40557"/>
                  </a:cubicBezTo>
                  <a:cubicBezTo>
                    <a:pt x="194914" y="37763"/>
                    <a:pt x="196367" y="35417"/>
                    <a:pt x="198601" y="33406"/>
                  </a:cubicBezTo>
                  <a:cubicBezTo>
                    <a:pt x="192456" y="24692"/>
                    <a:pt x="187987" y="10949"/>
                    <a:pt x="187987" y="10949"/>
                  </a:cubicBezTo>
                  <a:cubicBezTo>
                    <a:pt x="187987" y="10949"/>
                    <a:pt x="174915" y="16089"/>
                    <a:pt x="167765" y="804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0329FF4-C4C4-9E92-76CA-A46836FC8C7F}"/>
                </a:ext>
              </a:extLst>
            </p:cNvPr>
            <p:cNvSpPr/>
            <p:nvPr/>
          </p:nvSpPr>
          <p:spPr>
            <a:xfrm>
              <a:off x="6530912" y="2682748"/>
              <a:ext cx="174562" cy="98028"/>
            </a:xfrm>
            <a:custGeom>
              <a:avLst/>
              <a:gdLst>
                <a:gd name="connsiteX0" fmla="*/ 169712 w 174562"/>
                <a:gd name="connsiteY0" fmla="*/ 18022 h 98028"/>
                <a:gd name="connsiteX1" fmla="*/ 163343 w 174562"/>
                <a:gd name="connsiteY1" fmla="*/ 14223 h 98028"/>
                <a:gd name="connsiteX2" fmla="*/ 146361 w 174562"/>
                <a:gd name="connsiteY2" fmla="*/ 8078 h 98028"/>
                <a:gd name="connsiteX3" fmla="*/ 121334 w 174562"/>
                <a:gd name="connsiteY3" fmla="*/ 34 h 98028"/>
                <a:gd name="connsiteX4" fmla="*/ 96308 w 174562"/>
                <a:gd name="connsiteY4" fmla="*/ 16122 h 98028"/>
                <a:gd name="connsiteX5" fmla="*/ 67706 w 174562"/>
                <a:gd name="connsiteY5" fmla="*/ 24949 h 98028"/>
                <a:gd name="connsiteX6" fmla="*/ 31060 w 174562"/>
                <a:gd name="connsiteY6" fmla="*/ 24949 h 98028"/>
                <a:gd name="connsiteX7" fmla="*/ 27373 w 174562"/>
                <a:gd name="connsiteY7" fmla="*/ 20703 h 98028"/>
                <a:gd name="connsiteX8" fmla="*/ 23686 w 174562"/>
                <a:gd name="connsiteY8" fmla="*/ 27854 h 98028"/>
                <a:gd name="connsiteX9" fmla="*/ 11843 w 174562"/>
                <a:gd name="connsiteY9" fmla="*/ 34669 h 98028"/>
                <a:gd name="connsiteX10" fmla="*/ 8715 w 174562"/>
                <a:gd name="connsiteY10" fmla="*/ 45283 h 98028"/>
                <a:gd name="connsiteX11" fmla="*/ 4357 w 174562"/>
                <a:gd name="connsiteY11" fmla="*/ 57126 h 98028"/>
                <a:gd name="connsiteX12" fmla="*/ 0 w 174562"/>
                <a:gd name="connsiteY12" fmla="*/ 63494 h 98028"/>
                <a:gd name="connsiteX13" fmla="*/ 6480 w 174562"/>
                <a:gd name="connsiteY13" fmla="*/ 73661 h 98028"/>
                <a:gd name="connsiteX14" fmla="*/ 5810 w 174562"/>
                <a:gd name="connsiteY14" fmla="*/ 74220 h 98028"/>
                <a:gd name="connsiteX15" fmla="*/ 28267 w 174562"/>
                <a:gd name="connsiteY15" fmla="*/ 90979 h 98028"/>
                <a:gd name="connsiteX16" fmla="*/ 55975 w 174562"/>
                <a:gd name="connsiteY16" fmla="*/ 97236 h 98028"/>
                <a:gd name="connsiteX17" fmla="*/ 93515 w 174562"/>
                <a:gd name="connsiteY17" fmla="*/ 85616 h 98028"/>
                <a:gd name="connsiteX18" fmla="*/ 105134 w 174562"/>
                <a:gd name="connsiteY18" fmla="*/ 89191 h 98028"/>
                <a:gd name="connsiteX19" fmla="*/ 112731 w 174562"/>
                <a:gd name="connsiteY19" fmla="*/ 90420 h 98028"/>
                <a:gd name="connsiteX20" fmla="*/ 128820 w 174562"/>
                <a:gd name="connsiteY20" fmla="*/ 79024 h 98028"/>
                <a:gd name="connsiteX21" fmla="*/ 153400 w 174562"/>
                <a:gd name="connsiteY21" fmla="*/ 38244 h 98028"/>
                <a:gd name="connsiteX22" fmla="*/ 171388 w 174562"/>
                <a:gd name="connsiteY22" fmla="*/ 26848 h 98028"/>
                <a:gd name="connsiteX23" fmla="*/ 169712 w 174562"/>
                <a:gd name="connsiteY23" fmla="*/ 18022 h 9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4562" h="98028">
                  <a:moveTo>
                    <a:pt x="169712" y="18022"/>
                  </a:moveTo>
                  <a:cubicBezTo>
                    <a:pt x="167589" y="17351"/>
                    <a:pt x="165354" y="15899"/>
                    <a:pt x="163343" y="14223"/>
                  </a:cubicBezTo>
                  <a:cubicBezTo>
                    <a:pt x="155858" y="12547"/>
                    <a:pt x="148595" y="10313"/>
                    <a:pt x="146361" y="8078"/>
                  </a:cubicBezTo>
                  <a:cubicBezTo>
                    <a:pt x="141892" y="3609"/>
                    <a:pt x="124016" y="928"/>
                    <a:pt x="121334" y="34"/>
                  </a:cubicBezTo>
                  <a:cubicBezTo>
                    <a:pt x="118653" y="-860"/>
                    <a:pt x="101782" y="16122"/>
                    <a:pt x="96308" y="16122"/>
                  </a:cubicBezTo>
                  <a:cubicBezTo>
                    <a:pt x="90945" y="16122"/>
                    <a:pt x="67706" y="18804"/>
                    <a:pt x="67706" y="24949"/>
                  </a:cubicBezTo>
                  <a:cubicBezTo>
                    <a:pt x="67706" y="31206"/>
                    <a:pt x="39104" y="32099"/>
                    <a:pt x="31060" y="24949"/>
                  </a:cubicBezTo>
                  <a:cubicBezTo>
                    <a:pt x="29831" y="23832"/>
                    <a:pt x="28602" y="22379"/>
                    <a:pt x="27373" y="20703"/>
                  </a:cubicBezTo>
                  <a:cubicBezTo>
                    <a:pt x="25250" y="22714"/>
                    <a:pt x="23686" y="25172"/>
                    <a:pt x="23686" y="27854"/>
                  </a:cubicBezTo>
                  <a:cubicBezTo>
                    <a:pt x="23686" y="36010"/>
                    <a:pt x="17429" y="35339"/>
                    <a:pt x="11843" y="34669"/>
                  </a:cubicBezTo>
                  <a:cubicBezTo>
                    <a:pt x="6257" y="34110"/>
                    <a:pt x="11843" y="41596"/>
                    <a:pt x="8715" y="45283"/>
                  </a:cubicBezTo>
                  <a:cubicBezTo>
                    <a:pt x="5586" y="48970"/>
                    <a:pt x="8715" y="56567"/>
                    <a:pt x="4357" y="57126"/>
                  </a:cubicBezTo>
                  <a:cubicBezTo>
                    <a:pt x="2011" y="57461"/>
                    <a:pt x="782" y="60143"/>
                    <a:pt x="0" y="63494"/>
                  </a:cubicBezTo>
                  <a:cubicBezTo>
                    <a:pt x="1899" y="64388"/>
                    <a:pt x="6480" y="73661"/>
                    <a:pt x="6480" y="73661"/>
                  </a:cubicBezTo>
                  <a:cubicBezTo>
                    <a:pt x="6480" y="73661"/>
                    <a:pt x="6257" y="73885"/>
                    <a:pt x="5810" y="74220"/>
                  </a:cubicBezTo>
                  <a:cubicBezTo>
                    <a:pt x="11843" y="77907"/>
                    <a:pt x="24356" y="85616"/>
                    <a:pt x="28267" y="90979"/>
                  </a:cubicBezTo>
                  <a:cubicBezTo>
                    <a:pt x="33630" y="98129"/>
                    <a:pt x="48824" y="99023"/>
                    <a:pt x="55975" y="97236"/>
                  </a:cubicBezTo>
                  <a:cubicBezTo>
                    <a:pt x="63125" y="95448"/>
                    <a:pt x="93515" y="85616"/>
                    <a:pt x="93515" y="85616"/>
                  </a:cubicBezTo>
                  <a:cubicBezTo>
                    <a:pt x="93515" y="85616"/>
                    <a:pt x="100665" y="88298"/>
                    <a:pt x="105134" y="89191"/>
                  </a:cubicBezTo>
                  <a:cubicBezTo>
                    <a:pt x="106252" y="89415"/>
                    <a:pt x="109045" y="89862"/>
                    <a:pt x="112731" y="90420"/>
                  </a:cubicBezTo>
                  <a:cubicBezTo>
                    <a:pt x="114966" y="88186"/>
                    <a:pt x="121670" y="86286"/>
                    <a:pt x="128820" y="79024"/>
                  </a:cubicBezTo>
                  <a:cubicBezTo>
                    <a:pt x="137199" y="70645"/>
                    <a:pt x="149825" y="40590"/>
                    <a:pt x="153400" y="38244"/>
                  </a:cubicBezTo>
                  <a:cubicBezTo>
                    <a:pt x="156975" y="35898"/>
                    <a:pt x="166583" y="30423"/>
                    <a:pt x="171388" y="26848"/>
                  </a:cubicBezTo>
                  <a:cubicBezTo>
                    <a:pt x="176415" y="23385"/>
                    <a:pt x="175186" y="19809"/>
                    <a:pt x="169712" y="1802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EE886A8-542E-2650-B693-718F99986269}"/>
                </a:ext>
              </a:extLst>
            </p:cNvPr>
            <p:cNvSpPr/>
            <p:nvPr/>
          </p:nvSpPr>
          <p:spPr>
            <a:xfrm>
              <a:off x="6431949" y="2599546"/>
              <a:ext cx="166668" cy="86922"/>
            </a:xfrm>
            <a:custGeom>
              <a:avLst/>
              <a:gdLst>
                <a:gd name="connsiteX0" fmla="*/ 157954 w 166668"/>
                <a:gd name="connsiteY0" fmla="*/ 39439 h 86922"/>
                <a:gd name="connsiteX1" fmla="*/ 140078 w 166668"/>
                <a:gd name="connsiteY1" fmla="*/ 34970 h 86922"/>
                <a:gd name="connsiteX2" fmla="*/ 132928 w 166668"/>
                <a:gd name="connsiteY2" fmla="*/ 25138 h 86922"/>
                <a:gd name="connsiteX3" fmla="*/ 117733 w 166668"/>
                <a:gd name="connsiteY3" fmla="*/ 27820 h 86922"/>
                <a:gd name="connsiteX4" fmla="*/ 103432 w 166668"/>
                <a:gd name="connsiteY4" fmla="*/ 21563 h 86922"/>
                <a:gd name="connsiteX5" fmla="*/ 85556 w 166668"/>
                <a:gd name="connsiteY5" fmla="*/ 9050 h 86922"/>
                <a:gd name="connsiteX6" fmla="*/ 69914 w 166668"/>
                <a:gd name="connsiteY6" fmla="*/ 0 h 86922"/>
                <a:gd name="connsiteX7" fmla="*/ 68462 w 166668"/>
                <a:gd name="connsiteY7" fmla="*/ 2793 h 86922"/>
                <a:gd name="connsiteX8" fmla="*/ 54049 w 166668"/>
                <a:gd name="connsiteY8" fmla="*/ 3464 h 86922"/>
                <a:gd name="connsiteX9" fmla="*/ 31816 w 166668"/>
                <a:gd name="connsiteY9" fmla="*/ 13631 h 86922"/>
                <a:gd name="connsiteX10" fmla="*/ 3661 w 166668"/>
                <a:gd name="connsiteY10" fmla="*/ 24468 h 86922"/>
                <a:gd name="connsiteX11" fmla="*/ 5448 w 166668"/>
                <a:gd name="connsiteY11" fmla="*/ 38881 h 86922"/>
                <a:gd name="connsiteX12" fmla="*/ 14498 w 166668"/>
                <a:gd name="connsiteY12" fmla="*/ 61673 h 86922"/>
                <a:gd name="connsiteX13" fmla="*/ 42653 w 166668"/>
                <a:gd name="connsiteY13" fmla="*/ 82677 h 86922"/>
                <a:gd name="connsiteX14" fmla="*/ 42318 w 166668"/>
                <a:gd name="connsiteY14" fmla="*/ 84688 h 86922"/>
                <a:gd name="connsiteX15" fmla="*/ 65780 w 166668"/>
                <a:gd name="connsiteY15" fmla="*/ 83236 h 86922"/>
                <a:gd name="connsiteX16" fmla="*/ 70249 w 166668"/>
                <a:gd name="connsiteY16" fmla="*/ 70723 h 86922"/>
                <a:gd name="connsiteX17" fmla="*/ 95276 w 166668"/>
                <a:gd name="connsiteY17" fmla="*/ 78767 h 86922"/>
                <a:gd name="connsiteX18" fmla="*/ 115834 w 166668"/>
                <a:gd name="connsiteY18" fmla="*/ 81448 h 86922"/>
                <a:gd name="connsiteX19" fmla="*/ 117733 w 166668"/>
                <a:gd name="connsiteY19" fmla="*/ 86923 h 86922"/>
                <a:gd name="connsiteX20" fmla="*/ 125219 w 166668"/>
                <a:gd name="connsiteY20" fmla="*/ 78208 h 86922"/>
                <a:gd name="connsiteX21" fmla="*/ 151027 w 166668"/>
                <a:gd name="connsiteY21" fmla="*/ 65360 h 86922"/>
                <a:gd name="connsiteX22" fmla="*/ 166669 w 166668"/>
                <a:gd name="connsiteY22" fmla="*/ 52511 h 86922"/>
                <a:gd name="connsiteX23" fmla="*/ 157954 w 166668"/>
                <a:gd name="connsiteY23" fmla="*/ 39439 h 8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6668" h="86922">
                  <a:moveTo>
                    <a:pt x="157954" y="39439"/>
                  </a:moveTo>
                  <a:cubicBezTo>
                    <a:pt x="153485" y="36758"/>
                    <a:pt x="140972" y="38546"/>
                    <a:pt x="140078" y="34970"/>
                  </a:cubicBezTo>
                  <a:cubicBezTo>
                    <a:pt x="139184" y="31395"/>
                    <a:pt x="138290" y="25138"/>
                    <a:pt x="132928" y="25138"/>
                  </a:cubicBezTo>
                  <a:cubicBezTo>
                    <a:pt x="127565" y="25138"/>
                    <a:pt x="120415" y="21563"/>
                    <a:pt x="117733" y="27820"/>
                  </a:cubicBezTo>
                  <a:cubicBezTo>
                    <a:pt x="115052" y="34076"/>
                    <a:pt x="104326" y="26032"/>
                    <a:pt x="103432" y="21563"/>
                  </a:cubicBezTo>
                  <a:cubicBezTo>
                    <a:pt x="102538" y="17094"/>
                    <a:pt x="98069" y="13519"/>
                    <a:pt x="85556" y="9050"/>
                  </a:cubicBezTo>
                  <a:cubicBezTo>
                    <a:pt x="80640" y="7262"/>
                    <a:pt x="74942" y="3687"/>
                    <a:pt x="69914" y="0"/>
                  </a:cubicBezTo>
                  <a:cubicBezTo>
                    <a:pt x="69467" y="1117"/>
                    <a:pt x="69021" y="2123"/>
                    <a:pt x="68462" y="2793"/>
                  </a:cubicBezTo>
                  <a:cubicBezTo>
                    <a:pt x="66116" y="6368"/>
                    <a:pt x="57624" y="-223"/>
                    <a:pt x="54049" y="3464"/>
                  </a:cubicBezTo>
                  <a:cubicBezTo>
                    <a:pt x="50474" y="7039"/>
                    <a:pt x="38407" y="7597"/>
                    <a:pt x="31816" y="13631"/>
                  </a:cubicBezTo>
                  <a:cubicBezTo>
                    <a:pt x="25224" y="19664"/>
                    <a:pt x="11482" y="22569"/>
                    <a:pt x="3661" y="24468"/>
                  </a:cubicBezTo>
                  <a:cubicBezTo>
                    <a:pt x="-4160" y="26256"/>
                    <a:pt x="2543" y="33406"/>
                    <a:pt x="5448" y="38881"/>
                  </a:cubicBezTo>
                  <a:cubicBezTo>
                    <a:pt x="8465" y="44244"/>
                    <a:pt x="8465" y="57427"/>
                    <a:pt x="14498" y="61673"/>
                  </a:cubicBezTo>
                  <a:cubicBezTo>
                    <a:pt x="20532" y="65807"/>
                    <a:pt x="40307" y="78432"/>
                    <a:pt x="42653" y="82677"/>
                  </a:cubicBezTo>
                  <a:cubicBezTo>
                    <a:pt x="43100" y="83459"/>
                    <a:pt x="42765" y="84130"/>
                    <a:pt x="42318" y="84688"/>
                  </a:cubicBezTo>
                  <a:cubicBezTo>
                    <a:pt x="50586" y="86923"/>
                    <a:pt x="63546" y="87035"/>
                    <a:pt x="65780" y="83236"/>
                  </a:cubicBezTo>
                  <a:cubicBezTo>
                    <a:pt x="68462" y="78767"/>
                    <a:pt x="70249" y="70723"/>
                    <a:pt x="70249" y="70723"/>
                  </a:cubicBezTo>
                  <a:cubicBezTo>
                    <a:pt x="70249" y="70723"/>
                    <a:pt x="88126" y="70723"/>
                    <a:pt x="95276" y="78767"/>
                  </a:cubicBezTo>
                  <a:cubicBezTo>
                    <a:pt x="102426" y="86811"/>
                    <a:pt x="115834" y="81448"/>
                    <a:pt x="115834" y="81448"/>
                  </a:cubicBezTo>
                  <a:cubicBezTo>
                    <a:pt x="115834" y="81448"/>
                    <a:pt x="116616" y="83683"/>
                    <a:pt x="117733" y="86923"/>
                  </a:cubicBezTo>
                  <a:cubicBezTo>
                    <a:pt x="119632" y="82565"/>
                    <a:pt x="122202" y="78655"/>
                    <a:pt x="125219" y="78208"/>
                  </a:cubicBezTo>
                  <a:cubicBezTo>
                    <a:pt x="132816" y="77091"/>
                    <a:pt x="143430" y="76086"/>
                    <a:pt x="151027" y="65360"/>
                  </a:cubicBezTo>
                  <a:cubicBezTo>
                    <a:pt x="154938" y="59773"/>
                    <a:pt x="161306" y="55416"/>
                    <a:pt x="166669" y="52511"/>
                  </a:cubicBezTo>
                  <a:cubicBezTo>
                    <a:pt x="163205" y="47931"/>
                    <a:pt x="161418" y="41562"/>
                    <a:pt x="157954" y="3943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4562A71-384F-30FF-4AD3-EAF8325AE30E}"/>
                </a:ext>
              </a:extLst>
            </p:cNvPr>
            <p:cNvSpPr/>
            <p:nvPr/>
          </p:nvSpPr>
          <p:spPr>
            <a:xfrm>
              <a:off x="6549793" y="2651945"/>
              <a:ext cx="151500" cy="60784"/>
            </a:xfrm>
            <a:custGeom>
              <a:avLst/>
              <a:gdLst>
                <a:gd name="connsiteX0" fmla="*/ 112396 w 151500"/>
                <a:gd name="connsiteY0" fmla="*/ 5810 h 60784"/>
                <a:gd name="connsiteX1" fmla="*/ 91839 w 151500"/>
                <a:gd name="connsiteY1" fmla="*/ 4022 h 60784"/>
                <a:gd name="connsiteX2" fmla="*/ 68600 w 151500"/>
                <a:gd name="connsiteY2" fmla="*/ 1341 h 60784"/>
                <a:gd name="connsiteX3" fmla="*/ 52511 w 151500"/>
                <a:gd name="connsiteY3" fmla="*/ 3128 h 60784"/>
                <a:gd name="connsiteX4" fmla="*/ 48936 w 151500"/>
                <a:gd name="connsiteY4" fmla="*/ 0 h 60784"/>
                <a:gd name="connsiteX5" fmla="*/ 33294 w 151500"/>
                <a:gd name="connsiteY5" fmla="*/ 12849 h 60784"/>
                <a:gd name="connsiteX6" fmla="*/ 7485 w 151500"/>
                <a:gd name="connsiteY6" fmla="*/ 25697 h 60784"/>
                <a:gd name="connsiteX7" fmla="*/ 0 w 151500"/>
                <a:gd name="connsiteY7" fmla="*/ 34412 h 60784"/>
                <a:gd name="connsiteX8" fmla="*/ 12290 w 151500"/>
                <a:gd name="connsiteY8" fmla="*/ 55751 h 60784"/>
                <a:gd name="connsiteX9" fmla="*/ 48936 w 151500"/>
                <a:gd name="connsiteY9" fmla="*/ 55751 h 60784"/>
                <a:gd name="connsiteX10" fmla="*/ 77538 w 151500"/>
                <a:gd name="connsiteY10" fmla="*/ 46925 h 60784"/>
                <a:gd name="connsiteX11" fmla="*/ 102564 w 151500"/>
                <a:gd name="connsiteY11" fmla="*/ 30836 h 60784"/>
                <a:gd name="connsiteX12" fmla="*/ 127591 w 151500"/>
                <a:gd name="connsiteY12" fmla="*/ 38881 h 60784"/>
                <a:gd name="connsiteX13" fmla="*/ 144573 w 151500"/>
                <a:gd name="connsiteY13" fmla="*/ 45026 h 60784"/>
                <a:gd name="connsiteX14" fmla="*/ 138987 w 151500"/>
                <a:gd name="connsiteY14" fmla="*/ 35752 h 60784"/>
                <a:gd name="connsiteX15" fmla="*/ 150942 w 151500"/>
                <a:gd name="connsiteY15" fmla="*/ 15977 h 60784"/>
                <a:gd name="connsiteX16" fmla="*/ 151500 w 151500"/>
                <a:gd name="connsiteY16" fmla="*/ 15083 h 60784"/>
                <a:gd name="connsiteX17" fmla="*/ 135635 w 151500"/>
                <a:gd name="connsiteY17" fmla="*/ 11284 h 60784"/>
                <a:gd name="connsiteX18" fmla="*/ 112396 w 151500"/>
                <a:gd name="connsiteY18" fmla="*/ 5810 h 6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500" h="60784">
                  <a:moveTo>
                    <a:pt x="112396" y="5810"/>
                  </a:moveTo>
                  <a:cubicBezTo>
                    <a:pt x="103458" y="6704"/>
                    <a:pt x="98989" y="1341"/>
                    <a:pt x="91839" y="4022"/>
                  </a:cubicBezTo>
                  <a:cubicBezTo>
                    <a:pt x="84688" y="6704"/>
                    <a:pt x="73069" y="4022"/>
                    <a:pt x="68600" y="1341"/>
                  </a:cubicBezTo>
                  <a:cubicBezTo>
                    <a:pt x="64131" y="-1341"/>
                    <a:pt x="58768" y="6704"/>
                    <a:pt x="52511" y="3128"/>
                  </a:cubicBezTo>
                  <a:cubicBezTo>
                    <a:pt x="51170" y="2346"/>
                    <a:pt x="49942" y="1229"/>
                    <a:pt x="48936" y="0"/>
                  </a:cubicBezTo>
                  <a:cubicBezTo>
                    <a:pt x="43573" y="3017"/>
                    <a:pt x="37205" y="7374"/>
                    <a:pt x="33294" y="12849"/>
                  </a:cubicBezTo>
                  <a:cubicBezTo>
                    <a:pt x="25697" y="23574"/>
                    <a:pt x="15083" y="24692"/>
                    <a:pt x="7485" y="25697"/>
                  </a:cubicBezTo>
                  <a:cubicBezTo>
                    <a:pt x="4357" y="26144"/>
                    <a:pt x="1899" y="30054"/>
                    <a:pt x="0" y="34412"/>
                  </a:cubicBezTo>
                  <a:cubicBezTo>
                    <a:pt x="2458" y="40780"/>
                    <a:pt x="7039" y="50947"/>
                    <a:pt x="12290" y="55751"/>
                  </a:cubicBezTo>
                  <a:cubicBezTo>
                    <a:pt x="20334" y="62902"/>
                    <a:pt x="48936" y="62008"/>
                    <a:pt x="48936" y="55751"/>
                  </a:cubicBezTo>
                  <a:cubicBezTo>
                    <a:pt x="48936" y="49495"/>
                    <a:pt x="72175" y="46925"/>
                    <a:pt x="77538" y="46925"/>
                  </a:cubicBezTo>
                  <a:cubicBezTo>
                    <a:pt x="82900" y="46925"/>
                    <a:pt x="99883" y="29943"/>
                    <a:pt x="102564" y="30836"/>
                  </a:cubicBezTo>
                  <a:cubicBezTo>
                    <a:pt x="105246" y="31730"/>
                    <a:pt x="123122" y="34412"/>
                    <a:pt x="127591" y="38881"/>
                  </a:cubicBezTo>
                  <a:cubicBezTo>
                    <a:pt x="129826" y="41115"/>
                    <a:pt x="137088" y="43350"/>
                    <a:pt x="144573" y="45026"/>
                  </a:cubicBezTo>
                  <a:cubicBezTo>
                    <a:pt x="141445" y="42232"/>
                    <a:pt x="138987" y="38657"/>
                    <a:pt x="138987" y="35752"/>
                  </a:cubicBezTo>
                  <a:cubicBezTo>
                    <a:pt x="138987" y="30948"/>
                    <a:pt x="148037" y="18435"/>
                    <a:pt x="150942" y="15977"/>
                  </a:cubicBezTo>
                  <a:cubicBezTo>
                    <a:pt x="151165" y="15753"/>
                    <a:pt x="151277" y="15418"/>
                    <a:pt x="151500" y="15083"/>
                  </a:cubicBezTo>
                  <a:cubicBezTo>
                    <a:pt x="144573" y="14078"/>
                    <a:pt x="137088" y="12625"/>
                    <a:pt x="135635" y="11284"/>
                  </a:cubicBezTo>
                  <a:cubicBezTo>
                    <a:pt x="132954" y="8491"/>
                    <a:pt x="121223" y="4916"/>
                    <a:pt x="112396" y="58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914BD664-CF8E-8EFF-3C0D-9C0572B99DAE}"/>
                </a:ext>
              </a:extLst>
            </p:cNvPr>
            <p:cNvSpPr/>
            <p:nvPr/>
          </p:nvSpPr>
          <p:spPr>
            <a:xfrm>
              <a:off x="5837867" y="2905810"/>
              <a:ext cx="90236" cy="164809"/>
            </a:xfrm>
            <a:custGeom>
              <a:avLst/>
              <a:gdLst>
                <a:gd name="connsiteX0" fmla="*/ 67491 w 90236"/>
                <a:gd name="connsiteY0" fmla="*/ 135277 h 164809"/>
                <a:gd name="connsiteX1" fmla="*/ 61681 w 90236"/>
                <a:gd name="connsiteY1" fmla="*/ 121646 h 164809"/>
                <a:gd name="connsiteX2" fmla="*/ 68496 w 90236"/>
                <a:gd name="connsiteY2" fmla="*/ 107122 h 164809"/>
                <a:gd name="connsiteX3" fmla="*/ 60675 w 90236"/>
                <a:gd name="connsiteY3" fmla="*/ 92486 h 164809"/>
                <a:gd name="connsiteX4" fmla="*/ 67491 w 90236"/>
                <a:gd name="connsiteY4" fmla="*/ 81760 h 164809"/>
                <a:gd name="connsiteX5" fmla="*/ 72295 w 90236"/>
                <a:gd name="connsiteY5" fmla="*/ 63214 h 164809"/>
                <a:gd name="connsiteX6" fmla="*/ 70396 w 90236"/>
                <a:gd name="connsiteY6" fmla="*/ 37964 h 164809"/>
                <a:gd name="connsiteX7" fmla="*/ 87937 w 90236"/>
                <a:gd name="connsiteY7" fmla="*/ 22433 h 164809"/>
                <a:gd name="connsiteX8" fmla="*/ 81121 w 90236"/>
                <a:gd name="connsiteY8" fmla="*/ 11708 h 164809"/>
                <a:gd name="connsiteX9" fmla="*/ 64586 w 90236"/>
                <a:gd name="connsiteY9" fmla="*/ 8803 h 164809"/>
                <a:gd name="connsiteX10" fmla="*/ 53860 w 90236"/>
                <a:gd name="connsiteY10" fmla="*/ 8803 h 164809"/>
                <a:gd name="connsiteX11" fmla="*/ 37325 w 90236"/>
                <a:gd name="connsiteY11" fmla="*/ 4893 h 164809"/>
                <a:gd name="connsiteX12" fmla="*/ 27605 w 90236"/>
                <a:gd name="connsiteY12" fmla="*/ 3887 h 164809"/>
                <a:gd name="connsiteX13" fmla="*/ 20454 w 90236"/>
                <a:gd name="connsiteY13" fmla="*/ 6904 h 164809"/>
                <a:gd name="connsiteX14" fmla="*/ 21124 w 90236"/>
                <a:gd name="connsiteY14" fmla="*/ 25227 h 164809"/>
                <a:gd name="connsiteX15" fmla="*/ 4365 w 90236"/>
                <a:gd name="connsiteY15" fmla="*/ 89916 h 164809"/>
                <a:gd name="connsiteX16" fmla="*/ 14756 w 90236"/>
                <a:gd name="connsiteY16" fmla="*/ 113490 h 164809"/>
                <a:gd name="connsiteX17" fmla="*/ 18331 w 90236"/>
                <a:gd name="connsiteY17" fmla="*/ 159410 h 164809"/>
                <a:gd name="connsiteX18" fmla="*/ 39112 w 90236"/>
                <a:gd name="connsiteY18" fmla="*/ 164549 h 164809"/>
                <a:gd name="connsiteX19" fmla="*/ 60675 w 90236"/>
                <a:gd name="connsiteY19" fmla="*/ 160303 h 164809"/>
                <a:gd name="connsiteX20" fmla="*/ 56765 w 90236"/>
                <a:gd name="connsiteY20" fmla="*/ 151477 h 164809"/>
                <a:gd name="connsiteX21" fmla="*/ 67491 w 90236"/>
                <a:gd name="connsiteY21" fmla="*/ 135277 h 16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236" h="164809">
                  <a:moveTo>
                    <a:pt x="67491" y="135277"/>
                  </a:moveTo>
                  <a:cubicBezTo>
                    <a:pt x="78217" y="133377"/>
                    <a:pt x="64586" y="124551"/>
                    <a:pt x="61681" y="121646"/>
                  </a:cubicBezTo>
                  <a:cubicBezTo>
                    <a:pt x="58776" y="118741"/>
                    <a:pt x="62686" y="107122"/>
                    <a:pt x="68496" y="107122"/>
                  </a:cubicBezTo>
                  <a:cubicBezTo>
                    <a:pt x="74306" y="107122"/>
                    <a:pt x="68496" y="100306"/>
                    <a:pt x="60675" y="92486"/>
                  </a:cubicBezTo>
                  <a:cubicBezTo>
                    <a:pt x="52855" y="84665"/>
                    <a:pt x="60675" y="81760"/>
                    <a:pt x="67491" y="81760"/>
                  </a:cubicBezTo>
                  <a:cubicBezTo>
                    <a:pt x="74306" y="81760"/>
                    <a:pt x="65480" y="70029"/>
                    <a:pt x="72295" y="63214"/>
                  </a:cubicBezTo>
                  <a:cubicBezTo>
                    <a:pt x="79110" y="56398"/>
                    <a:pt x="70396" y="43773"/>
                    <a:pt x="70396" y="37964"/>
                  </a:cubicBezTo>
                  <a:cubicBezTo>
                    <a:pt x="70396" y="32154"/>
                    <a:pt x="80116" y="30143"/>
                    <a:pt x="87937" y="22433"/>
                  </a:cubicBezTo>
                  <a:cubicBezTo>
                    <a:pt x="95758" y="14613"/>
                    <a:pt x="81121" y="17518"/>
                    <a:pt x="81121" y="11708"/>
                  </a:cubicBezTo>
                  <a:cubicBezTo>
                    <a:pt x="81121" y="5898"/>
                    <a:pt x="71401" y="3887"/>
                    <a:pt x="64586" y="8803"/>
                  </a:cubicBezTo>
                  <a:cubicBezTo>
                    <a:pt x="57771" y="13719"/>
                    <a:pt x="59670" y="8803"/>
                    <a:pt x="53860" y="8803"/>
                  </a:cubicBezTo>
                  <a:cubicBezTo>
                    <a:pt x="48050" y="8803"/>
                    <a:pt x="37325" y="10702"/>
                    <a:pt x="37325" y="4893"/>
                  </a:cubicBezTo>
                  <a:cubicBezTo>
                    <a:pt x="37325" y="-917"/>
                    <a:pt x="32521" y="-1923"/>
                    <a:pt x="27605" y="3887"/>
                  </a:cubicBezTo>
                  <a:cubicBezTo>
                    <a:pt x="26152" y="5675"/>
                    <a:pt x="23694" y="6568"/>
                    <a:pt x="20454" y="6904"/>
                  </a:cubicBezTo>
                  <a:cubicBezTo>
                    <a:pt x="19784" y="14613"/>
                    <a:pt x="19002" y="21651"/>
                    <a:pt x="21124" y="25227"/>
                  </a:cubicBezTo>
                  <a:cubicBezTo>
                    <a:pt x="26264" y="33606"/>
                    <a:pt x="14756" y="77961"/>
                    <a:pt x="4365" y="89916"/>
                  </a:cubicBezTo>
                  <a:cubicBezTo>
                    <a:pt x="-6025" y="101871"/>
                    <a:pt x="4030" y="105111"/>
                    <a:pt x="14756" y="113490"/>
                  </a:cubicBezTo>
                  <a:cubicBezTo>
                    <a:pt x="25594" y="121870"/>
                    <a:pt x="18331" y="152259"/>
                    <a:pt x="18331" y="159410"/>
                  </a:cubicBezTo>
                  <a:cubicBezTo>
                    <a:pt x="18331" y="166560"/>
                    <a:pt x="27940" y="164549"/>
                    <a:pt x="39112" y="164549"/>
                  </a:cubicBezTo>
                  <a:cubicBezTo>
                    <a:pt x="45816" y="164549"/>
                    <a:pt x="53301" y="161644"/>
                    <a:pt x="60675" y="160303"/>
                  </a:cubicBezTo>
                  <a:cubicBezTo>
                    <a:pt x="58441" y="156952"/>
                    <a:pt x="56765" y="153711"/>
                    <a:pt x="56765" y="151477"/>
                  </a:cubicBezTo>
                  <a:cubicBezTo>
                    <a:pt x="56765" y="146003"/>
                    <a:pt x="56765" y="137176"/>
                    <a:pt x="67491" y="13527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C4B5B055-03C0-A115-CA73-5EA92B7144B7}"/>
                </a:ext>
              </a:extLst>
            </p:cNvPr>
            <p:cNvSpPr/>
            <p:nvPr/>
          </p:nvSpPr>
          <p:spPr>
            <a:xfrm>
              <a:off x="6184226" y="2511953"/>
              <a:ext cx="110617" cy="95078"/>
            </a:xfrm>
            <a:custGeom>
              <a:avLst/>
              <a:gdLst>
                <a:gd name="connsiteX0" fmla="*/ 35194 w 110617"/>
                <a:gd name="connsiteY0" fmla="*/ 74074 h 95078"/>
                <a:gd name="connsiteX1" fmla="*/ 53517 w 110617"/>
                <a:gd name="connsiteY1" fmla="*/ 76532 h 95078"/>
                <a:gd name="connsiteX2" fmla="*/ 73069 w 110617"/>
                <a:gd name="connsiteY2" fmla="*/ 89939 h 95078"/>
                <a:gd name="connsiteX3" fmla="*/ 78990 w 110617"/>
                <a:gd name="connsiteY3" fmla="*/ 95079 h 95078"/>
                <a:gd name="connsiteX4" fmla="*/ 82119 w 110617"/>
                <a:gd name="connsiteY4" fmla="*/ 74298 h 95078"/>
                <a:gd name="connsiteX5" fmla="*/ 83683 w 110617"/>
                <a:gd name="connsiteY5" fmla="*/ 61561 h 95078"/>
                <a:gd name="connsiteX6" fmla="*/ 98878 w 110617"/>
                <a:gd name="connsiteY6" fmla="*/ 54299 h 95078"/>
                <a:gd name="connsiteX7" fmla="*/ 104464 w 110617"/>
                <a:gd name="connsiteY7" fmla="*/ 45473 h 95078"/>
                <a:gd name="connsiteX8" fmla="*/ 95637 w 110617"/>
                <a:gd name="connsiteY8" fmla="*/ 31060 h 95078"/>
                <a:gd name="connsiteX9" fmla="*/ 109268 w 110617"/>
                <a:gd name="connsiteY9" fmla="*/ 18323 h 95078"/>
                <a:gd name="connsiteX10" fmla="*/ 108486 w 110617"/>
                <a:gd name="connsiteY10" fmla="*/ 0 h 95078"/>
                <a:gd name="connsiteX11" fmla="*/ 101671 w 110617"/>
                <a:gd name="connsiteY11" fmla="*/ 2681 h 95078"/>
                <a:gd name="connsiteX12" fmla="*/ 74521 w 110617"/>
                <a:gd name="connsiteY12" fmla="*/ 3463 h 95078"/>
                <a:gd name="connsiteX13" fmla="*/ 63349 w 110617"/>
                <a:gd name="connsiteY13" fmla="*/ 22234 h 95078"/>
                <a:gd name="connsiteX14" fmla="*/ 50612 w 110617"/>
                <a:gd name="connsiteY14" fmla="*/ 23127 h 95078"/>
                <a:gd name="connsiteX15" fmla="*/ 38210 w 110617"/>
                <a:gd name="connsiteY15" fmla="*/ 29496 h 95078"/>
                <a:gd name="connsiteX16" fmla="*/ 25809 w 110617"/>
                <a:gd name="connsiteY16" fmla="*/ 51394 h 95078"/>
                <a:gd name="connsiteX17" fmla="*/ 4246 w 110617"/>
                <a:gd name="connsiteY17" fmla="*/ 76532 h 95078"/>
                <a:gd name="connsiteX18" fmla="*/ 0 w 110617"/>
                <a:gd name="connsiteY18" fmla="*/ 78990 h 95078"/>
                <a:gd name="connsiteX19" fmla="*/ 9608 w 110617"/>
                <a:gd name="connsiteY19" fmla="*/ 82342 h 95078"/>
                <a:gd name="connsiteX20" fmla="*/ 35194 w 110617"/>
                <a:gd name="connsiteY20" fmla="*/ 74074 h 9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0617" h="95078">
                  <a:moveTo>
                    <a:pt x="35194" y="74074"/>
                  </a:moveTo>
                  <a:cubicBezTo>
                    <a:pt x="40110" y="69158"/>
                    <a:pt x="48601" y="71616"/>
                    <a:pt x="53517" y="76532"/>
                  </a:cubicBezTo>
                  <a:cubicBezTo>
                    <a:pt x="58433" y="81448"/>
                    <a:pt x="65695" y="82677"/>
                    <a:pt x="73069" y="89939"/>
                  </a:cubicBezTo>
                  <a:cubicBezTo>
                    <a:pt x="74968" y="91839"/>
                    <a:pt x="76979" y="93515"/>
                    <a:pt x="78990" y="95079"/>
                  </a:cubicBezTo>
                  <a:cubicBezTo>
                    <a:pt x="79661" y="89939"/>
                    <a:pt x="79772" y="79661"/>
                    <a:pt x="82119" y="74298"/>
                  </a:cubicBezTo>
                  <a:cubicBezTo>
                    <a:pt x="84577" y="68712"/>
                    <a:pt x="79661" y="61561"/>
                    <a:pt x="83683" y="61561"/>
                  </a:cubicBezTo>
                  <a:cubicBezTo>
                    <a:pt x="87705" y="61561"/>
                    <a:pt x="98878" y="61561"/>
                    <a:pt x="98878" y="54299"/>
                  </a:cubicBezTo>
                  <a:cubicBezTo>
                    <a:pt x="98878" y="47148"/>
                    <a:pt x="102117" y="49495"/>
                    <a:pt x="104464" y="45473"/>
                  </a:cubicBezTo>
                  <a:cubicBezTo>
                    <a:pt x="106922" y="41450"/>
                    <a:pt x="97313" y="33518"/>
                    <a:pt x="95637" y="31060"/>
                  </a:cubicBezTo>
                  <a:cubicBezTo>
                    <a:pt x="94073" y="28714"/>
                    <a:pt x="102788" y="27931"/>
                    <a:pt x="109268" y="18323"/>
                  </a:cubicBezTo>
                  <a:cubicBezTo>
                    <a:pt x="111614" y="14860"/>
                    <a:pt x="110609" y="7709"/>
                    <a:pt x="108486" y="0"/>
                  </a:cubicBezTo>
                  <a:cubicBezTo>
                    <a:pt x="107368" y="2793"/>
                    <a:pt x="105246" y="4916"/>
                    <a:pt x="101671" y="2681"/>
                  </a:cubicBezTo>
                  <a:cubicBezTo>
                    <a:pt x="95637" y="-894"/>
                    <a:pt x="86476" y="1117"/>
                    <a:pt x="74521" y="3463"/>
                  </a:cubicBezTo>
                  <a:cubicBezTo>
                    <a:pt x="62567" y="5921"/>
                    <a:pt x="58991" y="17429"/>
                    <a:pt x="63349" y="22234"/>
                  </a:cubicBezTo>
                  <a:cubicBezTo>
                    <a:pt x="67818" y="27038"/>
                    <a:pt x="51841" y="29496"/>
                    <a:pt x="50612" y="23127"/>
                  </a:cubicBezTo>
                  <a:cubicBezTo>
                    <a:pt x="49383" y="16647"/>
                    <a:pt x="37428" y="21116"/>
                    <a:pt x="38210" y="29496"/>
                  </a:cubicBezTo>
                  <a:cubicBezTo>
                    <a:pt x="38992" y="37875"/>
                    <a:pt x="25027" y="41003"/>
                    <a:pt x="25809" y="51394"/>
                  </a:cubicBezTo>
                  <a:cubicBezTo>
                    <a:pt x="26591" y="61784"/>
                    <a:pt x="13072" y="71393"/>
                    <a:pt x="4246" y="76532"/>
                  </a:cubicBezTo>
                  <a:cubicBezTo>
                    <a:pt x="2905" y="77426"/>
                    <a:pt x="1452" y="78208"/>
                    <a:pt x="0" y="78990"/>
                  </a:cubicBezTo>
                  <a:cubicBezTo>
                    <a:pt x="4469" y="81001"/>
                    <a:pt x="7932" y="82342"/>
                    <a:pt x="9608" y="82342"/>
                  </a:cubicBezTo>
                  <a:cubicBezTo>
                    <a:pt x="16871" y="82565"/>
                    <a:pt x="30278" y="78878"/>
                    <a:pt x="35194" y="7407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8B8271AD-8D2E-1F2E-E2DF-8801BD424D4C}"/>
                </a:ext>
              </a:extLst>
            </p:cNvPr>
            <p:cNvSpPr/>
            <p:nvPr/>
          </p:nvSpPr>
          <p:spPr>
            <a:xfrm>
              <a:off x="6255333" y="2632393"/>
              <a:ext cx="17938" cy="24914"/>
            </a:xfrm>
            <a:custGeom>
              <a:avLst/>
              <a:gdLst>
                <a:gd name="connsiteX0" fmla="*/ 9560 w 17938"/>
                <a:gd name="connsiteY0" fmla="*/ 0 h 24914"/>
                <a:gd name="connsiteX1" fmla="*/ 63 w 17938"/>
                <a:gd name="connsiteY1" fmla="*/ 22904 h 24914"/>
                <a:gd name="connsiteX2" fmla="*/ 17939 w 17938"/>
                <a:gd name="connsiteY2" fmla="*/ 24915 h 24914"/>
                <a:gd name="connsiteX3" fmla="*/ 9336 w 17938"/>
                <a:gd name="connsiteY3" fmla="*/ 2570 h 24914"/>
                <a:gd name="connsiteX4" fmla="*/ 9560 w 17938"/>
                <a:gd name="connsiteY4" fmla="*/ 0 h 24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8" h="24914">
                  <a:moveTo>
                    <a:pt x="9560" y="0"/>
                  </a:moveTo>
                  <a:cubicBezTo>
                    <a:pt x="4197" y="3017"/>
                    <a:pt x="-608" y="9385"/>
                    <a:pt x="63" y="22904"/>
                  </a:cubicBezTo>
                  <a:cubicBezTo>
                    <a:pt x="5314" y="22792"/>
                    <a:pt x="12576" y="23351"/>
                    <a:pt x="17939" y="24915"/>
                  </a:cubicBezTo>
                  <a:cubicBezTo>
                    <a:pt x="16710" y="10167"/>
                    <a:pt x="10900" y="5586"/>
                    <a:pt x="9336" y="2570"/>
                  </a:cubicBezTo>
                  <a:cubicBezTo>
                    <a:pt x="8889" y="1788"/>
                    <a:pt x="9113" y="894"/>
                    <a:pt x="956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230A262D-4D34-6209-A27A-2B5447BADF69}"/>
                </a:ext>
              </a:extLst>
            </p:cNvPr>
            <p:cNvSpPr/>
            <p:nvPr/>
          </p:nvSpPr>
          <p:spPr>
            <a:xfrm>
              <a:off x="6166238" y="2583236"/>
              <a:ext cx="104177" cy="72489"/>
            </a:xfrm>
            <a:custGeom>
              <a:avLst/>
              <a:gdLst>
                <a:gd name="connsiteX0" fmla="*/ 3352 w 104177"/>
                <a:gd name="connsiteY0" fmla="*/ 19215 h 72489"/>
                <a:gd name="connsiteX1" fmla="*/ 12960 w 104177"/>
                <a:gd name="connsiteY1" fmla="*/ 29382 h 72489"/>
                <a:gd name="connsiteX2" fmla="*/ 26703 w 104177"/>
                <a:gd name="connsiteY2" fmla="*/ 37761 h 72489"/>
                <a:gd name="connsiteX3" fmla="*/ 43462 w 104177"/>
                <a:gd name="connsiteY3" fmla="*/ 47929 h 72489"/>
                <a:gd name="connsiteX4" fmla="*/ 51283 w 104177"/>
                <a:gd name="connsiteY4" fmla="*/ 56867 h 72489"/>
                <a:gd name="connsiteX5" fmla="*/ 63237 w 104177"/>
                <a:gd name="connsiteY5" fmla="*/ 50834 h 72489"/>
                <a:gd name="connsiteX6" fmla="*/ 71058 w 104177"/>
                <a:gd name="connsiteY6" fmla="*/ 63458 h 72489"/>
                <a:gd name="connsiteX7" fmla="*/ 84800 w 104177"/>
                <a:gd name="connsiteY7" fmla="*/ 72397 h 72489"/>
                <a:gd name="connsiteX8" fmla="*/ 89157 w 104177"/>
                <a:gd name="connsiteY8" fmla="*/ 72061 h 72489"/>
                <a:gd name="connsiteX9" fmla="*/ 98654 w 104177"/>
                <a:gd name="connsiteY9" fmla="*/ 49158 h 72489"/>
                <a:gd name="connsiteX10" fmla="*/ 104129 w 104177"/>
                <a:gd name="connsiteY10" fmla="*/ 41337 h 72489"/>
                <a:gd name="connsiteX11" fmla="*/ 96978 w 104177"/>
                <a:gd name="connsiteY11" fmla="*/ 24578 h 72489"/>
                <a:gd name="connsiteX12" fmla="*/ 97090 w 104177"/>
                <a:gd name="connsiteY12" fmla="*/ 23684 h 72489"/>
                <a:gd name="connsiteX13" fmla="*/ 91168 w 104177"/>
                <a:gd name="connsiteY13" fmla="*/ 18545 h 72489"/>
                <a:gd name="connsiteX14" fmla="*/ 71616 w 104177"/>
                <a:gd name="connsiteY14" fmla="*/ 5137 h 72489"/>
                <a:gd name="connsiteX15" fmla="*/ 53294 w 104177"/>
                <a:gd name="connsiteY15" fmla="*/ 2680 h 72489"/>
                <a:gd name="connsiteX16" fmla="*/ 27596 w 104177"/>
                <a:gd name="connsiteY16" fmla="*/ 11282 h 72489"/>
                <a:gd name="connsiteX17" fmla="*/ 17988 w 104177"/>
                <a:gd name="connsiteY17" fmla="*/ 7931 h 72489"/>
                <a:gd name="connsiteX18" fmla="*/ 0 w 104177"/>
                <a:gd name="connsiteY18" fmla="*/ 15640 h 72489"/>
                <a:gd name="connsiteX19" fmla="*/ 3352 w 104177"/>
                <a:gd name="connsiteY19" fmla="*/ 19215 h 7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177" h="72489">
                  <a:moveTo>
                    <a:pt x="3352" y="19215"/>
                  </a:moveTo>
                  <a:cubicBezTo>
                    <a:pt x="3910" y="23461"/>
                    <a:pt x="10502" y="33628"/>
                    <a:pt x="12960" y="29382"/>
                  </a:cubicBezTo>
                  <a:cubicBezTo>
                    <a:pt x="15418" y="25137"/>
                    <a:pt x="21340" y="34745"/>
                    <a:pt x="26703" y="37761"/>
                  </a:cubicBezTo>
                  <a:cubicBezTo>
                    <a:pt x="32066" y="40778"/>
                    <a:pt x="42903" y="44353"/>
                    <a:pt x="43462" y="47929"/>
                  </a:cubicBezTo>
                  <a:cubicBezTo>
                    <a:pt x="44020" y="51504"/>
                    <a:pt x="45808" y="59325"/>
                    <a:pt x="51283" y="56867"/>
                  </a:cubicBezTo>
                  <a:cubicBezTo>
                    <a:pt x="56645" y="54409"/>
                    <a:pt x="63237" y="46029"/>
                    <a:pt x="63237" y="50834"/>
                  </a:cubicBezTo>
                  <a:cubicBezTo>
                    <a:pt x="63237" y="55638"/>
                    <a:pt x="65025" y="64576"/>
                    <a:pt x="71058" y="63458"/>
                  </a:cubicBezTo>
                  <a:cubicBezTo>
                    <a:pt x="77091" y="62229"/>
                    <a:pt x="78879" y="73626"/>
                    <a:pt x="84800" y="72397"/>
                  </a:cubicBezTo>
                  <a:cubicBezTo>
                    <a:pt x="85917" y="72285"/>
                    <a:pt x="87370" y="72061"/>
                    <a:pt x="89157" y="72061"/>
                  </a:cubicBezTo>
                  <a:cubicBezTo>
                    <a:pt x="88487" y="58542"/>
                    <a:pt x="93291" y="52063"/>
                    <a:pt x="98654" y="49158"/>
                  </a:cubicBezTo>
                  <a:cubicBezTo>
                    <a:pt x="99883" y="46811"/>
                    <a:pt x="103458" y="44242"/>
                    <a:pt x="104129" y="41337"/>
                  </a:cubicBezTo>
                  <a:cubicBezTo>
                    <a:pt x="104911" y="37315"/>
                    <a:pt x="96084" y="29382"/>
                    <a:pt x="96978" y="24578"/>
                  </a:cubicBezTo>
                  <a:cubicBezTo>
                    <a:pt x="96978" y="24354"/>
                    <a:pt x="97090" y="24019"/>
                    <a:pt x="97090" y="23684"/>
                  </a:cubicBezTo>
                  <a:cubicBezTo>
                    <a:pt x="95079" y="22120"/>
                    <a:pt x="93068" y="20444"/>
                    <a:pt x="91168" y="18545"/>
                  </a:cubicBezTo>
                  <a:cubicBezTo>
                    <a:pt x="83794" y="11171"/>
                    <a:pt x="76532" y="10053"/>
                    <a:pt x="71616" y="5137"/>
                  </a:cubicBezTo>
                  <a:cubicBezTo>
                    <a:pt x="66700" y="222"/>
                    <a:pt x="58209" y="-2236"/>
                    <a:pt x="53294" y="2680"/>
                  </a:cubicBezTo>
                  <a:cubicBezTo>
                    <a:pt x="48378" y="7595"/>
                    <a:pt x="34970" y="11282"/>
                    <a:pt x="27596" y="11282"/>
                  </a:cubicBezTo>
                  <a:cubicBezTo>
                    <a:pt x="25921" y="11282"/>
                    <a:pt x="22345" y="9942"/>
                    <a:pt x="17988" y="7931"/>
                  </a:cubicBezTo>
                  <a:cubicBezTo>
                    <a:pt x="12178" y="11282"/>
                    <a:pt x="6033" y="14411"/>
                    <a:pt x="0" y="15640"/>
                  </a:cubicBezTo>
                  <a:cubicBezTo>
                    <a:pt x="1006" y="17316"/>
                    <a:pt x="2905" y="16422"/>
                    <a:pt x="3352" y="192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28EABB2-CE4A-2BDE-8C8B-143EB2C9763E}"/>
                </a:ext>
              </a:extLst>
            </p:cNvPr>
            <p:cNvSpPr/>
            <p:nvPr/>
          </p:nvSpPr>
          <p:spPr>
            <a:xfrm>
              <a:off x="6643174" y="2693508"/>
              <a:ext cx="243617" cy="158650"/>
            </a:xfrm>
            <a:custGeom>
              <a:avLst/>
              <a:gdLst>
                <a:gd name="connsiteX0" fmla="*/ 218558 w 243617"/>
                <a:gd name="connsiteY0" fmla="*/ 106140 h 158650"/>
                <a:gd name="connsiteX1" fmla="*/ 208168 w 243617"/>
                <a:gd name="connsiteY1" fmla="*/ 99771 h 158650"/>
                <a:gd name="connsiteX2" fmla="*/ 208950 w 243617"/>
                <a:gd name="connsiteY2" fmla="*/ 98878 h 158650"/>
                <a:gd name="connsiteX3" fmla="*/ 204257 w 243617"/>
                <a:gd name="connsiteY3" fmla="*/ 68376 h 158650"/>
                <a:gd name="connsiteX4" fmla="*/ 187163 w 243617"/>
                <a:gd name="connsiteY4" fmla="*/ 30501 h 158650"/>
                <a:gd name="connsiteX5" fmla="*/ 169287 w 243617"/>
                <a:gd name="connsiteY5" fmla="*/ 0 h 158650"/>
                <a:gd name="connsiteX6" fmla="*/ 156215 w 243617"/>
                <a:gd name="connsiteY6" fmla="*/ 6145 h 158650"/>
                <a:gd name="connsiteX7" fmla="*/ 141021 w 243617"/>
                <a:gd name="connsiteY7" fmla="*/ 14189 h 158650"/>
                <a:gd name="connsiteX8" fmla="*/ 127390 w 243617"/>
                <a:gd name="connsiteY8" fmla="*/ 15753 h 158650"/>
                <a:gd name="connsiteX9" fmla="*/ 115435 w 243617"/>
                <a:gd name="connsiteY9" fmla="*/ 18993 h 158650"/>
                <a:gd name="connsiteX10" fmla="*/ 99459 w 243617"/>
                <a:gd name="connsiteY10" fmla="*/ 14189 h 158650"/>
                <a:gd name="connsiteX11" fmla="*/ 72309 w 243617"/>
                <a:gd name="connsiteY11" fmla="*/ 9385 h 158650"/>
                <a:gd name="connsiteX12" fmla="*/ 61918 w 243617"/>
                <a:gd name="connsiteY12" fmla="*/ 10279 h 158650"/>
                <a:gd name="connsiteX13" fmla="*/ 59349 w 243617"/>
                <a:gd name="connsiteY13" fmla="*/ 16200 h 158650"/>
                <a:gd name="connsiteX14" fmla="*/ 41361 w 243617"/>
                <a:gd name="connsiteY14" fmla="*/ 27596 h 158650"/>
                <a:gd name="connsiteX15" fmla="*/ 16781 w 243617"/>
                <a:gd name="connsiteY15" fmla="*/ 68376 h 158650"/>
                <a:gd name="connsiteX16" fmla="*/ 22 w 243617"/>
                <a:gd name="connsiteY16" fmla="*/ 80890 h 158650"/>
                <a:gd name="connsiteX17" fmla="*/ 9631 w 243617"/>
                <a:gd name="connsiteY17" fmla="*/ 96531 h 158650"/>
                <a:gd name="connsiteX18" fmla="*/ 18569 w 243617"/>
                <a:gd name="connsiteY18" fmla="*/ 106140 h 158650"/>
                <a:gd name="connsiteX19" fmla="*/ 22144 w 243617"/>
                <a:gd name="connsiteY19" fmla="*/ 122899 h 158650"/>
                <a:gd name="connsiteX20" fmla="*/ 52198 w 243617"/>
                <a:gd name="connsiteY20" fmla="*/ 131837 h 158650"/>
                <a:gd name="connsiteX21" fmla="*/ 53762 w 243617"/>
                <a:gd name="connsiteY21" fmla="*/ 143680 h 158650"/>
                <a:gd name="connsiteX22" fmla="*/ 69181 w 243617"/>
                <a:gd name="connsiteY22" fmla="*/ 154070 h 158650"/>
                <a:gd name="connsiteX23" fmla="*/ 97894 w 243617"/>
                <a:gd name="connsiteY23" fmla="*/ 157310 h 158650"/>
                <a:gd name="connsiteX24" fmla="*/ 126608 w 243617"/>
                <a:gd name="connsiteY24" fmla="*/ 158092 h 158650"/>
                <a:gd name="connsiteX25" fmla="*/ 145825 w 243617"/>
                <a:gd name="connsiteY25" fmla="*/ 150160 h 158650"/>
                <a:gd name="connsiteX26" fmla="*/ 177890 w 243617"/>
                <a:gd name="connsiteY26" fmla="*/ 144573 h 158650"/>
                <a:gd name="connsiteX27" fmla="*/ 199453 w 243617"/>
                <a:gd name="connsiteY27" fmla="*/ 150942 h 158650"/>
                <a:gd name="connsiteX28" fmla="*/ 215877 w 243617"/>
                <a:gd name="connsiteY28" fmla="*/ 158651 h 158650"/>
                <a:gd name="connsiteX29" fmla="*/ 215877 w 243617"/>
                <a:gd name="connsiteY29" fmla="*/ 144462 h 158650"/>
                <a:gd name="connsiteX30" fmla="*/ 229507 w 243617"/>
                <a:gd name="connsiteY30" fmla="*/ 122452 h 158650"/>
                <a:gd name="connsiteX31" fmla="*/ 243473 w 243617"/>
                <a:gd name="connsiteY31" fmla="*/ 107592 h 158650"/>
                <a:gd name="connsiteX32" fmla="*/ 243361 w 243617"/>
                <a:gd name="connsiteY32" fmla="*/ 106363 h 158650"/>
                <a:gd name="connsiteX33" fmla="*/ 233865 w 243617"/>
                <a:gd name="connsiteY33" fmla="*/ 99660 h 158650"/>
                <a:gd name="connsiteX34" fmla="*/ 218558 w 243617"/>
                <a:gd name="connsiteY34" fmla="*/ 106140 h 15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3617" h="158650">
                  <a:moveTo>
                    <a:pt x="218558" y="106140"/>
                  </a:moveTo>
                  <a:cubicBezTo>
                    <a:pt x="212972" y="105358"/>
                    <a:pt x="205822" y="103011"/>
                    <a:pt x="208168" y="99771"/>
                  </a:cubicBezTo>
                  <a:cubicBezTo>
                    <a:pt x="208280" y="99548"/>
                    <a:pt x="208615" y="99213"/>
                    <a:pt x="208950" y="98878"/>
                  </a:cubicBezTo>
                  <a:cubicBezTo>
                    <a:pt x="201464" y="92844"/>
                    <a:pt x="199453" y="73181"/>
                    <a:pt x="204257" y="68376"/>
                  </a:cubicBezTo>
                  <a:cubicBezTo>
                    <a:pt x="210291" y="62231"/>
                    <a:pt x="194426" y="39104"/>
                    <a:pt x="187163" y="30501"/>
                  </a:cubicBezTo>
                  <a:cubicBezTo>
                    <a:pt x="183700" y="26479"/>
                    <a:pt x="176326" y="13072"/>
                    <a:pt x="169287" y="0"/>
                  </a:cubicBezTo>
                  <a:cubicBezTo>
                    <a:pt x="162919" y="2011"/>
                    <a:pt x="157333" y="4357"/>
                    <a:pt x="156215" y="6145"/>
                  </a:cubicBezTo>
                  <a:cubicBezTo>
                    <a:pt x="153869" y="10167"/>
                    <a:pt x="145825" y="14189"/>
                    <a:pt x="141021" y="14189"/>
                  </a:cubicBezTo>
                  <a:cubicBezTo>
                    <a:pt x="136216" y="14189"/>
                    <a:pt x="131412" y="11843"/>
                    <a:pt x="127390" y="15753"/>
                  </a:cubicBezTo>
                  <a:cubicBezTo>
                    <a:pt x="123368" y="19776"/>
                    <a:pt x="117781" y="21340"/>
                    <a:pt x="115435" y="18993"/>
                  </a:cubicBezTo>
                  <a:cubicBezTo>
                    <a:pt x="112977" y="16647"/>
                    <a:pt x="105045" y="14189"/>
                    <a:pt x="99459" y="14189"/>
                  </a:cubicBezTo>
                  <a:cubicBezTo>
                    <a:pt x="93872" y="14189"/>
                    <a:pt x="76331" y="9385"/>
                    <a:pt x="72309" y="9385"/>
                  </a:cubicBezTo>
                  <a:cubicBezTo>
                    <a:pt x="69963" y="9385"/>
                    <a:pt x="66052" y="9720"/>
                    <a:pt x="61918" y="10279"/>
                  </a:cubicBezTo>
                  <a:cubicBezTo>
                    <a:pt x="62812" y="12066"/>
                    <a:pt x="62142" y="14077"/>
                    <a:pt x="59349" y="16200"/>
                  </a:cubicBezTo>
                  <a:cubicBezTo>
                    <a:pt x="54545" y="19776"/>
                    <a:pt x="44936" y="25138"/>
                    <a:pt x="41361" y="27596"/>
                  </a:cubicBezTo>
                  <a:cubicBezTo>
                    <a:pt x="37786" y="29943"/>
                    <a:pt x="25161" y="59997"/>
                    <a:pt x="16781" y="68376"/>
                  </a:cubicBezTo>
                  <a:cubicBezTo>
                    <a:pt x="8402" y="76756"/>
                    <a:pt x="581" y="77985"/>
                    <a:pt x="22" y="80890"/>
                  </a:cubicBezTo>
                  <a:cubicBezTo>
                    <a:pt x="-536" y="83906"/>
                    <a:pt x="9631" y="91727"/>
                    <a:pt x="9631" y="96531"/>
                  </a:cubicBezTo>
                  <a:cubicBezTo>
                    <a:pt x="9631" y="101336"/>
                    <a:pt x="11977" y="106140"/>
                    <a:pt x="18569" y="106140"/>
                  </a:cubicBezTo>
                  <a:cubicBezTo>
                    <a:pt x="25161" y="106140"/>
                    <a:pt x="18010" y="121781"/>
                    <a:pt x="22144" y="122899"/>
                  </a:cubicBezTo>
                  <a:cubicBezTo>
                    <a:pt x="26390" y="124128"/>
                    <a:pt x="52198" y="125915"/>
                    <a:pt x="52198" y="131837"/>
                  </a:cubicBezTo>
                  <a:cubicBezTo>
                    <a:pt x="52198" y="136529"/>
                    <a:pt x="54992" y="140440"/>
                    <a:pt x="53762" y="143680"/>
                  </a:cubicBezTo>
                  <a:cubicBezTo>
                    <a:pt x="61025" y="144909"/>
                    <a:pt x="66276" y="154741"/>
                    <a:pt x="69181" y="154070"/>
                  </a:cubicBezTo>
                  <a:cubicBezTo>
                    <a:pt x="72309" y="153288"/>
                    <a:pt x="93984" y="158092"/>
                    <a:pt x="97894" y="157310"/>
                  </a:cubicBezTo>
                  <a:cubicBezTo>
                    <a:pt x="101917" y="156528"/>
                    <a:pt x="120239" y="157310"/>
                    <a:pt x="126608" y="158092"/>
                  </a:cubicBezTo>
                  <a:cubicBezTo>
                    <a:pt x="132976" y="158874"/>
                    <a:pt x="140238" y="155746"/>
                    <a:pt x="145825" y="150160"/>
                  </a:cubicBezTo>
                  <a:cubicBezTo>
                    <a:pt x="151411" y="144573"/>
                    <a:pt x="171410" y="143791"/>
                    <a:pt x="177890" y="144573"/>
                  </a:cubicBezTo>
                  <a:cubicBezTo>
                    <a:pt x="184259" y="145355"/>
                    <a:pt x="197107" y="146920"/>
                    <a:pt x="199453" y="150942"/>
                  </a:cubicBezTo>
                  <a:cubicBezTo>
                    <a:pt x="200682" y="153065"/>
                    <a:pt x="208280" y="156193"/>
                    <a:pt x="215877" y="158651"/>
                  </a:cubicBezTo>
                  <a:cubicBezTo>
                    <a:pt x="216771" y="154741"/>
                    <a:pt x="215654" y="149489"/>
                    <a:pt x="215877" y="144462"/>
                  </a:cubicBezTo>
                  <a:cubicBezTo>
                    <a:pt x="216324" y="136082"/>
                    <a:pt x="221128" y="123234"/>
                    <a:pt x="229507" y="122452"/>
                  </a:cubicBezTo>
                  <a:cubicBezTo>
                    <a:pt x="237887" y="121670"/>
                    <a:pt x="244702" y="121670"/>
                    <a:pt x="243473" y="107592"/>
                  </a:cubicBezTo>
                  <a:cubicBezTo>
                    <a:pt x="243473" y="107145"/>
                    <a:pt x="243473" y="106810"/>
                    <a:pt x="243361" y="106363"/>
                  </a:cubicBezTo>
                  <a:cubicBezTo>
                    <a:pt x="239116" y="102676"/>
                    <a:pt x="235094" y="99660"/>
                    <a:pt x="233865" y="99660"/>
                  </a:cubicBezTo>
                  <a:cubicBezTo>
                    <a:pt x="230513" y="99771"/>
                    <a:pt x="221016" y="106475"/>
                    <a:pt x="218558" y="10614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2609234C-1C9D-B5B6-0703-7C4A089CAC89}"/>
                </a:ext>
              </a:extLst>
            </p:cNvPr>
            <p:cNvSpPr/>
            <p:nvPr/>
          </p:nvSpPr>
          <p:spPr>
            <a:xfrm>
              <a:off x="6812461" y="2688557"/>
              <a:ext cx="83682" cy="103939"/>
            </a:xfrm>
            <a:custGeom>
              <a:avLst/>
              <a:gdLst>
                <a:gd name="connsiteX0" fmla="*/ 60443 w 83682"/>
                <a:gd name="connsiteY0" fmla="*/ 26402 h 103939"/>
                <a:gd name="connsiteX1" fmla="*/ 41227 w 83682"/>
                <a:gd name="connsiteY1" fmla="*/ 11989 h 103939"/>
                <a:gd name="connsiteX2" fmla="*/ 19664 w 83682"/>
                <a:gd name="connsiteY2" fmla="*/ 35 h 103939"/>
                <a:gd name="connsiteX3" fmla="*/ 0 w 83682"/>
                <a:gd name="connsiteY3" fmla="*/ 5062 h 103939"/>
                <a:gd name="connsiteX4" fmla="*/ 17876 w 83682"/>
                <a:gd name="connsiteY4" fmla="*/ 35564 h 103939"/>
                <a:gd name="connsiteX5" fmla="*/ 34970 w 83682"/>
                <a:gd name="connsiteY5" fmla="*/ 73439 h 103939"/>
                <a:gd name="connsiteX6" fmla="*/ 39663 w 83682"/>
                <a:gd name="connsiteY6" fmla="*/ 103940 h 103939"/>
                <a:gd name="connsiteX7" fmla="*/ 54857 w 83682"/>
                <a:gd name="connsiteY7" fmla="*/ 80030 h 103939"/>
                <a:gd name="connsiteX8" fmla="*/ 65248 w 83682"/>
                <a:gd name="connsiteY8" fmla="*/ 68076 h 103939"/>
                <a:gd name="connsiteX9" fmla="*/ 83683 w 83682"/>
                <a:gd name="connsiteY9" fmla="*/ 71204 h 103939"/>
                <a:gd name="connsiteX10" fmla="*/ 77314 w 83682"/>
                <a:gd name="connsiteY10" fmla="*/ 53663 h 103939"/>
                <a:gd name="connsiteX11" fmla="*/ 60443 w 83682"/>
                <a:gd name="connsiteY11" fmla="*/ 26402 h 10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682" h="103939">
                  <a:moveTo>
                    <a:pt x="60443" y="26402"/>
                  </a:moveTo>
                  <a:cubicBezTo>
                    <a:pt x="57204" y="16011"/>
                    <a:pt x="46925" y="11989"/>
                    <a:pt x="41227" y="11989"/>
                  </a:cubicBezTo>
                  <a:cubicBezTo>
                    <a:pt x="35641" y="11989"/>
                    <a:pt x="26032" y="-747"/>
                    <a:pt x="19664" y="35"/>
                  </a:cubicBezTo>
                  <a:cubicBezTo>
                    <a:pt x="16200" y="482"/>
                    <a:pt x="7485" y="2604"/>
                    <a:pt x="0" y="5062"/>
                  </a:cubicBezTo>
                  <a:cubicBezTo>
                    <a:pt x="6927" y="18134"/>
                    <a:pt x="14412" y="31541"/>
                    <a:pt x="17876" y="35564"/>
                  </a:cubicBezTo>
                  <a:cubicBezTo>
                    <a:pt x="25250" y="44166"/>
                    <a:pt x="41115" y="67294"/>
                    <a:pt x="34970" y="73439"/>
                  </a:cubicBezTo>
                  <a:cubicBezTo>
                    <a:pt x="30166" y="78243"/>
                    <a:pt x="32177" y="97795"/>
                    <a:pt x="39663" y="103940"/>
                  </a:cubicBezTo>
                  <a:cubicBezTo>
                    <a:pt x="43126" y="99359"/>
                    <a:pt x="54857" y="84611"/>
                    <a:pt x="54857" y="80030"/>
                  </a:cubicBezTo>
                  <a:cubicBezTo>
                    <a:pt x="54857" y="75226"/>
                    <a:pt x="55639" y="65618"/>
                    <a:pt x="65248" y="68076"/>
                  </a:cubicBezTo>
                  <a:cubicBezTo>
                    <a:pt x="74856" y="70422"/>
                    <a:pt x="83683" y="74444"/>
                    <a:pt x="83683" y="71204"/>
                  </a:cubicBezTo>
                  <a:cubicBezTo>
                    <a:pt x="83683" y="68076"/>
                    <a:pt x="81336" y="57685"/>
                    <a:pt x="77314" y="53663"/>
                  </a:cubicBezTo>
                  <a:cubicBezTo>
                    <a:pt x="73292" y="49529"/>
                    <a:pt x="63684" y="36793"/>
                    <a:pt x="60443" y="2640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292C474F-E2B5-2B89-3517-35DE9C37CCD3}"/>
                </a:ext>
              </a:extLst>
            </p:cNvPr>
            <p:cNvSpPr/>
            <p:nvPr/>
          </p:nvSpPr>
          <p:spPr>
            <a:xfrm>
              <a:off x="6690425" y="2837187"/>
              <a:ext cx="168737" cy="92956"/>
            </a:xfrm>
            <a:custGeom>
              <a:avLst/>
              <a:gdLst>
                <a:gd name="connsiteX0" fmla="*/ 130639 w 168737"/>
                <a:gd name="connsiteY0" fmla="*/ 894 h 92956"/>
                <a:gd name="connsiteX1" fmla="*/ 98574 w 168737"/>
                <a:gd name="connsiteY1" fmla="*/ 6480 h 92956"/>
                <a:gd name="connsiteX2" fmla="*/ 79357 w 168737"/>
                <a:gd name="connsiteY2" fmla="*/ 14413 h 92956"/>
                <a:gd name="connsiteX3" fmla="*/ 50643 w 168737"/>
                <a:gd name="connsiteY3" fmla="*/ 13631 h 92956"/>
                <a:gd name="connsiteX4" fmla="*/ 21930 w 168737"/>
                <a:gd name="connsiteY4" fmla="*/ 10391 h 92956"/>
                <a:gd name="connsiteX5" fmla="*/ 6512 w 168737"/>
                <a:gd name="connsiteY5" fmla="*/ 0 h 92956"/>
                <a:gd name="connsiteX6" fmla="*/ 4277 w 168737"/>
                <a:gd name="connsiteY6" fmla="*/ 2570 h 92956"/>
                <a:gd name="connsiteX7" fmla="*/ 4277 w 168737"/>
                <a:gd name="connsiteY7" fmla="*/ 21228 h 92956"/>
                <a:gd name="connsiteX8" fmla="*/ 12657 w 168737"/>
                <a:gd name="connsiteY8" fmla="*/ 38657 h 92956"/>
                <a:gd name="connsiteX9" fmla="*/ 3718 w 168737"/>
                <a:gd name="connsiteY9" fmla="*/ 49495 h 92956"/>
                <a:gd name="connsiteX10" fmla="*/ 3718 w 168737"/>
                <a:gd name="connsiteY10" fmla="*/ 62678 h 92956"/>
                <a:gd name="connsiteX11" fmla="*/ 18690 w 168737"/>
                <a:gd name="connsiteY11" fmla="*/ 80107 h 92956"/>
                <a:gd name="connsiteX12" fmla="*/ 24053 w 168737"/>
                <a:gd name="connsiteY12" fmla="*/ 87705 h 92956"/>
                <a:gd name="connsiteX13" fmla="*/ 60364 w 168737"/>
                <a:gd name="connsiteY13" fmla="*/ 88152 h 92956"/>
                <a:gd name="connsiteX14" fmla="*/ 89189 w 168737"/>
                <a:gd name="connsiteY14" fmla="*/ 92956 h 92956"/>
                <a:gd name="connsiteX15" fmla="*/ 99580 w 168737"/>
                <a:gd name="connsiteY15" fmla="*/ 86588 h 92956"/>
                <a:gd name="connsiteX16" fmla="*/ 112540 w 168737"/>
                <a:gd name="connsiteY16" fmla="*/ 80331 h 92956"/>
                <a:gd name="connsiteX17" fmla="*/ 112316 w 168737"/>
                <a:gd name="connsiteY17" fmla="*/ 72957 h 92956"/>
                <a:gd name="connsiteX18" fmla="*/ 139912 w 168737"/>
                <a:gd name="connsiteY18" fmla="*/ 72957 h 92956"/>
                <a:gd name="connsiteX19" fmla="*/ 150862 w 168737"/>
                <a:gd name="connsiteY19" fmla="*/ 70946 h 92956"/>
                <a:gd name="connsiteX20" fmla="*/ 147175 w 168737"/>
                <a:gd name="connsiteY20" fmla="*/ 64578 h 92956"/>
                <a:gd name="connsiteX21" fmla="*/ 141589 w 168737"/>
                <a:gd name="connsiteY21" fmla="*/ 44244 h 92956"/>
                <a:gd name="connsiteX22" fmla="*/ 163152 w 168737"/>
                <a:gd name="connsiteY22" fmla="*/ 21005 h 92956"/>
                <a:gd name="connsiteX23" fmla="*/ 168738 w 168737"/>
                <a:gd name="connsiteY23" fmla="*/ 15195 h 92956"/>
                <a:gd name="connsiteX24" fmla="*/ 152314 w 168737"/>
                <a:gd name="connsiteY24" fmla="*/ 7486 h 92956"/>
                <a:gd name="connsiteX25" fmla="*/ 130639 w 168737"/>
                <a:gd name="connsiteY25" fmla="*/ 894 h 92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8737" h="92956">
                  <a:moveTo>
                    <a:pt x="130639" y="894"/>
                  </a:moveTo>
                  <a:cubicBezTo>
                    <a:pt x="124271" y="112"/>
                    <a:pt x="104272" y="894"/>
                    <a:pt x="98574" y="6480"/>
                  </a:cubicBezTo>
                  <a:cubicBezTo>
                    <a:pt x="92988" y="12066"/>
                    <a:pt x="85726" y="15306"/>
                    <a:pt x="79357" y="14413"/>
                  </a:cubicBezTo>
                  <a:cubicBezTo>
                    <a:pt x="72989" y="13631"/>
                    <a:pt x="54554" y="12848"/>
                    <a:pt x="50643" y="13631"/>
                  </a:cubicBezTo>
                  <a:cubicBezTo>
                    <a:pt x="46622" y="14413"/>
                    <a:pt x="25058" y="9608"/>
                    <a:pt x="21930" y="10391"/>
                  </a:cubicBezTo>
                  <a:cubicBezTo>
                    <a:pt x="19137" y="11061"/>
                    <a:pt x="13774" y="1229"/>
                    <a:pt x="6512" y="0"/>
                  </a:cubicBezTo>
                  <a:cubicBezTo>
                    <a:pt x="6176" y="894"/>
                    <a:pt x="5506" y="1788"/>
                    <a:pt x="4277" y="2570"/>
                  </a:cubicBezTo>
                  <a:cubicBezTo>
                    <a:pt x="-1086" y="6257"/>
                    <a:pt x="-1756" y="15753"/>
                    <a:pt x="4277" y="21228"/>
                  </a:cubicBezTo>
                  <a:cubicBezTo>
                    <a:pt x="10311" y="26591"/>
                    <a:pt x="18020" y="38657"/>
                    <a:pt x="12657" y="38657"/>
                  </a:cubicBezTo>
                  <a:cubicBezTo>
                    <a:pt x="7294" y="38657"/>
                    <a:pt x="3048" y="45808"/>
                    <a:pt x="3718" y="49495"/>
                  </a:cubicBezTo>
                  <a:cubicBezTo>
                    <a:pt x="4277" y="53070"/>
                    <a:pt x="1931" y="60891"/>
                    <a:pt x="3718" y="62678"/>
                  </a:cubicBezTo>
                  <a:cubicBezTo>
                    <a:pt x="5506" y="64466"/>
                    <a:pt x="18131" y="76532"/>
                    <a:pt x="18690" y="80107"/>
                  </a:cubicBezTo>
                  <a:cubicBezTo>
                    <a:pt x="19249" y="83236"/>
                    <a:pt x="24388" y="84912"/>
                    <a:pt x="24053" y="87705"/>
                  </a:cubicBezTo>
                  <a:cubicBezTo>
                    <a:pt x="34108" y="86923"/>
                    <a:pt x="55448" y="85694"/>
                    <a:pt x="60364" y="88152"/>
                  </a:cubicBezTo>
                  <a:cubicBezTo>
                    <a:pt x="66732" y="91392"/>
                    <a:pt x="89189" y="92956"/>
                    <a:pt x="89189" y="92956"/>
                  </a:cubicBezTo>
                  <a:cubicBezTo>
                    <a:pt x="95557" y="92956"/>
                    <a:pt x="101144" y="90610"/>
                    <a:pt x="99580" y="86588"/>
                  </a:cubicBezTo>
                  <a:cubicBezTo>
                    <a:pt x="98239" y="83236"/>
                    <a:pt x="106618" y="81001"/>
                    <a:pt x="112540" y="80331"/>
                  </a:cubicBezTo>
                  <a:cubicBezTo>
                    <a:pt x="111534" y="76644"/>
                    <a:pt x="110752" y="73627"/>
                    <a:pt x="112316" y="72957"/>
                  </a:cubicBezTo>
                  <a:cubicBezTo>
                    <a:pt x="115333" y="71728"/>
                    <a:pt x="132650" y="69382"/>
                    <a:pt x="139912" y="72957"/>
                  </a:cubicBezTo>
                  <a:cubicBezTo>
                    <a:pt x="143600" y="74856"/>
                    <a:pt x="147622" y="73069"/>
                    <a:pt x="150862" y="70946"/>
                  </a:cubicBezTo>
                  <a:cubicBezTo>
                    <a:pt x="149968" y="67594"/>
                    <a:pt x="148962" y="64913"/>
                    <a:pt x="147175" y="64578"/>
                  </a:cubicBezTo>
                  <a:cubicBezTo>
                    <a:pt x="142706" y="63796"/>
                    <a:pt x="136002" y="45361"/>
                    <a:pt x="141589" y="44244"/>
                  </a:cubicBezTo>
                  <a:cubicBezTo>
                    <a:pt x="147175" y="43015"/>
                    <a:pt x="154325" y="23798"/>
                    <a:pt x="163152" y="21005"/>
                  </a:cubicBezTo>
                  <a:cubicBezTo>
                    <a:pt x="166615" y="19887"/>
                    <a:pt x="168179" y="17764"/>
                    <a:pt x="168738" y="15195"/>
                  </a:cubicBezTo>
                  <a:cubicBezTo>
                    <a:pt x="161141" y="12625"/>
                    <a:pt x="153655" y="9497"/>
                    <a:pt x="152314" y="7486"/>
                  </a:cubicBezTo>
                  <a:cubicBezTo>
                    <a:pt x="149744" y="3240"/>
                    <a:pt x="136896" y="1676"/>
                    <a:pt x="130639" y="8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7D261D19-09F6-8B04-CA95-3393A439426A}"/>
                </a:ext>
              </a:extLst>
            </p:cNvPr>
            <p:cNvSpPr/>
            <p:nvPr/>
          </p:nvSpPr>
          <p:spPr>
            <a:xfrm>
              <a:off x="6641651" y="2894838"/>
              <a:ext cx="72630" cy="52175"/>
            </a:xfrm>
            <a:custGeom>
              <a:avLst/>
              <a:gdLst>
                <a:gd name="connsiteX0" fmla="*/ 16405 w 72630"/>
                <a:gd name="connsiteY0" fmla="*/ 52176 h 52175"/>
                <a:gd name="connsiteX1" fmla="*/ 17410 w 72630"/>
                <a:gd name="connsiteY1" fmla="*/ 51729 h 52175"/>
                <a:gd name="connsiteX2" fmla="*/ 19198 w 72630"/>
                <a:gd name="connsiteY2" fmla="*/ 51506 h 52175"/>
                <a:gd name="connsiteX3" fmla="*/ 28025 w 72630"/>
                <a:gd name="connsiteY3" fmla="*/ 51282 h 52175"/>
                <a:gd name="connsiteX4" fmla="*/ 28695 w 72630"/>
                <a:gd name="connsiteY4" fmla="*/ 51282 h 52175"/>
                <a:gd name="connsiteX5" fmla="*/ 30818 w 72630"/>
                <a:gd name="connsiteY5" fmla="*/ 51171 h 52175"/>
                <a:gd name="connsiteX6" fmla="*/ 31711 w 72630"/>
                <a:gd name="connsiteY6" fmla="*/ 51059 h 52175"/>
                <a:gd name="connsiteX7" fmla="*/ 34393 w 72630"/>
                <a:gd name="connsiteY7" fmla="*/ 50612 h 52175"/>
                <a:gd name="connsiteX8" fmla="*/ 47018 w 72630"/>
                <a:gd name="connsiteY8" fmla="*/ 42791 h 52175"/>
                <a:gd name="connsiteX9" fmla="*/ 72156 w 72630"/>
                <a:gd name="connsiteY9" fmla="*/ 31283 h 52175"/>
                <a:gd name="connsiteX10" fmla="*/ 72603 w 72630"/>
                <a:gd name="connsiteY10" fmla="*/ 30054 h 52175"/>
                <a:gd name="connsiteX11" fmla="*/ 67240 w 72630"/>
                <a:gd name="connsiteY11" fmla="*/ 22457 h 52175"/>
                <a:gd name="connsiteX12" fmla="*/ 52269 w 72630"/>
                <a:gd name="connsiteY12" fmla="*/ 5028 h 52175"/>
                <a:gd name="connsiteX13" fmla="*/ 51710 w 72630"/>
                <a:gd name="connsiteY13" fmla="*/ 3128 h 52175"/>
                <a:gd name="connsiteX14" fmla="*/ 51822 w 72630"/>
                <a:gd name="connsiteY14" fmla="*/ 0 h 52175"/>
                <a:gd name="connsiteX15" fmla="*/ 5232 w 72630"/>
                <a:gd name="connsiteY15" fmla="*/ 8491 h 52175"/>
                <a:gd name="connsiteX16" fmla="*/ 3668 w 72630"/>
                <a:gd name="connsiteY16" fmla="*/ 7374 h 52175"/>
                <a:gd name="connsiteX17" fmla="*/ 763 w 72630"/>
                <a:gd name="connsiteY17" fmla="*/ 35417 h 52175"/>
                <a:gd name="connsiteX18" fmla="*/ 16405 w 72630"/>
                <a:gd name="connsiteY18" fmla="*/ 52176 h 5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2630" h="52175">
                  <a:moveTo>
                    <a:pt x="16405" y="52176"/>
                  </a:moveTo>
                  <a:cubicBezTo>
                    <a:pt x="16628" y="51953"/>
                    <a:pt x="16963" y="51841"/>
                    <a:pt x="17410" y="51729"/>
                  </a:cubicBezTo>
                  <a:cubicBezTo>
                    <a:pt x="18081" y="51617"/>
                    <a:pt x="18528" y="51506"/>
                    <a:pt x="19198" y="51506"/>
                  </a:cubicBezTo>
                  <a:cubicBezTo>
                    <a:pt x="21768" y="51282"/>
                    <a:pt x="24896" y="51394"/>
                    <a:pt x="28025" y="51282"/>
                  </a:cubicBezTo>
                  <a:cubicBezTo>
                    <a:pt x="28248" y="51282"/>
                    <a:pt x="28471" y="51282"/>
                    <a:pt x="28695" y="51282"/>
                  </a:cubicBezTo>
                  <a:cubicBezTo>
                    <a:pt x="29365" y="51282"/>
                    <a:pt x="30147" y="51171"/>
                    <a:pt x="30818" y="51171"/>
                  </a:cubicBezTo>
                  <a:cubicBezTo>
                    <a:pt x="31153" y="51059"/>
                    <a:pt x="31376" y="51059"/>
                    <a:pt x="31711" y="51059"/>
                  </a:cubicBezTo>
                  <a:cubicBezTo>
                    <a:pt x="32605" y="50947"/>
                    <a:pt x="33611" y="50835"/>
                    <a:pt x="34393" y="50612"/>
                  </a:cubicBezTo>
                  <a:cubicBezTo>
                    <a:pt x="41543" y="48824"/>
                    <a:pt x="43331" y="41003"/>
                    <a:pt x="47018" y="42791"/>
                  </a:cubicBezTo>
                  <a:cubicBezTo>
                    <a:pt x="50593" y="44579"/>
                    <a:pt x="69810" y="34858"/>
                    <a:pt x="72156" y="31283"/>
                  </a:cubicBezTo>
                  <a:cubicBezTo>
                    <a:pt x="72491" y="30836"/>
                    <a:pt x="72603" y="30389"/>
                    <a:pt x="72603" y="30054"/>
                  </a:cubicBezTo>
                  <a:cubicBezTo>
                    <a:pt x="73050" y="27261"/>
                    <a:pt x="67799" y="25585"/>
                    <a:pt x="67240" y="22457"/>
                  </a:cubicBezTo>
                  <a:cubicBezTo>
                    <a:pt x="66682" y="18882"/>
                    <a:pt x="54057" y="6927"/>
                    <a:pt x="52269" y="5028"/>
                  </a:cubicBezTo>
                  <a:cubicBezTo>
                    <a:pt x="51934" y="4692"/>
                    <a:pt x="51710" y="4022"/>
                    <a:pt x="51710" y="3128"/>
                  </a:cubicBezTo>
                  <a:cubicBezTo>
                    <a:pt x="51599" y="2011"/>
                    <a:pt x="51710" y="1005"/>
                    <a:pt x="51822" y="0"/>
                  </a:cubicBezTo>
                  <a:cubicBezTo>
                    <a:pt x="33052" y="2793"/>
                    <a:pt x="5232" y="8491"/>
                    <a:pt x="5232" y="8491"/>
                  </a:cubicBezTo>
                  <a:cubicBezTo>
                    <a:pt x="5232" y="8491"/>
                    <a:pt x="4562" y="8044"/>
                    <a:pt x="3668" y="7374"/>
                  </a:cubicBezTo>
                  <a:cubicBezTo>
                    <a:pt x="763" y="16535"/>
                    <a:pt x="-1136" y="29049"/>
                    <a:pt x="763" y="35417"/>
                  </a:cubicBezTo>
                  <a:cubicBezTo>
                    <a:pt x="2663" y="41674"/>
                    <a:pt x="8361" y="46031"/>
                    <a:pt x="16405" y="521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D820D747-75F8-3330-0B28-84274D00172B}"/>
                </a:ext>
              </a:extLst>
            </p:cNvPr>
            <p:cNvSpPr/>
            <p:nvPr/>
          </p:nvSpPr>
          <p:spPr>
            <a:xfrm>
              <a:off x="6689004" y="2550052"/>
              <a:ext cx="481342" cy="277075"/>
            </a:xfrm>
            <a:custGeom>
              <a:avLst/>
              <a:gdLst>
                <a:gd name="connsiteX0" fmla="*/ 428357 w 481342"/>
                <a:gd name="connsiteY0" fmla="*/ 173510 h 277075"/>
                <a:gd name="connsiteX1" fmla="*/ 449362 w 481342"/>
                <a:gd name="connsiteY1" fmla="*/ 159097 h 277075"/>
                <a:gd name="connsiteX2" fmla="*/ 471595 w 481342"/>
                <a:gd name="connsiteY2" fmla="*/ 159656 h 277075"/>
                <a:gd name="connsiteX3" fmla="*/ 476400 w 481342"/>
                <a:gd name="connsiteY3" fmla="*/ 143455 h 277075"/>
                <a:gd name="connsiteX4" fmla="*/ 470478 w 481342"/>
                <a:gd name="connsiteY4" fmla="*/ 133288 h 277075"/>
                <a:gd name="connsiteX5" fmla="*/ 480086 w 481342"/>
                <a:gd name="connsiteY5" fmla="*/ 126697 h 277075"/>
                <a:gd name="connsiteX6" fmla="*/ 473495 w 481342"/>
                <a:gd name="connsiteY6" fmla="*/ 118876 h 277075"/>
                <a:gd name="connsiteX7" fmla="*/ 481316 w 481342"/>
                <a:gd name="connsiteY7" fmla="*/ 107480 h 277075"/>
                <a:gd name="connsiteX8" fmla="*/ 465786 w 481342"/>
                <a:gd name="connsiteY8" fmla="*/ 97871 h 277075"/>
                <a:gd name="connsiteX9" fmla="*/ 442993 w 481342"/>
                <a:gd name="connsiteY9" fmla="*/ 91838 h 277075"/>
                <a:gd name="connsiteX10" fmla="*/ 420760 w 481342"/>
                <a:gd name="connsiteY10" fmla="*/ 88263 h 277075"/>
                <a:gd name="connsiteX11" fmla="*/ 408805 w 481342"/>
                <a:gd name="connsiteY11" fmla="*/ 73850 h 277075"/>
                <a:gd name="connsiteX12" fmla="*/ 393834 w 481342"/>
                <a:gd name="connsiteY12" fmla="*/ 75079 h 277075"/>
                <a:gd name="connsiteX13" fmla="*/ 379980 w 481342"/>
                <a:gd name="connsiteY13" fmla="*/ 76308 h 277075"/>
                <a:gd name="connsiteX14" fmla="*/ 366797 w 481342"/>
                <a:gd name="connsiteY14" fmla="*/ 70275 h 277075"/>
                <a:gd name="connsiteX15" fmla="*/ 356629 w 481342"/>
                <a:gd name="connsiteY15" fmla="*/ 64912 h 277075"/>
                <a:gd name="connsiteX16" fmla="*/ 344675 w 481342"/>
                <a:gd name="connsiteY16" fmla="*/ 43908 h 277075"/>
                <a:gd name="connsiteX17" fmla="*/ 324899 w 481342"/>
                <a:gd name="connsiteY17" fmla="*/ 39103 h 277075"/>
                <a:gd name="connsiteX18" fmla="*/ 318866 w 481342"/>
                <a:gd name="connsiteY18" fmla="*/ 24132 h 277075"/>
                <a:gd name="connsiteX19" fmla="*/ 315291 w 481342"/>
                <a:gd name="connsiteY19" fmla="*/ 3686 h 277075"/>
                <a:gd name="connsiteX20" fmla="*/ 293057 w 481342"/>
                <a:gd name="connsiteY20" fmla="*/ 1340 h 277075"/>
                <a:gd name="connsiteX21" fmla="*/ 275069 w 481342"/>
                <a:gd name="connsiteY21" fmla="*/ 2010 h 277075"/>
                <a:gd name="connsiteX22" fmla="*/ 262445 w 481342"/>
                <a:gd name="connsiteY22" fmla="*/ 8602 h 277075"/>
                <a:gd name="connsiteX23" fmla="*/ 255071 w 481342"/>
                <a:gd name="connsiteY23" fmla="*/ 5586 h 277075"/>
                <a:gd name="connsiteX24" fmla="*/ 237753 w 481342"/>
                <a:gd name="connsiteY24" fmla="*/ 9049 h 277075"/>
                <a:gd name="connsiteX25" fmla="*/ 221776 w 481342"/>
                <a:gd name="connsiteY25" fmla="*/ 26590 h 277075"/>
                <a:gd name="connsiteX26" fmla="*/ 216972 w 481342"/>
                <a:gd name="connsiteY26" fmla="*/ 35416 h 277075"/>
                <a:gd name="connsiteX27" fmla="*/ 192169 w 481342"/>
                <a:gd name="connsiteY27" fmla="*/ 33852 h 277075"/>
                <a:gd name="connsiteX28" fmla="*/ 174516 w 481342"/>
                <a:gd name="connsiteY28" fmla="*/ 28266 h 277075"/>
                <a:gd name="connsiteX29" fmla="*/ 156975 w 481342"/>
                <a:gd name="connsiteY29" fmla="*/ 26702 h 277075"/>
                <a:gd name="connsiteX30" fmla="*/ 138540 w 481342"/>
                <a:gd name="connsiteY30" fmla="*/ 24355 h 277075"/>
                <a:gd name="connsiteX31" fmla="*/ 113737 w 481342"/>
                <a:gd name="connsiteY31" fmla="*/ 20333 h 277075"/>
                <a:gd name="connsiteX32" fmla="*/ 67371 w 481342"/>
                <a:gd name="connsiteY32" fmla="*/ 14747 h 277075"/>
                <a:gd name="connsiteX33" fmla="*/ 49830 w 481342"/>
                <a:gd name="connsiteY33" fmla="*/ 25138 h 277075"/>
                <a:gd name="connsiteX34" fmla="*/ 35417 w 481342"/>
                <a:gd name="connsiteY34" fmla="*/ 28378 h 277075"/>
                <a:gd name="connsiteX35" fmla="*/ 37652 w 481342"/>
                <a:gd name="connsiteY35" fmla="*/ 37539 h 277075"/>
                <a:gd name="connsiteX36" fmla="*/ 48489 w 481342"/>
                <a:gd name="connsiteY36" fmla="*/ 63907 h 277075"/>
                <a:gd name="connsiteX37" fmla="*/ 36535 w 481342"/>
                <a:gd name="connsiteY37" fmla="*/ 73515 h 277075"/>
                <a:gd name="connsiteX38" fmla="*/ 11396 w 481342"/>
                <a:gd name="connsiteY38" fmla="*/ 99324 h 277075"/>
                <a:gd name="connsiteX39" fmla="*/ 11955 w 481342"/>
                <a:gd name="connsiteY39" fmla="*/ 117982 h 277075"/>
                <a:gd name="connsiteX40" fmla="*/ 0 w 481342"/>
                <a:gd name="connsiteY40" fmla="*/ 137757 h 277075"/>
                <a:gd name="connsiteX41" fmla="*/ 11955 w 481342"/>
                <a:gd name="connsiteY41" fmla="*/ 150941 h 277075"/>
                <a:gd name="connsiteX42" fmla="*/ 16312 w 481342"/>
                <a:gd name="connsiteY42" fmla="*/ 154069 h 277075"/>
                <a:gd name="connsiteX43" fmla="*/ 26703 w 481342"/>
                <a:gd name="connsiteY43" fmla="*/ 153176 h 277075"/>
                <a:gd name="connsiteX44" fmla="*/ 53852 w 481342"/>
                <a:gd name="connsiteY44" fmla="*/ 157980 h 277075"/>
                <a:gd name="connsiteX45" fmla="*/ 69829 w 481342"/>
                <a:gd name="connsiteY45" fmla="*/ 162784 h 277075"/>
                <a:gd name="connsiteX46" fmla="*/ 81783 w 481342"/>
                <a:gd name="connsiteY46" fmla="*/ 159544 h 277075"/>
                <a:gd name="connsiteX47" fmla="*/ 95414 w 481342"/>
                <a:gd name="connsiteY47" fmla="*/ 157980 h 277075"/>
                <a:gd name="connsiteX48" fmla="*/ 110609 w 481342"/>
                <a:gd name="connsiteY48" fmla="*/ 149936 h 277075"/>
                <a:gd name="connsiteX49" fmla="*/ 143345 w 481342"/>
                <a:gd name="connsiteY49" fmla="*/ 138763 h 277075"/>
                <a:gd name="connsiteX50" fmla="*/ 164908 w 481342"/>
                <a:gd name="connsiteY50" fmla="*/ 150718 h 277075"/>
                <a:gd name="connsiteX51" fmla="*/ 184125 w 481342"/>
                <a:gd name="connsiteY51" fmla="*/ 165130 h 277075"/>
                <a:gd name="connsiteX52" fmla="*/ 200883 w 481342"/>
                <a:gd name="connsiteY52" fmla="*/ 192280 h 277075"/>
                <a:gd name="connsiteX53" fmla="*/ 207252 w 481342"/>
                <a:gd name="connsiteY53" fmla="*/ 209821 h 277075"/>
                <a:gd name="connsiteX54" fmla="*/ 188817 w 481342"/>
                <a:gd name="connsiteY54" fmla="*/ 206692 h 277075"/>
                <a:gd name="connsiteX55" fmla="*/ 178426 w 481342"/>
                <a:gd name="connsiteY55" fmla="*/ 218647 h 277075"/>
                <a:gd name="connsiteX56" fmla="*/ 162450 w 481342"/>
                <a:gd name="connsiteY56" fmla="*/ 243450 h 277075"/>
                <a:gd name="connsiteX57" fmla="*/ 172840 w 481342"/>
                <a:gd name="connsiteY57" fmla="*/ 249819 h 277075"/>
                <a:gd name="connsiteX58" fmla="*/ 188035 w 481342"/>
                <a:gd name="connsiteY58" fmla="*/ 243450 h 277075"/>
                <a:gd name="connsiteX59" fmla="*/ 197531 w 481342"/>
                <a:gd name="connsiteY59" fmla="*/ 250154 h 277075"/>
                <a:gd name="connsiteX60" fmla="*/ 210380 w 481342"/>
                <a:gd name="connsiteY60" fmla="*/ 229820 h 277075"/>
                <a:gd name="connsiteX61" fmla="*/ 233507 w 481342"/>
                <a:gd name="connsiteY61" fmla="*/ 202670 h 277075"/>
                <a:gd name="connsiteX62" fmla="*/ 263562 w 481342"/>
                <a:gd name="connsiteY62" fmla="*/ 198201 h 277075"/>
                <a:gd name="connsiteX63" fmla="*/ 266355 w 481342"/>
                <a:gd name="connsiteY63" fmla="*/ 215742 h 277075"/>
                <a:gd name="connsiteX64" fmla="*/ 310375 w 481342"/>
                <a:gd name="connsiteY64" fmla="*/ 222111 h 277075"/>
                <a:gd name="connsiteX65" fmla="*/ 274399 w 481342"/>
                <a:gd name="connsiteY65" fmla="*/ 242109 h 277075"/>
                <a:gd name="connsiteX66" fmla="*/ 301549 w 481342"/>
                <a:gd name="connsiteY66" fmla="*/ 254511 h 277075"/>
                <a:gd name="connsiteX67" fmla="*/ 302777 w 481342"/>
                <a:gd name="connsiteY67" fmla="*/ 275292 h 277075"/>
                <a:gd name="connsiteX68" fmla="*/ 324787 w 481342"/>
                <a:gd name="connsiteY68" fmla="*/ 270153 h 277075"/>
                <a:gd name="connsiteX69" fmla="*/ 350819 w 481342"/>
                <a:gd name="connsiteY69" fmla="*/ 258980 h 277075"/>
                <a:gd name="connsiteX70" fmla="*/ 386795 w 481342"/>
                <a:gd name="connsiteY70" fmla="*/ 253729 h 277075"/>
                <a:gd name="connsiteX71" fmla="*/ 359534 w 481342"/>
                <a:gd name="connsiteY71" fmla="*/ 246578 h 277075"/>
                <a:gd name="connsiteX72" fmla="*/ 337524 w 481342"/>
                <a:gd name="connsiteY72" fmla="*/ 224568 h 277075"/>
                <a:gd name="connsiteX73" fmla="*/ 371489 w 481342"/>
                <a:gd name="connsiteY73" fmla="*/ 203005 h 277075"/>
                <a:gd name="connsiteX74" fmla="*/ 405901 w 481342"/>
                <a:gd name="connsiteY74" fmla="*/ 192615 h 277075"/>
                <a:gd name="connsiteX75" fmla="*/ 427911 w 481342"/>
                <a:gd name="connsiteY75" fmla="*/ 186470 h 277075"/>
                <a:gd name="connsiteX76" fmla="*/ 428357 w 481342"/>
                <a:gd name="connsiteY76" fmla="*/ 173510 h 27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81342" h="277075">
                  <a:moveTo>
                    <a:pt x="428357" y="173510"/>
                  </a:moveTo>
                  <a:cubicBezTo>
                    <a:pt x="432603" y="172951"/>
                    <a:pt x="445116" y="159097"/>
                    <a:pt x="449362" y="159097"/>
                  </a:cubicBezTo>
                  <a:cubicBezTo>
                    <a:pt x="453607" y="159097"/>
                    <a:pt x="471595" y="162672"/>
                    <a:pt x="471595" y="159656"/>
                  </a:cubicBezTo>
                  <a:cubicBezTo>
                    <a:pt x="471595" y="156639"/>
                    <a:pt x="477629" y="146472"/>
                    <a:pt x="476400" y="143455"/>
                  </a:cubicBezTo>
                  <a:cubicBezTo>
                    <a:pt x="475282" y="140439"/>
                    <a:pt x="469249" y="136305"/>
                    <a:pt x="470478" y="133288"/>
                  </a:cubicBezTo>
                  <a:cubicBezTo>
                    <a:pt x="471707" y="130272"/>
                    <a:pt x="480086" y="130272"/>
                    <a:pt x="480086" y="126697"/>
                  </a:cubicBezTo>
                  <a:cubicBezTo>
                    <a:pt x="480086" y="123121"/>
                    <a:pt x="473495" y="121334"/>
                    <a:pt x="473495" y="118876"/>
                  </a:cubicBezTo>
                  <a:cubicBezTo>
                    <a:pt x="473495" y="116529"/>
                    <a:pt x="481874" y="112284"/>
                    <a:pt x="481316" y="107480"/>
                  </a:cubicBezTo>
                  <a:cubicBezTo>
                    <a:pt x="480757" y="102675"/>
                    <a:pt x="473495" y="102117"/>
                    <a:pt x="465786" y="97871"/>
                  </a:cubicBezTo>
                  <a:cubicBezTo>
                    <a:pt x="457965" y="93626"/>
                    <a:pt x="450144" y="95413"/>
                    <a:pt x="442993" y="91838"/>
                  </a:cubicBezTo>
                  <a:cubicBezTo>
                    <a:pt x="435843" y="88263"/>
                    <a:pt x="420760" y="90609"/>
                    <a:pt x="420760" y="88263"/>
                  </a:cubicBezTo>
                  <a:cubicBezTo>
                    <a:pt x="420760" y="85805"/>
                    <a:pt x="411152" y="78096"/>
                    <a:pt x="408805" y="73850"/>
                  </a:cubicBezTo>
                  <a:cubicBezTo>
                    <a:pt x="406459" y="69605"/>
                    <a:pt x="398638" y="72063"/>
                    <a:pt x="393834" y="75079"/>
                  </a:cubicBezTo>
                  <a:cubicBezTo>
                    <a:pt x="389030" y="78096"/>
                    <a:pt x="384784" y="79213"/>
                    <a:pt x="379980" y="76308"/>
                  </a:cubicBezTo>
                  <a:cubicBezTo>
                    <a:pt x="375176" y="73292"/>
                    <a:pt x="371042" y="68487"/>
                    <a:pt x="366797" y="70275"/>
                  </a:cubicBezTo>
                  <a:cubicBezTo>
                    <a:pt x="362551" y="72063"/>
                    <a:pt x="354842" y="70834"/>
                    <a:pt x="356629" y="64912"/>
                  </a:cubicBezTo>
                  <a:cubicBezTo>
                    <a:pt x="358417" y="58879"/>
                    <a:pt x="348808" y="45807"/>
                    <a:pt x="344675" y="43908"/>
                  </a:cubicBezTo>
                  <a:cubicBezTo>
                    <a:pt x="340429" y="42120"/>
                    <a:pt x="327916" y="45025"/>
                    <a:pt x="324899" y="39103"/>
                  </a:cubicBezTo>
                  <a:cubicBezTo>
                    <a:pt x="321882" y="33070"/>
                    <a:pt x="316520" y="28266"/>
                    <a:pt x="318866" y="24132"/>
                  </a:cubicBezTo>
                  <a:cubicBezTo>
                    <a:pt x="321212" y="19887"/>
                    <a:pt x="318308" y="8490"/>
                    <a:pt x="315291" y="3686"/>
                  </a:cubicBezTo>
                  <a:cubicBezTo>
                    <a:pt x="312274" y="-1118"/>
                    <a:pt x="297303" y="-448"/>
                    <a:pt x="293057" y="1340"/>
                  </a:cubicBezTo>
                  <a:cubicBezTo>
                    <a:pt x="288812" y="3128"/>
                    <a:pt x="279315" y="-448"/>
                    <a:pt x="275069" y="2010"/>
                  </a:cubicBezTo>
                  <a:cubicBezTo>
                    <a:pt x="270824" y="4468"/>
                    <a:pt x="268477" y="8602"/>
                    <a:pt x="262445" y="8602"/>
                  </a:cubicBezTo>
                  <a:cubicBezTo>
                    <a:pt x="259093" y="8602"/>
                    <a:pt x="256858" y="8155"/>
                    <a:pt x="255071" y="5586"/>
                  </a:cubicBezTo>
                  <a:cubicBezTo>
                    <a:pt x="248590" y="8490"/>
                    <a:pt x="237753" y="9049"/>
                    <a:pt x="237753" y="9049"/>
                  </a:cubicBezTo>
                  <a:cubicBezTo>
                    <a:pt x="237753" y="9049"/>
                    <a:pt x="221776" y="21898"/>
                    <a:pt x="221776" y="26590"/>
                  </a:cubicBezTo>
                  <a:cubicBezTo>
                    <a:pt x="221776" y="31394"/>
                    <a:pt x="220994" y="39439"/>
                    <a:pt x="216972" y="35416"/>
                  </a:cubicBezTo>
                  <a:cubicBezTo>
                    <a:pt x="212950" y="31394"/>
                    <a:pt x="196191" y="31394"/>
                    <a:pt x="192169" y="33852"/>
                  </a:cubicBezTo>
                  <a:cubicBezTo>
                    <a:pt x="188146" y="36199"/>
                    <a:pt x="181778" y="24244"/>
                    <a:pt x="174516" y="28266"/>
                  </a:cubicBezTo>
                  <a:cubicBezTo>
                    <a:pt x="167366" y="32288"/>
                    <a:pt x="157757" y="22680"/>
                    <a:pt x="156975" y="26702"/>
                  </a:cubicBezTo>
                  <a:cubicBezTo>
                    <a:pt x="156193" y="30724"/>
                    <a:pt x="145803" y="27484"/>
                    <a:pt x="138540" y="24355"/>
                  </a:cubicBezTo>
                  <a:cubicBezTo>
                    <a:pt x="131390" y="21116"/>
                    <a:pt x="118541" y="25920"/>
                    <a:pt x="113737" y="20333"/>
                  </a:cubicBezTo>
                  <a:cubicBezTo>
                    <a:pt x="108933" y="14747"/>
                    <a:pt x="77761" y="14747"/>
                    <a:pt x="67371" y="14747"/>
                  </a:cubicBezTo>
                  <a:cubicBezTo>
                    <a:pt x="56980" y="14747"/>
                    <a:pt x="54634" y="20333"/>
                    <a:pt x="49830" y="25138"/>
                  </a:cubicBezTo>
                  <a:cubicBezTo>
                    <a:pt x="45473" y="29495"/>
                    <a:pt x="40445" y="28601"/>
                    <a:pt x="35417" y="28378"/>
                  </a:cubicBezTo>
                  <a:cubicBezTo>
                    <a:pt x="35864" y="32400"/>
                    <a:pt x="36646" y="35975"/>
                    <a:pt x="37652" y="37539"/>
                  </a:cubicBezTo>
                  <a:cubicBezTo>
                    <a:pt x="39998" y="41114"/>
                    <a:pt x="51506" y="58544"/>
                    <a:pt x="48489" y="63907"/>
                  </a:cubicBezTo>
                  <a:cubicBezTo>
                    <a:pt x="45473" y="69269"/>
                    <a:pt x="40110" y="69269"/>
                    <a:pt x="36535" y="73515"/>
                  </a:cubicBezTo>
                  <a:cubicBezTo>
                    <a:pt x="32959" y="77649"/>
                    <a:pt x="11955" y="96307"/>
                    <a:pt x="11396" y="99324"/>
                  </a:cubicBezTo>
                  <a:cubicBezTo>
                    <a:pt x="10837" y="102340"/>
                    <a:pt x="14971" y="115524"/>
                    <a:pt x="11955" y="117982"/>
                  </a:cubicBezTo>
                  <a:cubicBezTo>
                    <a:pt x="8938" y="120440"/>
                    <a:pt x="0" y="132953"/>
                    <a:pt x="0" y="137757"/>
                  </a:cubicBezTo>
                  <a:cubicBezTo>
                    <a:pt x="0" y="142562"/>
                    <a:pt x="6592" y="149153"/>
                    <a:pt x="11955" y="150941"/>
                  </a:cubicBezTo>
                  <a:cubicBezTo>
                    <a:pt x="14189" y="151723"/>
                    <a:pt x="15753" y="152840"/>
                    <a:pt x="16312" y="154069"/>
                  </a:cubicBezTo>
                  <a:cubicBezTo>
                    <a:pt x="20446" y="153511"/>
                    <a:pt x="24356" y="153176"/>
                    <a:pt x="26703" y="153176"/>
                  </a:cubicBezTo>
                  <a:cubicBezTo>
                    <a:pt x="30725" y="153176"/>
                    <a:pt x="48266" y="157980"/>
                    <a:pt x="53852" y="157980"/>
                  </a:cubicBezTo>
                  <a:cubicBezTo>
                    <a:pt x="59438" y="157980"/>
                    <a:pt x="67483" y="160326"/>
                    <a:pt x="69829" y="162784"/>
                  </a:cubicBezTo>
                  <a:cubicBezTo>
                    <a:pt x="72175" y="165130"/>
                    <a:pt x="77761" y="163566"/>
                    <a:pt x="81783" y="159544"/>
                  </a:cubicBezTo>
                  <a:cubicBezTo>
                    <a:pt x="85805" y="155522"/>
                    <a:pt x="90610" y="157980"/>
                    <a:pt x="95414" y="157980"/>
                  </a:cubicBezTo>
                  <a:cubicBezTo>
                    <a:pt x="100218" y="157980"/>
                    <a:pt x="108262" y="153958"/>
                    <a:pt x="110609" y="149936"/>
                  </a:cubicBezTo>
                  <a:cubicBezTo>
                    <a:pt x="113067" y="145913"/>
                    <a:pt x="136976" y="139545"/>
                    <a:pt x="143345" y="138763"/>
                  </a:cubicBezTo>
                  <a:cubicBezTo>
                    <a:pt x="149713" y="137981"/>
                    <a:pt x="159321" y="150718"/>
                    <a:pt x="164908" y="150718"/>
                  </a:cubicBezTo>
                  <a:cubicBezTo>
                    <a:pt x="170494" y="150718"/>
                    <a:pt x="180884" y="154740"/>
                    <a:pt x="184125" y="165130"/>
                  </a:cubicBezTo>
                  <a:cubicBezTo>
                    <a:pt x="187365" y="175521"/>
                    <a:pt x="196973" y="188369"/>
                    <a:pt x="200883" y="192280"/>
                  </a:cubicBezTo>
                  <a:cubicBezTo>
                    <a:pt x="204905" y="196302"/>
                    <a:pt x="207252" y="206692"/>
                    <a:pt x="207252" y="209821"/>
                  </a:cubicBezTo>
                  <a:cubicBezTo>
                    <a:pt x="207252" y="213061"/>
                    <a:pt x="198425" y="209038"/>
                    <a:pt x="188817" y="206692"/>
                  </a:cubicBezTo>
                  <a:cubicBezTo>
                    <a:pt x="179209" y="204234"/>
                    <a:pt x="178426" y="213843"/>
                    <a:pt x="178426" y="218647"/>
                  </a:cubicBezTo>
                  <a:cubicBezTo>
                    <a:pt x="178426" y="223451"/>
                    <a:pt x="164908" y="240210"/>
                    <a:pt x="162450" y="243450"/>
                  </a:cubicBezTo>
                  <a:cubicBezTo>
                    <a:pt x="160104" y="246690"/>
                    <a:pt x="167254" y="249036"/>
                    <a:pt x="172840" y="249819"/>
                  </a:cubicBezTo>
                  <a:cubicBezTo>
                    <a:pt x="175298" y="250154"/>
                    <a:pt x="184795" y="243450"/>
                    <a:pt x="188035" y="243450"/>
                  </a:cubicBezTo>
                  <a:cubicBezTo>
                    <a:pt x="189376" y="243450"/>
                    <a:pt x="193286" y="246578"/>
                    <a:pt x="197531" y="250154"/>
                  </a:cubicBezTo>
                  <a:cubicBezTo>
                    <a:pt x="196638" y="237640"/>
                    <a:pt x="199208" y="238311"/>
                    <a:pt x="210380" y="229820"/>
                  </a:cubicBezTo>
                  <a:cubicBezTo>
                    <a:pt x="221999" y="220993"/>
                    <a:pt x="223117" y="204681"/>
                    <a:pt x="233507" y="202670"/>
                  </a:cubicBezTo>
                  <a:cubicBezTo>
                    <a:pt x="243898" y="200659"/>
                    <a:pt x="248367" y="195855"/>
                    <a:pt x="263562" y="198201"/>
                  </a:cubicBezTo>
                  <a:cubicBezTo>
                    <a:pt x="278756" y="200659"/>
                    <a:pt x="255964" y="210156"/>
                    <a:pt x="266355" y="215742"/>
                  </a:cubicBezTo>
                  <a:cubicBezTo>
                    <a:pt x="276745" y="221328"/>
                    <a:pt x="308699" y="214178"/>
                    <a:pt x="310375" y="222111"/>
                  </a:cubicBezTo>
                  <a:cubicBezTo>
                    <a:pt x="311939" y="230043"/>
                    <a:pt x="273617" y="238087"/>
                    <a:pt x="274399" y="242109"/>
                  </a:cubicBezTo>
                  <a:cubicBezTo>
                    <a:pt x="275181" y="246132"/>
                    <a:pt x="294733" y="250154"/>
                    <a:pt x="301549" y="254511"/>
                  </a:cubicBezTo>
                  <a:cubicBezTo>
                    <a:pt x="308364" y="258868"/>
                    <a:pt x="299537" y="271270"/>
                    <a:pt x="302777" y="275292"/>
                  </a:cubicBezTo>
                  <a:cubicBezTo>
                    <a:pt x="306018" y="279314"/>
                    <a:pt x="316408" y="276074"/>
                    <a:pt x="324787" y="270153"/>
                  </a:cubicBezTo>
                  <a:cubicBezTo>
                    <a:pt x="333167" y="264119"/>
                    <a:pt x="339982" y="266130"/>
                    <a:pt x="350819" y="258980"/>
                  </a:cubicBezTo>
                  <a:cubicBezTo>
                    <a:pt x="361657" y="251718"/>
                    <a:pt x="384002" y="258198"/>
                    <a:pt x="386795" y="253729"/>
                  </a:cubicBezTo>
                  <a:cubicBezTo>
                    <a:pt x="389588" y="249372"/>
                    <a:pt x="380427" y="244903"/>
                    <a:pt x="359534" y="246578"/>
                  </a:cubicBezTo>
                  <a:cubicBezTo>
                    <a:pt x="338753" y="248143"/>
                    <a:pt x="337524" y="228591"/>
                    <a:pt x="337524" y="224568"/>
                  </a:cubicBezTo>
                  <a:cubicBezTo>
                    <a:pt x="337524" y="220546"/>
                    <a:pt x="359199" y="204234"/>
                    <a:pt x="371489" y="203005"/>
                  </a:cubicBezTo>
                  <a:cubicBezTo>
                    <a:pt x="383891" y="201776"/>
                    <a:pt x="393834" y="198201"/>
                    <a:pt x="405901" y="192615"/>
                  </a:cubicBezTo>
                  <a:cubicBezTo>
                    <a:pt x="410705" y="190380"/>
                    <a:pt x="419196" y="188034"/>
                    <a:pt x="427911" y="186470"/>
                  </a:cubicBezTo>
                  <a:cubicBezTo>
                    <a:pt x="426458" y="180660"/>
                    <a:pt x="424782" y="173957"/>
                    <a:pt x="428357" y="1735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9CBDFF15-1305-83ED-3C3D-F0000398AF0D}"/>
                </a:ext>
              </a:extLst>
            </p:cNvPr>
            <p:cNvSpPr/>
            <p:nvPr/>
          </p:nvSpPr>
          <p:spPr>
            <a:xfrm>
              <a:off x="6715818" y="2406372"/>
              <a:ext cx="253037" cy="180075"/>
            </a:xfrm>
            <a:custGeom>
              <a:avLst/>
              <a:gdLst>
                <a:gd name="connsiteX0" fmla="*/ 237865 w 253037"/>
                <a:gd name="connsiteY0" fmla="*/ 89381 h 180075"/>
                <a:gd name="connsiteX1" fmla="*/ 222223 w 253037"/>
                <a:gd name="connsiteY1" fmla="*/ 74410 h 180075"/>
                <a:gd name="connsiteX2" fmla="*/ 209598 w 253037"/>
                <a:gd name="connsiteY2" fmla="*/ 57651 h 180075"/>
                <a:gd name="connsiteX3" fmla="*/ 206582 w 253037"/>
                <a:gd name="connsiteY3" fmla="*/ 38434 h 180075"/>
                <a:gd name="connsiteX4" fmla="*/ 204235 w 253037"/>
                <a:gd name="connsiteY4" fmla="*/ 19887 h 180075"/>
                <a:gd name="connsiteX5" fmla="*/ 179097 w 253037"/>
                <a:gd name="connsiteY5" fmla="*/ 12737 h 180075"/>
                <a:gd name="connsiteX6" fmla="*/ 164684 w 253037"/>
                <a:gd name="connsiteY6" fmla="*/ 12737 h 180075"/>
                <a:gd name="connsiteX7" fmla="*/ 150942 w 253037"/>
                <a:gd name="connsiteY7" fmla="*/ 6145 h 180075"/>
                <a:gd name="connsiteX8" fmla="*/ 136529 w 253037"/>
                <a:gd name="connsiteY8" fmla="*/ 2011 h 180075"/>
                <a:gd name="connsiteX9" fmla="*/ 135188 w 253037"/>
                <a:gd name="connsiteY9" fmla="*/ 0 h 180075"/>
                <a:gd name="connsiteX10" fmla="*/ 126809 w 253037"/>
                <a:gd name="connsiteY10" fmla="*/ 3352 h 180075"/>
                <a:gd name="connsiteX11" fmla="*/ 116419 w 253037"/>
                <a:gd name="connsiteY11" fmla="*/ 12960 h 180075"/>
                <a:gd name="connsiteX12" fmla="*/ 98095 w 253037"/>
                <a:gd name="connsiteY12" fmla="*/ 15418 h 180075"/>
                <a:gd name="connsiteX13" fmla="*/ 90833 w 253037"/>
                <a:gd name="connsiteY13" fmla="*/ 29831 h 180075"/>
                <a:gd name="connsiteX14" fmla="*/ 87705 w 253037"/>
                <a:gd name="connsiteY14" fmla="*/ 40221 h 180075"/>
                <a:gd name="connsiteX15" fmla="*/ 78879 w 253037"/>
                <a:gd name="connsiteY15" fmla="*/ 47372 h 180075"/>
                <a:gd name="connsiteX16" fmla="*/ 65248 w 253037"/>
                <a:gd name="connsiteY16" fmla="*/ 60109 h 180075"/>
                <a:gd name="connsiteX17" fmla="*/ 61226 w 253037"/>
                <a:gd name="connsiteY17" fmla="*/ 72957 h 180075"/>
                <a:gd name="connsiteX18" fmla="*/ 43685 w 253037"/>
                <a:gd name="connsiteY18" fmla="*/ 78543 h 180075"/>
                <a:gd name="connsiteX19" fmla="*/ 30054 w 253037"/>
                <a:gd name="connsiteY19" fmla="*/ 84912 h 180075"/>
                <a:gd name="connsiteX20" fmla="*/ 10279 w 253037"/>
                <a:gd name="connsiteY20" fmla="*/ 83459 h 180075"/>
                <a:gd name="connsiteX21" fmla="*/ 10167 w 253037"/>
                <a:gd name="connsiteY21" fmla="*/ 85805 h 180075"/>
                <a:gd name="connsiteX22" fmla="*/ 14413 w 253037"/>
                <a:gd name="connsiteY22" fmla="*/ 106140 h 180075"/>
                <a:gd name="connsiteX23" fmla="*/ 15642 w 253037"/>
                <a:gd name="connsiteY23" fmla="*/ 129490 h 180075"/>
                <a:gd name="connsiteX24" fmla="*/ 0 w 253037"/>
                <a:gd name="connsiteY24" fmla="*/ 143344 h 180075"/>
                <a:gd name="connsiteX25" fmla="*/ 8938 w 253037"/>
                <a:gd name="connsiteY25" fmla="*/ 157087 h 180075"/>
                <a:gd name="connsiteX26" fmla="*/ 8491 w 253037"/>
                <a:gd name="connsiteY26" fmla="*/ 171946 h 180075"/>
                <a:gd name="connsiteX27" fmla="*/ 22904 w 253037"/>
                <a:gd name="connsiteY27" fmla="*/ 168706 h 180075"/>
                <a:gd name="connsiteX28" fmla="*/ 40445 w 253037"/>
                <a:gd name="connsiteY28" fmla="*/ 158316 h 180075"/>
                <a:gd name="connsiteX29" fmla="*/ 86811 w 253037"/>
                <a:gd name="connsiteY29" fmla="*/ 163902 h 180075"/>
                <a:gd name="connsiteX30" fmla="*/ 111614 w 253037"/>
                <a:gd name="connsiteY30" fmla="*/ 167924 h 180075"/>
                <a:gd name="connsiteX31" fmla="*/ 130049 w 253037"/>
                <a:gd name="connsiteY31" fmla="*/ 170270 h 180075"/>
                <a:gd name="connsiteX32" fmla="*/ 147590 w 253037"/>
                <a:gd name="connsiteY32" fmla="*/ 171835 h 180075"/>
                <a:gd name="connsiteX33" fmla="*/ 165243 w 253037"/>
                <a:gd name="connsiteY33" fmla="*/ 177421 h 180075"/>
                <a:gd name="connsiteX34" fmla="*/ 190046 w 253037"/>
                <a:gd name="connsiteY34" fmla="*/ 178985 h 180075"/>
                <a:gd name="connsiteX35" fmla="*/ 194850 w 253037"/>
                <a:gd name="connsiteY35" fmla="*/ 170159 h 180075"/>
                <a:gd name="connsiteX36" fmla="*/ 210827 w 253037"/>
                <a:gd name="connsiteY36" fmla="*/ 152618 h 180075"/>
                <a:gd name="connsiteX37" fmla="*/ 228145 w 253037"/>
                <a:gd name="connsiteY37" fmla="*/ 149154 h 180075"/>
                <a:gd name="connsiteX38" fmla="*/ 224122 w 253037"/>
                <a:gd name="connsiteY38" fmla="*/ 137870 h 180075"/>
                <a:gd name="connsiteX39" fmla="*/ 219988 w 253037"/>
                <a:gd name="connsiteY39" fmla="*/ 112731 h 180075"/>
                <a:gd name="connsiteX40" fmla="*/ 239094 w 253037"/>
                <a:gd name="connsiteY40" fmla="*/ 115748 h 180075"/>
                <a:gd name="connsiteX41" fmla="*/ 252948 w 253037"/>
                <a:gd name="connsiteY41" fmla="*/ 103123 h 180075"/>
                <a:gd name="connsiteX42" fmla="*/ 237865 w 253037"/>
                <a:gd name="connsiteY42" fmla="*/ 89381 h 18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037" h="180075">
                  <a:moveTo>
                    <a:pt x="237865" y="89381"/>
                  </a:moveTo>
                  <a:cubicBezTo>
                    <a:pt x="233061" y="88152"/>
                    <a:pt x="230044" y="77426"/>
                    <a:pt x="222223" y="74410"/>
                  </a:cubicBezTo>
                  <a:cubicBezTo>
                    <a:pt x="214402" y="71393"/>
                    <a:pt x="216190" y="61784"/>
                    <a:pt x="209598" y="57651"/>
                  </a:cubicBezTo>
                  <a:cubicBezTo>
                    <a:pt x="203006" y="53405"/>
                    <a:pt x="207140" y="45026"/>
                    <a:pt x="206582" y="38434"/>
                  </a:cubicBezTo>
                  <a:cubicBezTo>
                    <a:pt x="206023" y="31842"/>
                    <a:pt x="207810" y="21675"/>
                    <a:pt x="204235" y="19887"/>
                  </a:cubicBezTo>
                  <a:cubicBezTo>
                    <a:pt x="200660" y="18100"/>
                    <a:pt x="185577" y="9720"/>
                    <a:pt x="179097" y="12737"/>
                  </a:cubicBezTo>
                  <a:cubicBezTo>
                    <a:pt x="172505" y="15753"/>
                    <a:pt x="167701" y="18100"/>
                    <a:pt x="164684" y="12737"/>
                  </a:cubicBezTo>
                  <a:cubicBezTo>
                    <a:pt x="161667" y="7374"/>
                    <a:pt x="157534" y="4357"/>
                    <a:pt x="150942" y="6145"/>
                  </a:cubicBezTo>
                  <a:cubicBezTo>
                    <a:pt x="144350" y="7933"/>
                    <a:pt x="140104" y="4916"/>
                    <a:pt x="136529" y="2011"/>
                  </a:cubicBezTo>
                  <a:cubicBezTo>
                    <a:pt x="135971" y="1564"/>
                    <a:pt x="135524" y="894"/>
                    <a:pt x="135188" y="0"/>
                  </a:cubicBezTo>
                  <a:cubicBezTo>
                    <a:pt x="132507" y="559"/>
                    <a:pt x="129044" y="1564"/>
                    <a:pt x="126809" y="3352"/>
                  </a:cubicBezTo>
                  <a:cubicBezTo>
                    <a:pt x="122787" y="6592"/>
                    <a:pt x="122005" y="12960"/>
                    <a:pt x="116419" y="12960"/>
                  </a:cubicBezTo>
                  <a:cubicBezTo>
                    <a:pt x="110832" y="12960"/>
                    <a:pt x="104464" y="10614"/>
                    <a:pt x="98095" y="15418"/>
                  </a:cubicBezTo>
                  <a:cubicBezTo>
                    <a:pt x="91727" y="20222"/>
                    <a:pt x="90163" y="25809"/>
                    <a:pt x="90833" y="29831"/>
                  </a:cubicBezTo>
                  <a:cubicBezTo>
                    <a:pt x="91615" y="33853"/>
                    <a:pt x="92509" y="40221"/>
                    <a:pt x="87705" y="40221"/>
                  </a:cubicBezTo>
                  <a:cubicBezTo>
                    <a:pt x="82901" y="40221"/>
                    <a:pt x="83683" y="45808"/>
                    <a:pt x="78879" y="47372"/>
                  </a:cubicBezTo>
                  <a:cubicBezTo>
                    <a:pt x="74074" y="48936"/>
                    <a:pt x="66030" y="56198"/>
                    <a:pt x="65248" y="60109"/>
                  </a:cubicBezTo>
                  <a:cubicBezTo>
                    <a:pt x="64466" y="64131"/>
                    <a:pt x="64466" y="72957"/>
                    <a:pt x="61226" y="72957"/>
                  </a:cubicBezTo>
                  <a:cubicBezTo>
                    <a:pt x="57986" y="72957"/>
                    <a:pt x="46813" y="74521"/>
                    <a:pt x="43685" y="78543"/>
                  </a:cubicBezTo>
                  <a:cubicBezTo>
                    <a:pt x="40445" y="82565"/>
                    <a:pt x="36535" y="86476"/>
                    <a:pt x="30054" y="84912"/>
                  </a:cubicBezTo>
                  <a:cubicBezTo>
                    <a:pt x="26815" y="84018"/>
                    <a:pt x="17988" y="83683"/>
                    <a:pt x="10279" y="83459"/>
                  </a:cubicBezTo>
                  <a:cubicBezTo>
                    <a:pt x="10391" y="84241"/>
                    <a:pt x="10391" y="85023"/>
                    <a:pt x="10167" y="85805"/>
                  </a:cubicBezTo>
                  <a:cubicBezTo>
                    <a:pt x="7151" y="94185"/>
                    <a:pt x="9609" y="102006"/>
                    <a:pt x="14413" y="106140"/>
                  </a:cubicBezTo>
                  <a:cubicBezTo>
                    <a:pt x="19217" y="110385"/>
                    <a:pt x="21005" y="127144"/>
                    <a:pt x="15642" y="129490"/>
                  </a:cubicBezTo>
                  <a:cubicBezTo>
                    <a:pt x="10279" y="131948"/>
                    <a:pt x="0" y="139099"/>
                    <a:pt x="0" y="143344"/>
                  </a:cubicBezTo>
                  <a:cubicBezTo>
                    <a:pt x="0" y="147478"/>
                    <a:pt x="10837" y="151165"/>
                    <a:pt x="8938" y="157087"/>
                  </a:cubicBezTo>
                  <a:cubicBezTo>
                    <a:pt x="7933" y="160550"/>
                    <a:pt x="7821" y="166695"/>
                    <a:pt x="8491" y="171946"/>
                  </a:cubicBezTo>
                  <a:cubicBezTo>
                    <a:pt x="13631" y="172170"/>
                    <a:pt x="18658" y="173064"/>
                    <a:pt x="22904" y="168706"/>
                  </a:cubicBezTo>
                  <a:cubicBezTo>
                    <a:pt x="27708" y="163902"/>
                    <a:pt x="30054" y="158316"/>
                    <a:pt x="40445" y="158316"/>
                  </a:cubicBezTo>
                  <a:cubicBezTo>
                    <a:pt x="50836" y="158316"/>
                    <a:pt x="82007" y="158316"/>
                    <a:pt x="86811" y="163902"/>
                  </a:cubicBezTo>
                  <a:cubicBezTo>
                    <a:pt x="91615" y="169488"/>
                    <a:pt x="104352" y="164684"/>
                    <a:pt x="111614" y="167924"/>
                  </a:cubicBezTo>
                  <a:cubicBezTo>
                    <a:pt x="118877" y="171052"/>
                    <a:pt x="129267" y="174293"/>
                    <a:pt x="130049" y="170270"/>
                  </a:cubicBezTo>
                  <a:cubicBezTo>
                    <a:pt x="130831" y="166248"/>
                    <a:pt x="140440" y="175857"/>
                    <a:pt x="147590" y="171835"/>
                  </a:cubicBezTo>
                  <a:cubicBezTo>
                    <a:pt x="154852" y="167812"/>
                    <a:pt x="161221" y="179767"/>
                    <a:pt x="165243" y="177421"/>
                  </a:cubicBezTo>
                  <a:cubicBezTo>
                    <a:pt x="169265" y="175075"/>
                    <a:pt x="186024" y="175075"/>
                    <a:pt x="190046" y="178985"/>
                  </a:cubicBezTo>
                  <a:cubicBezTo>
                    <a:pt x="194068" y="183007"/>
                    <a:pt x="194850" y="174963"/>
                    <a:pt x="194850" y="170159"/>
                  </a:cubicBezTo>
                  <a:cubicBezTo>
                    <a:pt x="194850" y="165354"/>
                    <a:pt x="210827" y="152618"/>
                    <a:pt x="210827" y="152618"/>
                  </a:cubicBezTo>
                  <a:cubicBezTo>
                    <a:pt x="210827" y="152618"/>
                    <a:pt x="221665" y="152059"/>
                    <a:pt x="228145" y="149154"/>
                  </a:cubicBezTo>
                  <a:cubicBezTo>
                    <a:pt x="226692" y="147031"/>
                    <a:pt x="225463" y="143680"/>
                    <a:pt x="224122" y="137870"/>
                  </a:cubicBezTo>
                  <a:cubicBezTo>
                    <a:pt x="221106" y="124686"/>
                    <a:pt x="216302" y="116865"/>
                    <a:pt x="219988" y="112731"/>
                  </a:cubicBezTo>
                  <a:cubicBezTo>
                    <a:pt x="223564" y="108486"/>
                    <a:pt x="233731" y="118094"/>
                    <a:pt x="239094" y="115748"/>
                  </a:cubicBezTo>
                  <a:cubicBezTo>
                    <a:pt x="244456" y="113402"/>
                    <a:pt x="254065" y="108598"/>
                    <a:pt x="252948" y="103123"/>
                  </a:cubicBezTo>
                  <a:cubicBezTo>
                    <a:pt x="251607" y="97760"/>
                    <a:pt x="242669" y="90610"/>
                    <a:pt x="237865" y="8938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82543470-0B69-AF56-6A9E-8D6AD109DEAF}"/>
                </a:ext>
              </a:extLst>
            </p:cNvPr>
            <p:cNvSpPr/>
            <p:nvPr/>
          </p:nvSpPr>
          <p:spPr>
            <a:xfrm>
              <a:off x="6654619" y="2333436"/>
              <a:ext cx="196387" cy="93940"/>
            </a:xfrm>
            <a:custGeom>
              <a:avLst/>
              <a:gdLst>
                <a:gd name="connsiteX0" fmla="*/ 64440 w 196387"/>
                <a:gd name="connsiteY0" fmla="*/ 65562 h 93940"/>
                <a:gd name="connsiteX1" fmla="*/ 98740 w 196387"/>
                <a:gd name="connsiteY1" fmla="*/ 65562 h 93940"/>
                <a:gd name="connsiteX2" fmla="*/ 114604 w 196387"/>
                <a:gd name="connsiteY2" fmla="*/ 71595 h 93940"/>
                <a:gd name="connsiteX3" fmla="*/ 140302 w 196387"/>
                <a:gd name="connsiteY3" fmla="*/ 85114 h 93940"/>
                <a:gd name="connsiteX4" fmla="*/ 154044 w 196387"/>
                <a:gd name="connsiteY4" fmla="*/ 93940 h 93940"/>
                <a:gd name="connsiteX5" fmla="*/ 159295 w 196387"/>
                <a:gd name="connsiteY5" fmla="*/ 88130 h 93940"/>
                <a:gd name="connsiteX6" fmla="*/ 177618 w 196387"/>
                <a:gd name="connsiteY6" fmla="*/ 85672 h 93940"/>
                <a:gd name="connsiteX7" fmla="*/ 188009 w 196387"/>
                <a:gd name="connsiteY7" fmla="*/ 76064 h 93940"/>
                <a:gd name="connsiteX8" fmla="*/ 196388 w 196387"/>
                <a:gd name="connsiteY8" fmla="*/ 72712 h 93940"/>
                <a:gd name="connsiteX9" fmla="*/ 190578 w 196387"/>
                <a:gd name="connsiteY9" fmla="*/ 56065 h 93940"/>
                <a:gd name="connsiteX10" fmla="*/ 182199 w 196387"/>
                <a:gd name="connsiteY10" fmla="*/ 40423 h 93940"/>
                <a:gd name="connsiteX11" fmla="*/ 179182 w 196387"/>
                <a:gd name="connsiteY11" fmla="*/ 25452 h 93940"/>
                <a:gd name="connsiteX12" fmla="*/ 174602 w 196387"/>
                <a:gd name="connsiteY12" fmla="*/ 18525 h 93940"/>
                <a:gd name="connsiteX13" fmla="*/ 148793 w 196387"/>
                <a:gd name="connsiteY13" fmla="*/ 16849 h 93940"/>
                <a:gd name="connsiteX14" fmla="*/ 121643 w 196387"/>
                <a:gd name="connsiteY14" fmla="*/ 872 h 93940"/>
                <a:gd name="connsiteX15" fmla="*/ 92594 w 196387"/>
                <a:gd name="connsiteY15" fmla="*/ 1319 h 93940"/>
                <a:gd name="connsiteX16" fmla="*/ 90137 w 196387"/>
                <a:gd name="connsiteY16" fmla="*/ 28022 h 93940"/>
                <a:gd name="connsiteX17" fmla="*/ 68127 w 196387"/>
                <a:gd name="connsiteY17" fmla="*/ 38412 h 93940"/>
                <a:gd name="connsiteX18" fmla="*/ 44105 w 196387"/>
                <a:gd name="connsiteY18" fmla="*/ 10369 h 93940"/>
                <a:gd name="connsiteX19" fmla="*/ 18073 w 196387"/>
                <a:gd name="connsiteY19" fmla="*/ 22324 h 93940"/>
                <a:gd name="connsiteX20" fmla="*/ 7236 w 196387"/>
                <a:gd name="connsiteY20" fmla="*/ 43887 h 93940"/>
                <a:gd name="connsiteX21" fmla="*/ 3214 w 196387"/>
                <a:gd name="connsiteY21" fmla="*/ 69472 h 93940"/>
                <a:gd name="connsiteX22" fmla="*/ 3884 w 196387"/>
                <a:gd name="connsiteY22" fmla="*/ 70925 h 93940"/>
                <a:gd name="connsiteX23" fmla="*/ 25336 w 196387"/>
                <a:gd name="connsiteY23" fmla="*/ 65338 h 93940"/>
                <a:gd name="connsiteX24" fmla="*/ 64440 w 196387"/>
                <a:gd name="connsiteY24" fmla="*/ 65562 h 9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6387" h="93940">
                  <a:moveTo>
                    <a:pt x="64440" y="65562"/>
                  </a:moveTo>
                  <a:cubicBezTo>
                    <a:pt x="71814" y="65562"/>
                    <a:pt x="88908" y="69249"/>
                    <a:pt x="98740" y="65562"/>
                  </a:cubicBezTo>
                  <a:cubicBezTo>
                    <a:pt x="108460" y="61875"/>
                    <a:pt x="108460" y="72936"/>
                    <a:pt x="114604" y="71595"/>
                  </a:cubicBezTo>
                  <a:cubicBezTo>
                    <a:pt x="120750" y="70366"/>
                    <a:pt x="132928" y="78969"/>
                    <a:pt x="140302" y="85114"/>
                  </a:cubicBezTo>
                  <a:cubicBezTo>
                    <a:pt x="144212" y="88354"/>
                    <a:pt x="148904" y="90924"/>
                    <a:pt x="154044" y="93940"/>
                  </a:cubicBezTo>
                  <a:cubicBezTo>
                    <a:pt x="155161" y="91929"/>
                    <a:pt x="156837" y="89918"/>
                    <a:pt x="159295" y="88130"/>
                  </a:cubicBezTo>
                  <a:cubicBezTo>
                    <a:pt x="165663" y="83326"/>
                    <a:pt x="172144" y="85672"/>
                    <a:pt x="177618" y="85672"/>
                  </a:cubicBezTo>
                  <a:cubicBezTo>
                    <a:pt x="183204" y="85672"/>
                    <a:pt x="183987" y="79304"/>
                    <a:pt x="188009" y="76064"/>
                  </a:cubicBezTo>
                  <a:cubicBezTo>
                    <a:pt x="190243" y="74276"/>
                    <a:pt x="193818" y="73271"/>
                    <a:pt x="196388" y="72712"/>
                  </a:cubicBezTo>
                  <a:cubicBezTo>
                    <a:pt x="194265" y="68243"/>
                    <a:pt x="194154" y="59640"/>
                    <a:pt x="190578" y="56065"/>
                  </a:cubicBezTo>
                  <a:cubicBezTo>
                    <a:pt x="186333" y="51819"/>
                    <a:pt x="180411" y="44669"/>
                    <a:pt x="182199" y="40423"/>
                  </a:cubicBezTo>
                  <a:cubicBezTo>
                    <a:pt x="183987" y="36178"/>
                    <a:pt x="183987" y="30256"/>
                    <a:pt x="179182" y="25452"/>
                  </a:cubicBezTo>
                  <a:cubicBezTo>
                    <a:pt x="177060" y="23441"/>
                    <a:pt x="175495" y="20871"/>
                    <a:pt x="174602" y="18525"/>
                  </a:cubicBezTo>
                  <a:cubicBezTo>
                    <a:pt x="164881" y="17296"/>
                    <a:pt x="151698" y="15844"/>
                    <a:pt x="148793" y="16849"/>
                  </a:cubicBezTo>
                  <a:cubicBezTo>
                    <a:pt x="143988" y="18413"/>
                    <a:pt x="124883" y="3219"/>
                    <a:pt x="121643" y="872"/>
                  </a:cubicBezTo>
                  <a:cubicBezTo>
                    <a:pt x="119632" y="-692"/>
                    <a:pt x="105331" y="90"/>
                    <a:pt x="92594" y="1319"/>
                  </a:cubicBezTo>
                  <a:cubicBezTo>
                    <a:pt x="85221" y="9475"/>
                    <a:pt x="90472" y="15509"/>
                    <a:pt x="90137" y="28022"/>
                  </a:cubicBezTo>
                  <a:cubicBezTo>
                    <a:pt x="89690" y="40870"/>
                    <a:pt x="75724" y="38412"/>
                    <a:pt x="68127" y="38412"/>
                  </a:cubicBezTo>
                  <a:cubicBezTo>
                    <a:pt x="60529" y="38412"/>
                    <a:pt x="48128" y="15620"/>
                    <a:pt x="44105" y="10369"/>
                  </a:cubicBezTo>
                  <a:cubicBezTo>
                    <a:pt x="40083" y="5230"/>
                    <a:pt x="27347" y="16738"/>
                    <a:pt x="18073" y="22324"/>
                  </a:cubicBezTo>
                  <a:cubicBezTo>
                    <a:pt x="8800" y="27910"/>
                    <a:pt x="13716" y="38636"/>
                    <a:pt x="7236" y="43887"/>
                  </a:cubicBezTo>
                  <a:cubicBezTo>
                    <a:pt x="868" y="49026"/>
                    <a:pt x="-3154" y="57853"/>
                    <a:pt x="3214" y="69472"/>
                  </a:cubicBezTo>
                  <a:cubicBezTo>
                    <a:pt x="3437" y="69919"/>
                    <a:pt x="3661" y="70478"/>
                    <a:pt x="3884" y="70925"/>
                  </a:cubicBezTo>
                  <a:cubicBezTo>
                    <a:pt x="11929" y="70366"/>
                    <a:pt x="20420" y="68802"/>
                    <a:pt x="25336" y="65338"/>
                  </a:cubicBezTo>
                  <a:cubicBezTo>
                    <a:pt x="33938" y="59529"/>
                    <a:pt x="57178" y="65562"/>
                    <a:pt x="64440" y="655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76078439-6A75-0560-9AD0-C7A70E1E7650}"/>
                </a:ext>
              </a:extLst>
            </p:cNvPr>
            <p:cNvSpPr/>
            <p:nvPr/>
          </p:nvSpPr>
          <p:spPr>
            <a:xfrm>
              <a:off x="6653394" y="2396602"/>
              <a:ext cx="155157" cy="95027"/>
            </a:xfrm>
            <a:custGeom>
              <a:avLst/>
              <a:gdLst>
                <a:gd name="connsiteX0" fmla="*/ 20304 w 155157"/>
                <a:gd name="connsiteY0" fmla="*/ 46416 h 95027"/>
                <a:gd name="connsiteX1" fmla="*/ 36504 w 155157"/>
                <a:gd name="connsiteY1" fmla="*/ 52449 h 95027"/>
                <a:gd name="connsiteX2" fmla="*/ 51475 w 155157"/>
                <a:gd name="connsiteY2" fmla="*/ 61387 h 95027"/>
                <a:gd name="connsiteX3" fmla="*/ 51475 w 155157"/>
                <a:gd name="connsiteY3" fmla="*/ 80604 h 95027"/>
                <a:gd name="connsiteX4" fmla="*/ 72592 w 155157"/>
                <a:gd name="connsiteY4" fmla="*/ 93229 h 95027"/>
                <a:gd name="connsiteX5" fmla="*/ 92367 w 155157"/>
                <a:gd name="connsiteY5" fmla="*/ 94682 h 95027"/>
                <a:gd name="connsiteX6" fmla="*/ 105998 w 155157"/>
                <a:gd name="connsiteY6" fmla="*/ 88313 h 95027"/>
                <a:gd name="connsiteX7" fmla="*/ 123539 w 155157"/>
                <a:gd name="connsiteY7" fmla="*/ 82727 h 95027"/>
                <a:gd name="connsiteX8" fmla="*/ 127561 w 155157"/>
                <a:gd name="connsiteY8" fmla="*/ 69878 h 95027"/>
                <a:gd name="connsiteX9" fmla="*/ 141191 w 155157"/>
                <a:gd name="connsiteY9" fmla="*/ 57142 h 95027"/>
                <a:gd name="connsiteX10" fmla="*/ 150018 w 155157"/>
                <a:gd name="connsiteY10" fmla="*/ 49991 h 95027"/>
                <a:gd name="connsiteX11" fmla="*/ 153146 w 155157"/>
                <a:gd name="connsiteY11" fmla="*/ 39601 h 95027"/>
                <a:gd name="connsiteX12" fmla="*/ 155157 w 155157"/>
                <a:gd name="connsiteY12" fmla="*/ 31109 h 95027"/>
                <a:gd name="connsiteX13" fmla="*/ 141415 w 155157"/>
                <a:gd name="connsiteY13" fmla="*/ 22283 h 95027"/>
                <a:gd name="connsiteX14" fmla="*/ 115718 w 155157"/>
                <a:gd name="connsiteY14" fmla="*/ 8764 h 95027"/>
                <a:gd name="connsiteX15" fmla="*/ 99853 w 155157"/>
                <a:gd name="connsiteY15" fmla="*/ 2731 h 95027"/>
                <a:gd name="connsiteX16" fmla="*/ 65553 w 155157"/>
                <a:gd name="connsiteY16" fmla="*/ 2731 h 95027"/>
                <a:gd name="connsiteX17" fmla="*/ 26449 w 155157"/>
                <a:gd name="connsiteY17" fmla="*/ 2731 h 95027"/>
                <a:gd name="connsiteX18" fmla="*/ 4997 w 155157"/>
                <a:gd name="connsiteY18" fmla="*/ 8317 h 95027"/>
                <a:gd name="connsiteX19" fmla="*/ 2316 w 155157"/>
                <a:gd name="connsiteY19" fmla="*/ 37701 h 95027"/>
                <a:gd name="connsiteX20" fmla="*/ 3657 w 155157"/>
                <a:gd name="connsiteY20" fmla="*/ 45187 h 95027"/>
                <a:gd name="connsiteX21" fmla="*/ 20304 w 155157"/>
                <a:gd name="connsiteY21" fmla="*/ 46416 h 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5157" h="95027">
                  <a:moveTo>
                    <a:pt x="20304" y="46416"/>
                  </a:moveTo>
                  <a:cubicBezTo>
                    <a:pt x="23320" y="50662"/>
                    <a:pt x="32929" y="54237"/>
                    <a:pt x="36504" y="52449"/>
                  </a:cubicBezTo>
                  <a:cubicBezTo>
                    <a:pt x="40079" y="50662"/>
                    <a:pt x="51475" y="56695"/>
                    <a:pt x="51475" y="61387"/>
                  </a:cubicBezTo>
                  <a:cubicBezTo>
                    <a:pt x="51475" y="66191"/>
                    <a:pt x="48459" y="80604"/>
                    <a:pt x="51475" y="80604"/>
                  </a:cubicBezTo>
                  <a:cubicBezTo>
                    <a:pt x="54157" y="80604"/>
                    <a:pt x="71474" y="85967"/>
                    <a:pt x="72592" y="93229"/>
                  </a:cubicBezTo>
                  <a:cubicBezTo>
                    <a:pt x="80301" y="93453"/>
                    <a:pt x="89127" y="93788"/>
                    <a:pt x="92367" y="94682"/>
                  </a:cubicBezTo>
                  <a:cubicBezTo>
                    <a:pt x="98735" y="96246"/>
                    <a:pt x="102758" y="92224"/>
                    <a:pt x="105998" y="88313"/>
                  </a:cubicBezTo>
                  <a:cubicBezTo>
                    <a:pt x="109238" y="84291"/>
                    <a:pt x="120410" y="82727"/>
                    <a:pt x="123539" y="82727"/>
                  </a:cubicBezTo>
                  <a:cubicBezTo>
                    <a:pt x="126667" y="82727"/>
                    <a:pt x="126779" y="73901"/>
                    <a:pt x="127561" y="69878"/>
                  </a:cubicBezTo>
                  <a:cubicBezTo>
                    <a:pt x="128343" y="65856"/>
                    <a:pt x="136387" y="58706"/>
                    <a:pt x="141191" y="57142"/>
                  </a:cubicBezTo>
                  <a:cubicBezTo>
                    <a:pt x="145996" y="55577"/>
                    <a:pt x="145213" y="49991"/>
                    <a:pt x="150018" y="49991"/>
                  </a:cubicBezTo>
                  <a:cubicBezTo>
                    <a:pt x="154822" y="49991"/>
                    <a:pt x="154040" y="43623"/>
                    <a:pt x="153146" y="39601"/>
                  </a:cubicBezTo>
                  <a:cubicBezTo>
                    <a:pt x="152699" y="37254"/>
                    <a:pt x="153258" y="34126"/>
                    <a:pt x="155157" y="31109"/>
                  </a:cubicBezTo>
                  <a:cubicBezTo>
                    <a:pt x="150018" y="28093"/>
                    <a:pt x="145325" y="25523"/>
                    <a:pt x="141415" y="22283"/>
                  </a:cubicBezTo>
                  <a:cubicBezTo>
                    <a:pt x="134153" y="16138"/>
                    <a:pt x="121863" y="7535"/>
                    <a:pt x="115718" y="8764"/>
                  </a:cubicBezTo>
                  <a:cubicBezTo>
                    <a:pt x="109573" y="9993"/>
                    <a:pt x="109573" y="-956"/>
                    <a:pt x="99853" y="2731"/>
                  </a:cubicBezTo>
                  <a:cubicBezTo>
                    <a:pt x="90133" y="6418"/>
                    <a:pt x="72927" y="2731"/>
                    <a:pt x="65553" y="2731"/>
                  </a:cubicBezTo>
                  <a:cubicBezTo>
                    <a:pt x="58291" y="2731"/>
                    <a:pt x="35052" y="-3414"/>
                    <a:pt x="26449" y="2731"/>
                  </a:cubicBezTo>
                  <a:cubicBezTo>
                    <a:pt x="21533" y="6195"/>
                    <a:pt x="13042" y="7759"/>
                    <a:pt x="4997" y="8317"/>
                  </a:cubicBezTo>
                  <a:cubicBezTo>
                    <a:pt x="10472" y="19490"/>
                    <a:pt x="8461" y="30774"/>
                    <a:pt x="2316" y="37701"/>
                  </a:cubicBezTo>
                  <a:cubicBezTo>
                    <a:pt x="-2041" y="42617"/>
                    <a:pt x="528" y="43288"/>
                    <a:pt x="3657" y="45187"/>
                  </a:cubicBezTo>
                  <a:cubicBezTo>
                    <a:pt x="10472" y="44293"/>
                    <a:pt x="17958" y="42952"/>
                    <a:pt x="20304" y="4641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437F96F0-9B4D-5FBA-D0BE-ED8834041EA4}"/>
                </a:ext>
              </a:extLst>
            </p:cNvPr>
            <p:cNvSpPr/>
            <p:nvPr/>
          </p:nvSpPr>
          <p:spPr>
            <a:xfrm>
              <a:off x="6266496" y="2717896"/>
              <a:ext cx="120736" cy="63652"/>
            </a:xfrm>
            <a:custGeom>
              <a:avLst/>
              <a:gdLst>
                <a:gd name="connsiteX0" fmla="*/ 107441 w 120736"/>
                <a:gd name="connsiteY0" fmla="*/ 27229 h 63652"/>
                <a:gd name="connsiteX1" fmla="*/ 93699 w 120736"/>
                <a:gd name="connsiteY1" fmla="*/ 19967 h 63652"/>
                <a:gd name="connsiteX2" fmla="*/ 93699 w 120736"/>
                <a:gd name="connsiteY2" fmla="*/ 8571 h 63652"/>
                <a:gd name="connsiteX3" fmla="*/ 78057 w 120736"/>
                <a:gd name="connsiteY3" fmla="*/ 1756 h 63652"/>
                <a:gd name="connsiteX4" fmla="*/ 59734 w 120736"/>
                <a:gd name="connsiteY4" fmla="*/ 2538 h 63652"/>
                <a:gd name="connsiteX5" fmla="*/ 36830 w 120736"/>
                <a:gd name="connsiteY5" fmla="*/ 3320 h 63652"/>
                <a:gd name="connsiteX6" fmla="*/ 33143 w 120736"/>
                <a:gd name="connsiteY6" fmla="*/ 7342 h 63652"/>
                <a:gd name="connsiteX7" fmla="*/ 19289 w 120736"/>
                <a:gd name="connsiteY7" fmla="*/ 18738 h 63652"/>
                <a:gd name="connsiteX8" fmla="*/ 1860 w 120736"/>
                <a:gd name="connsiteY8" fmla="*/ 40301 h 63652"/>
                <a:gd name="connsiteX9" fmla="*/ 5435 w 120736"/>
                <a:gd name="connsiteY9" fmla="*/ 49239 h 63652"/>
                <a:gd name="connsiteX10" fmla="*/ 17390 w 120736"/>
                <a:gd name="connsiteY10" fmla="*/ 50468 h 63652"/>
                <a:gd name="connsiteX11" fmla="*/ 22194 w 120736"/>
                <a:gd name="connsiteY11" fmla="*/ 63652 h 63652"/>
                <a:gd name="connsiteX12" fmla="*/ 45210 w 120736"/>
                <a:gd name="connsiteY12" fmla="*/ 62423 h 63652"/>
                <a:gd name="connsiteX13" fmla="*/ 58729 w 120736"/>
                <a:gd name="connsiteY13" fmla="*/ 43206 h 63652"/>
                <a:gd name="connsiteX14" fmla="*/ 73923 w 120736"/>
                <a:gd name="connsiteY14" fmla="*/ 61641 h 63652"/>
                <a:gd name="connsiteX15" fmla="*/ 81074 w 120736"/>
                <a:gd name="connsiteY15" fmla="*/ 52032 h 63652"/>
                <a:gd name="connsiteX16" fmla="*/ 90682 w 120736"/>
                <a:gd name="connsiteY16" fmla="*/ 46446 h 63652"/>
                <a:gd name="connsiteX17" fmla="*/ 103419 w 120736"/>
                <a:gd name="connsiteY17" fmla="*/ 43206 h 63652"/>
                <a:gd name="connsiteX18" fmla="*/ 111463 w 120736"/>
                <a:gd name="connsiteY18" fmla="*/ 39966 h 63652"/>
                <a:gd name="connsiteX19" fmla="*/ 115486 w 120736"/>
                <a:gd name="connsiteY19" fmla="*/ 33598 h 63652"/>
                <a:gd name="connsiteX20" fmla="*/ 120737 w 120736"/>
                <a:gd name="connsiteY20" fmla="*/ 28682 h 63652"/>
                <a:gd name="connsiteX21" fmla="*/ 107441 w 120736"/>
                <a:gd name="connsiteY21" fmla="*/ 27229 h 6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736" h="63652">
                  <a:moveTo>
                    <a:pt x="107441" y="27229"/>
                  </a:moveTo>
                  <a:cubicBezTo>
                    <a:pt x="102078" y="29576"/>
                    <a:pt x="93699" y="22425"/>
                    <a:pt x="93699" y="19967"/>
                  </a:cubicBezTo>
                  <a:cubicBezTo>
                    <a:pt x="93699" y="18291"/>
                    <a:pt x="92582" y="12370"/>
                    <a:pt x="93699" y="8571"/>
                  </a:cubicBezTo>
                  <a:cubicBezTo>
                    <a:pt x="89230" y="6337"/>
                    <a:pt x="82861" y="3208"/>
                    <a:pt x="78057" y="1756"/>
                  </a:cubicBezTo>
                  <a:cubicBezTo>
                    <a:pt x="70013" y="-702"/>
                    <a:pt x="66103" y="-702"/>
                    <a:pt x="59734" y="2538"/>
                  </a:cubicBezTo>
                  <a:cubicBezTo>
                    <a:pt x="55600" y="4549"/>
                    <a:pt x="44428" y="3990"/>
                    <a:pt x="36830" y="3320"/>
                  </a:cubicBezTo>
                  <a:cubicBezTo>
                    <a:pt x="36160" y="5666"/>
                    <a:pt x="35043" y="7342"/>
                    <a:pt x="33143" y="7342"/>
                  </a:cubicBezTo>
                  <a:cubicBezTo>
                    <a:pt x="27781" y="7342"/>
                    <a:pt x="20518" y="12705"/>
                    <a:pt x="19289" y="18738"/>
                  </a:cubicBezTo>
                  <a:cubicBezTo>
                    <a:pt x="18060" y="24772"/>
                    <a:pt x="5547" y="29576"/>
                    <a:pt x="1860" y="40301"/>
                  </a:cubicBezTo>
                  <a:cubicBezTo>
                    <a:pt x="-1715" y="51139"/>
                    <a:pt x="72" y="55943"/>
                    <a:pt x="5435" y="49239"/>
                  </a:cubicBezTo>
                  <a:cubicBezTo>
                    <a:pt x="10798" y="42648"/>
                    <a:pt x="17390" y="45106"/>
                    <a:pt x="17390" y="50468"/>
                  </a:cubicBezTo>
                  <a:cubicBezTo>
                    <a:pt x="17390" y="55831"/>
                    <a:pt x="24540" y="56502"/>
                    <a:pt x="22194" y="63652"/>
                  </a:cubicBezTo>
                  <a:cubicBezTo>
                    <a:pt x="30350" y="63317"/>
                    <a:pt x="41746" y="62423"/>
                    <a:pt x="45210" y="62423"/>
                  </a:cubicBezTo>
                  <a:cubicBezTo>
                    <a:pt x="50796" y="62423"/>
                    <a:pt x="56382" y="44882"/>
                    <a:pt x="58729" y="43206"/>
                  </a:cubicBezTo>
                  <a:cubicBezTo>
                    <a:pt x="61075" y="41642"/>
                    <a:pt x="67555" y="56055"/>
                    <a:pt x="73923" y="61641"/>
                  </a:cubicBezTo>
                  <a:cubicBezTo>
                    <a:pt x="80292" y="67227"/>
                    <a:pt x="81074" y="56837"/>
                    <a:pt x="81074" y="52032"/>
                  </a:cubicBezTo>
                  <a:cubicBezTo>
                    <a:pt x="81074" y="47228"/>
                    <a:pt x="86660" y="45664"/>
                    <a:pt x="90682" y="46446"/>
                  </a:cubicBezTo>
                  <a:cubicBezTo>
                    <a:pt x="94704" y="47228"/>
                    <a:pt x="103419" y="48793"/>
                    <a:pt x="103419" y="43206"/>
                  </a:cubicBezTo>
                  <a:cubicBezTo>
                    <a:pt x="103419" y="37620"/>
                    <a:pt x="108223" y="39966"/>
                    <a:pt x="111463" y="39966"/>
                  </a:cubicBezTo>
                  <a:cubicBezTo>
                    <a:pt x="114703" y="39966"/>
                    <a:pt x="115486" y="33598"/>
                    <a:pt x="115486" y="33598"/>
                  </a:cubicBezTo>
                  <a:lnTo>
                    <a:pt x="120737" y="28682"/>
                  </a:lnTo>
                  <a:cubicBezTo>
                    <a:pt x="116714" y="26782"/>
                    <a:pt x="111687" y="25330"/>
                    <a:pt x="107441" y="2722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64A97B3C-5D6C-4A85-5FBE-F245EEA679B3}"/>
                </a:ext>
              </a:extLst>
            </p:cNvPr>
            <p:cNvSpPr/>
            <p:nvPr/>
          </p:nvSpPr>
          <p:spPr>
            <a:xfrm>
              <a:off x="6263055" y="2458771"/>
              <a:ext cx="240243" cy="270712"/>
            </a:xfrm>
            <a:custGeom>
              <a:avLst/>
              <a:gdLst>
                <a:gd name="connsiteX0" fmla="*/ 30439 w 240243"/>
                <a:gd name="connsiteY0" fmla="*/ 71505 h 270712"/>
                <a:gd name="connsiteX1" fmla="*/ 16809 w 240243"/>
                <a:gd name="connsiteY1" fmla="*/ 84241 h 270712"/>
                <a:gd name="connsiteX2" fmla="*/ 25635 w 240243"/>
                <a:gd name="connsiteY2" fmla="*/ 98654 h 270712"/>
                <a:gd name="connsiteX3" fmla="*/ 20049 w 240243"/>
                <a:gd name="connsiteY3" fmla="*/ 107480 h 270712"/>
                <a:gd name="connsiteX4" fmla="*/ 4854 w 240243"/>
                <a:gd name="connsiteY4" fmla="*/ 114742 h 270712"/>
                <a:gd name="connsiteX5" fmla="*/ 3290 w 240243"/>
                <a:gd name="connsiteY5" fmla="*/ 127479 h 270712"/>
                <a:gd name="connsiteX6" fmla="*/ 50 w 240243"/>
                <a:gd name="connsiteY6" fmla="*/ 149042 h 270712"/>
                <a:gd name="connsiteX7" fmla="*/ 7200 w 240243"/>
                <a:gd name="connsiteY7" fmla="*/ 165801 h 270712"/>
                <a:gd name="connsiteX8" fmla="*/ 1614 w 240243"/>
                <a:gd name="connsiteY8" fmla="*/ 176192 h 270712"/>
                <a:gd name="connsiteX9" fmla="*/ 10217 w 240243"/>
                <a:gd name="connsiteY9" fmla="*/ 198537 h 270712"/>
                <a:gd name="connsiteX10" fmla="*/ 16250 w 240243"/>
                <a:gd name="connsiteY10" fmla="*/ 201665 h 270712"/>
                <a:gd name="connsiteX11" fmla="*/ 33679 w 240243"/>
                <a:gd name="connsiteY11" fmla="*/ 210045 h 270712"/>
                <a:gd name="connsiteX12" fmla="*/ 48092 w 240243"/>
                <a:gd name="connsiteY12" fmla="*/ 214849 h 270712"/>
                <a:gd name="connsiteX13" fmla="*/ 53455 w 240243"/>
                <a:gd name="connsiteY13" fmla="*/ 223787 h 270712"/>
                <a:gd name="connsiteX14" fmla="*/ 42617 w 240243"/>
                <a:gd name="connsiteY14" fmla="*/ 246020 h 270712"/>
                <a:gd name="connsiteX15" fmla="*/ 40271 w 240243"/>
                <a:gd name="connsiteY15" fmla="*/ 262444 h 270712"/>
                <a:gd name="connsiteX16" fmla="*/ 63175 w 240243"/>
                <a:gd name="connsiteY16" fmla="*/ 261662 h 270712"/>
                <a:gd name="connsiteX17" fmla="*/ 81498 w 240243"/>
                <a:gd name="connsiteY17" fmla="*/ 260880 h 270712"/>
                <a:gd name="connsiteX18" fmla="*/ 97140 w 240243"/>
                <a:gd name="connsiteY18" fmla="*/ 267695 h 270712"/>
                <a:gd name="connsiteX19" fmla="*/ 100156 w 240243"/>
                <a:gd name="connsiteY19" fmla="*/ 264679 h 270712"/>
                <a:gd name="connsiteX20" fmla="*/ 115798 w 240243"/>
                <a:gd name="connsiteY20" fmla="*/ 268924 h 270712"/>
                <a:gd name="connsiteX21" fmla="*/ 131998 w 240243"/>
                <a:gd name="connsiteY21" fmla="*/ 266466 h 270712"/>
                <a:gd name="connsiteX22" fmla="*/ 147640 w 240243"/>
                <a:gd name="connsiteY22" fmla="*/ 265237 h 270712"/>
                <a:gd name="connsiteX23" fmla="*/ 175236 w 240243"/>
                <a:gd name="connsiteY23" fmla="*/ 259875 h 270712"/>
                <a:gd name="connsiteX24" fmla="*/ 186073 w 240243"/>
                <a:gd name="connsiteY24" fmla="*/ 252054 h 270712"/>
                <a:gd name="connsiteX25" fmla="*/ 196799 w 240243"/>
                <a:gd name="connsiteY25" fmla="*/ 235295 h 270712"/>
                <a:gd name="connsiteX26" fmla="*/ 211771 w 240243"/>
                <a:gd name="connsiteY26" fmla="*/ 223340 h 270712"/>
                <a:gd name="connsiteX27" fmla="*/ 183615 w 240243"/>
                <a:gd name="connsiteY27" fmla="*/ 202336 h 270712"/>
                <a:gd name="connsiteX28" fmla="*/ 174566 w 240243"/>
                <a:gd name="connsiteY28" fmla="*/ 179544 h 270712"/>
                <a:gd name="connsiteX29" fmla="*/ 172778 w 240243"/>
                <a:gd name="connsiteY29" fmla="*/ 165131 h 270712"/>
                <a:gd name="connsiteX30" fmla="*/ 200933 w 240243"/>
                <a:gd name="connsiteY30" fmla="*/ 154294 h 270712"/>
                <a:gd name="connsiteX31" fmla="*/ 223167 w 240243"/>
                <a:gd name="connsiteY31" fmla="*/ 144126 h 270712"/>
                <a:gd name="connsiteX32" fmla="*/ 237579 w 240243"/>
                <a:gd name="connsiteY32" fmla="*/ 143456 h 270712"/>
                <a:gd name="connsiteX33" fmla="*/ 238138 w 240243"/>
                <a:gd name="connsiteY33" fmla="*/ 128485 h 270712"/>
                <a:gd name="connsiteX34" fmla="*/ 231546 w 240243"/>
                <a:gd name="connsiteY34" fmla="*/ 106922 h 270712"/>
                <a:gd name="connsiteX35" fmla="*/ 227971 w 240243"/>
                <a:gd name="connsiteY35" fmla="*/ 92509 h 270712"/>
                <a:gd name="connsiteX36" fmla="*/ 221938 w 240243"/>
                <a:gd name="connsiteY36" fmla="*/ 79325 h 270712"/>
                <a:gd name="connsiteX37" fmla="*/ 220150 w 240243"/>
                <a:gd name="connsiteY37" fmla="*/ 68488 h 270712"/>
                <a:gd name="connsiteX38" fmla="*/ 220709 w 240243"/>
                <a:gd name="connsiteY38" fmla="*/ 40333 h 270712"/>
                <a:gd name="connsiteX39" fmla="*/ 220597 w 240243"/>
                <a:gd name="connsiteY39" fmla="*/ 37093 h 270712"/>
                <a:gd name="connsiteX40" fmla="*/ 218362 w 240243"/>
                <a:gd name="connsiteY40" fmla="*/ 33741 h 270712"/>
                <a:gd name="connsiteX41" fmla="*/ 202386 w 240243"/>
                <a:gd name="connsiteY41" fmla="*/ 24915 h 270712"/>
                <a:gd name="connsiteX42" fmla="*/ 204732 w 240243"/>
                <a:gd name="connsiteY42" fmla="*/ 9273 h 270712"/>
                <a:gd name="connsiteX43" fmla="*/ 180822 w 240243"/>
                <a:gd name="connsiteY43" fmla="*/ 15642 h 270712"/>
                <a:gd name="connsiteX44" fmla="*/ 150433 w 240243"/>
                <a:gd name="connsiteY44" fmla="*/ 33294 h 270712"/>
                <a:gd name="connsiteX45" fmla="*/ 136467 w 240243"/>
                <a:gd name="connsiteY45" fmla="*/ 22904 h 270712"/>
                <a:gd name="connsiteX46" fmla="*/ 126859 w 240243"/>
                <a:gd name="connsiteY46" fmla="*/ 18100 h 270712"/>
                <a:gd name="connsiteX47" fmla="*/ 106860 w 240243"/>
                <a:gd name="connsiteY47" fmla="*/ 8491 h 270712"/>
                <a:gd name="connsiteX48" fmla="*/ 105296 w 240243"/>
                <a:gd name="connsiteY48" fmla="*/ 2234 h 270712"/>
                <a:gd name="connsiteX49" fmla="*/ 95240 w 240243"/>
                <a:gd name="connsiteY49" fmla="*/ 2458 h 270712"/>
                <a:gd name="connsiteX50" fmla="*/ 70549 w 240243"/>
                <a:gd name="connsiteY50" fmla="*/ 0 h 270712"/>
                <a:gd name="connsiteX51" fmla="*/ 75241 w 240243"/>
                <a:gd name="connsiteY51" fmla="*/ 12848 h 270712"/>
                <a:gd name="connsiteX52" fmla="*/ 82392 w 240243"/>
                <a:gd name="connsiteY52" fmla="*/ 36087 h 270712"/>
                <a:gd name="connsiteX53" fmla="*/ 70772 w 240243"/>
                <a:gd name="connsiteY53" fmla="*/ 46925 h 270712"/>
                <a:gd name="connsiteX54" fmla="*/ 50773 w 240243"/>
                <a:gd name="connsiteY54" fmla="*/ 44132 h 270712"/>
                <a:gd name="connsiteX55" fmla="*/ 30439 w 240243"/>
                <a:gd name="connsiteY55" fmla="*/ 47372 h 270712"/>
                <a:gd name="connsiteX56" fmla="*/ 29657 w 240243"/>
                <a:gd name="connsiteY56" fmla="*/ 53070 h 270712"/>
                <a:gd name="connsiteX57" fmla="*/ 30439 w 240243"/>
                <a:gd name="connsiteY57" fmla="*/ 71505 h 27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40243" h="270712">
                  <a:moveTo>
                    <a:pt x="30439" y="71505"/>
                  </a:moveTo>
                  <a:cubicBezTo>
                    <a:pt x="24071" y="81113"/>
                    <a:pt x="15245" y="81895"/>
                    <a:pt x="16809" y="84241"/>
                  </a:cubicBezTo>
                  <a:cubicBezTo>
                    <a:pt x="18373" y="86699"/>
                    <a:pt x="27981" y="94632"/>
                    <a:pt x="25635" y="98654"/>
                  </a:cubicBezTo>
                  <a:cubicBezTo>
                    <a:pt x="23177" y="102676"/>
                    <a:pt x="20049" y="100218"/>
                    <a:pt x="20049" y="107480"/>
                  </a:cubicBezTo>
                  <a:cubicBezTo>
                    <a:pt x="20049" y="114742"/>
                    <a:pt x="8876" y="114742"/>
                    <a:pt x="4854" y="114742"/>
                  </a:cubicBezTo>
                  <a:cubicBezTo>
                    <a:pt x="832" y="114742"/>
                    <a:pt x="5636" y="121893"/>
                    <a:pt x="3290" y="127479"/>
                  </a:cubicBezTo>
                  <a:cubicBezTo>
                    <a:pt x="832" y="133066"/>
                    <a:pt x="832" y="144238"/>
                    <a:pt x="50" y="149042"/>
                  </a:cubicBezTo>
                  <a:cubicBezTo>
                    <a:pt x="-732" y="153847"/>
                    <a:pt x="7982" y="161779"/>
                    <a:pt x="7200" y="165801"/>
                  </a:cubicBezTo>
                  <a:cubicBezTo>
                    <a:pt x="6418" y="169823"/>
                    <a:pt x="50" y="172952"/>
                    <a:pt x="1614" y="176192"/>
                  </a:cubicBezTo>
                  <a:cubicBezTo>
                    <a:pt x="3066" y="179208"/>
                    <a:pt x="8876" y="183789"/>
                    <a:pt x="10217" y="198537"/>
                  </a:cubicBezTo>
                  <a:cubicBezTo>
                    <a:pt x="13010" y="199319"/>
                    <a:pt x="15245" y="200325"/>
                    <a:pt x="16250" y="201665"/>
                  </a:cubicBezTo>
                  <a:cubicBezTo>
                    <a:pt x="19825" y="206470"/>
                    <a:pt x="25858" y="210045"/>
                    <a:pt x="33679" y="210045"/>
                  </a:cubicBezTo>
                  <a:cubicBezTo>
                    <a:pt x="41500" y="210045"/>
                    <a:pt x="44517" y="215408"/>
                    <a:pt x="48092" y="214849"/>
                  </a:cubicBezTo>
                  <a:cubicBezTo>
                    <a:pt x="51667" y="214290"/>
                    <a:pt x="61276" y="217307"/>
                    <a:pt x="53455" y="223787"/>
                  </a:cubicBezTo>
                  <a:cubicBezTo>
                    <a:pt x="45634" y="230379"/>
                    <a:pt x="44517" y="238200"/>
                    <a:pt x="42617" y="246020"/>
                  </a:cubicBezTo>
                  <a:cubicBezTo>
                    <a:pt x="41500" y="251048"/>
                    <a:pt x="41500" y="258087"/>
                    <a:pt x="40271" y="262444"/>
                  </a:cubicBezTo>
                  <a:cubicBezTo>
                    <a:pt x="47868" y="263115"/>
                    <a:pt x="59153" y="263673"/>
                    <a:pt x="63175" y="261662"/>
                  </a:cubicBezTo>
                  <a:cubicBezTo>
                    <a:pt x="69543" y="258422"/>
                    <a:pt x="73565" y="258422"/>
                    <a:pt x="81498" y="260880"/>
                  </a:cubicBezTo>
                  <a:cubicBezTo>
                    <a:pt x="86302" y="262333"/>
                    <a:pt x="92671" y="265461"/>
                    <a:pt x="97140" y="267695"/>
                  </a:cubicBezTo>
                  <a:cubicBezTo>
                    <a:pt x="97587" y="266131"/>
                    <a:pt x="98480" y="264902"/>
                    <a:pt x="100156" y="264679"/>
                  </a:cubicBezTo>
                  <a:cubicBezTo>
                    <a:pt x="105519" y="264120"/>
                    <a:pt x="112111" y="274846"/>
                    <a:pt x="115798" y="268924"/>
                  </a:cubicBezTo>
                  <a:cubicBezTo>
                    <a:pt x="119373" y="262891"/>
                    <a:pt x="127752" y="264120"/>
                    <a:pt x="131998" y="266466"/>
                  </a:cubicBezTo>
                  <a:cubicBezTo>
                    <a:pt x="136244" y="268924"/>
                    <a:pt x="142836" y="270042"/>
                    <a:pt x="147640" y="265237"/>
                  </a:cubicBezTo>
                  <a:cubicBezTo>
                    <a:pt x="152444" y="260433"/>
                    <a:pt x="170990" y="258087"/>
                    <a:pt x="175236" y="259875"/>
                  </a:cubicBezTo>
                  <a:cubicBezTo>
                    <a:pt x="179370" y="261662"/>
                    <a:pt x="190207" y="266466"/>
                    <a:pt x="186073" y="252054"/>
                  </a:cubicBezTo>
                  <a:cubicBezTo>
                    <a:pt x="181828" y="237641"/>
                    <a:pt x="195012" y="240658"/>
                    <a:pt x="196799" y="235295"/>
                  </a:cubicBezTo>
                  <a:cubicBezTo>
                    <a:pt x="198587" y="229932"/>
                    <a:pt x="214229" y="227474"/>
                    <a:pt x="211771" y="223340"/>
                  </a:cubicBezTo>
                  <a:cubicBezTo>
                    <a:pt x="209424" y="219206"/>
                    <a:pt x="189537" y="206581"/>
                    <a:pt x="183615" y="202336"/>
                  </a:cubicBezTo>
                  <a:cubicBezTo>
                    <a:pt x="177582" y="198090"/>
                    <a:pt x="177582" y="184906"/>
                    <a:pt x="174566" y="179544"/>
                  </a:cubicBezTo>
                  <a:cubicBezTo>
                    <a:pt x="171549" y="174181"/>
                    <a:pt x="164957" y="166919"/>
                    <a:pt x="172778" y="165131"/>
                  </a:cubicBezTo>
                  <a:cubicBezTo>
                    <a:pt x="180599" y="163343"/>
                    <a:pt x="194341" y="160327"/>
                    <a:pt x="200933" y="154294"/>
                  </a:cubicBezTo>
                  <a:cubicBezTo>
                    <a:pt x="207525" y="148260"/>
                    <a:pt x="219480" y="147702"/>
                    <a:pt x="223167" y="144126"/>
                  </a:cubicBezTo>
                  <a:cubicBezTo>
                    <a:pt x="226742" y="140551"/>
                    <a:pt x="235121" y="147143"/>
                    <a:pt x="237579" y="143456"/>
                  </a:cubicBezTo>
                  <a:cubicBezTo>
                    <a:pt x="240037" y="139881"/>
                    <a:pt x="241825" y="132619"/>
                    <a:pt x="238138" y="128485"/>
                  </a:cubicBezTo>
                  <a:cubicBezTo>
                    <a:pt x="234562" y="124239"/>
                    <a:pt x="232104" y="117089"/>
                    <a:pt x="231546" y="106922"/>
                  </a:cubicBezTo>
                  <a:cubicBezTo>
                    <a:pt x="230987" y="96755"/>
                    <a:pt x="227971" y="97313"/>
                    <a:pt x="227971" y="92509"/>
                  </a:cubicBezTo>
                  <a:cubicBezTo>
                    <a:pt x="227971" y="87705"/>
                    <a:pt x="226183" y="81783"/>
                    <a:pt x="221938" y="79325"/>
                  </a:cubicBezTo>
                  <a:cubicBezTo>
                    <a:pt x="217804" y="76867"/>
                    <a:pt x="215904" y="75080"/>
                    <a:pt x="220150" y="68488"/>
                  </a:cubicBezTo>
                  <a:cubicBezTo>
                    <a:pt x="224284" y="61896"/>
                    <a:pt x="222496" y="45137"/>
                    <a:pt x="220709" y="40333"/>
                  </a:cubicBezTo>
                  <a:cubicBezTo>
                    <a:pt x="220373" y="39439"/>
                    <a:pt x="220373" y="38210"/>
                    <a:pt x="220597" y="37093"/>
                  </a:cubicBezTo>
                  <a:cubicBezTo>
                    <a:pt x="219480" y="36646"/>
                    <a:pt x="218698" y="35529"/>
                    <a:pt x="218362" y="33741"/>
                  </a:cubicBezTo>
                  <a:cubicBezTo>
                    <a:pt x="217133" y="27373"/>
                    <a:pt x="212776" y="24915"/>
                    <a:pt x="202386" y="24915"/>
                  </a:cubicBezTo>
                  <a:cubicBezTo>
                    <a:pt x="191995" y="24915"/>
                    <a:pt x="208754" y="14524"/>
                    <a:pt x="204732" y="9273"/>
                  </a:cubicBezTo>
                  <a:cubicBezTo>
                    <a:pt x="200709" y="4134"/>
                    <a:pt x="190319" y="18882"/>
                    <a:pt x="180822" y="15642"/>
                  </a:cubicBezTo>
                  <a:cubicBezTo>
                    <a:pt x="171214" y="12513"/>
                    <a:pt x="158812" y="26814"/>
                    <a:pt x="150433" y="33294"/>
                  </a:cubicBezTo>
                  <a:cubicBezTo>
                    <a:pt x="142053" y="39663"/>
                    <a:pt x="130099" y="32177"/>
                    <a:pt x="136467" y="22904"/>
                  </a:cubicBezTo>
                  <a:cubicBezTo>
                    <a:pt x="142836" y="13742"/>
                    <a:pt x="136467" y="14524"/>
                    <a:pt x="126859" y="18100"/>
                  </a:cubicBezTo>
                  <a:cubicBezTo>
                    <a:pt x="117250" y="21675"/>
                    <a:pt x="105631" y="17318"/>
                    <a:pt x="106860" y="8491"/>
                  </a:cubicBezTo>
                  <a:cubicBezTo>
                    <a:pt x="107195" y="6257"/>
                    <a:pt x="106525" y="4245"/>
                    <a:pt x="105296" y="2234"/>
                  </a:cubicBezTo>
                  <a:cubicBezTo>
                    <a:pt x="100603" y="2905"/>
                    <a:pt x="97028" y="3016"/>
                    <a:pt x="95240" y="2458"/>
                  </a:cubicBezTo>
                  <a:cubicBezTo>
                    <a:pt x="90883" y="1005"/>
                    <a:pt x="81163" y="223"/>
                    <a:pt x="70549" y="0"/>
                  </a:cubicBezTo>
                  <a:cubicBezTo>
                    <a:pt x="73677" y="4692"/>
                    <a:pt x="77141" y="9161"/>
                    <a:pt x="75241" y="12848"/>
                  </a:cubicBezTo>
                  <a:cubicBezTo>
                    <a:pt x="71666" y="19664"/>
                    <a:pt x="77252" y="26032"/>
                    <a:pt x="82392" y="36087"/>
                  </a:cubicBezTo>
                  <a:cubicBezTo>
                    <a:pt x="87531" y="46031"/>
                    <a:pt x="71219" y="40556"/>
                    <a:pt x="70772" y="46925"/>
                  </a:cubicBezTo>
                  <a:cubicBezTo>
                    <a:pt x="70325" y="53293"/>
                    <a:pt x="55578" y="46478"/>
                    <a:pt x="50773" y="44132"/>
                  </a:cubicBezTo>
                  <a:cubicBezTo>
                    <a:pt x="45969" y="41785"/>
                    <a:pt x="29992" y="43350"/>
                    <a:pt x="30439" y="47372"/>
                  </a:cubicBezTo>
                  <a:cubicBezTo>
                    <a:pt x="30551" y="48936"/>
                    <a:pt x="30327" y="51171"/>
                    <a:pt x="29657" y="53070"/>
                  </a:cubicBezTo>
                  <a:cubicBezTo>
                    <a:pt x="31780" y="60891"/>
                    <a:pt x="32674" y="68041"/>
                    <a:pt x="30439" y="7150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12B45022-5D60-B33C-9262-D7B3608E8699}"/>
                </a:ext>
              </a:extLst>
            </p:cNvPr>
            <p:cNvSpPr/>
            <p:nvPr/>
          </p:nvSpPr>
          <p:spPr>
            <a:xfrm>
              <a:off x="6657050" y="1806059"/>
              <a:ext cx="282915" cy="448746"/>
            </a:xfrm>
            <a:custGeom>
              <a:avLst/>
              <a:gdLst>
                <a:gd name="connsiteX0" fmla="*/ 241440 w 282915"/>
                <a:gd name="connsiteY0" fmla="*/ 376526 h 448746"/>
                <a:gd name="connsiteX1" fmla="*/ 281438 w 282915"/>
                <a:gd name="connsiteY1" fmla="*/ 338204 h 448746"/>
                <a:gd name="connsiteX2" fmla="*/ 274175 w 282915"/>
                <a:gd name="connsiteY2" fmla="*/ 316640 h 448746"/>
                <a:gd name="connsiteX3" fmla="*/ 239764 w 282915"/>
                <a:gd name="connsiteY3" fmla="*/ 290273 h 448746"/>
                <a:gd name="connsiteX4" fmla="*/ 256523 w 282915"/>
                <a:gd name="connsiteY4" fmla="*/ 275078 h 448746"/>
                <a:gd name="connsiteX5" fmla="*/ 242110 w 282915"/>
                <a:gd name="connsiteY5" fmla="*/ 260666 h 448746"/>
                <a:gd name="connsiteX6" fmla="*/ 246132 w 282915"/>
                <a:gd name="connsiteY6" fmla="*/ 247035 h 448746"/>
                <a:gd name="connsiteX7" fmla="*/ 232613 w 282915"/>
                <a:gd name="connsiteY7" fmla="*/ 238209 h 448746"/>
                <a:gd name="connsiteX8" fmla="*/ 238982 w 282915"/>
                <a:gd name="connsiteY8" fmla="*/ 230276 h 448746"/>
                <a:gd name="connsiteX9" fmla="*/ 234960 w 282915"/>
                <a:gd name="connsiteY9" fmla="*/ 209495 h 448746"/>
                <a:gd name="connsiteX10" fmla="*/ 243786 w 282915"/>
                <a:gd name="connsiteY10" fmla="*/ 193518 h 448746"/>
                <a:gd name="connsiteX11" fmla="*/ 218201 w 282915"/>
                <a:gd name="connsiteY11" fmla="*/ 152738 h 448746"/>
                <a:gd name="connsiteX12" fmla="*/ 226245 w 282915"/>
                <a:gd name="connsiteY12" fmla="*/ 136762 h 448746"/>
                <a:gd name="connsiteX13" fmla="*/ 243004 w 282915"/>
                <a:gd name="connsiteY13" fmla="*/ 116763 h 448746"/>
                <a:gd name="connsiteX14" fmla="*/ 223787 w 282915"/>
                <a:gd name="connsiteY14" fmla="*/ 96764 h 448746"/>
                <a:gd name="connsiteX15" fmla="*/ 207028 w 282915"/>
                <a:gd name="connsiteY15" fmla="*/ 87155 h 448746"/>
                <a:gd name="connsiteX16" fmla="*/ 203006 w 282915"/>
                <a:gd name="connsiteY16" fmla="*/ 71961 h 448746"/>
                <a:gd name="connsiteX17" fmla="*/ 207028 w 282915"/>
                <a:gd name="connsiteY17" fmla="*/ 57548 h 448746"/>
                <a:gd name="connsiteX18" fmla="*/ 217419 w 282915"/>
                <a:gd name="connsiteY18" fmla="*/ 49615 h 448746"/>
                <a:gd name="connsiteX19" fmla="*/ 223452 w 282915"/>
                <a:gd name="connsiteY19" fmla="*/ 39784 h 448746"/>
                <a:gd name="connsiteX20" fmla="*/ 223452 w 282915"/>
                <a:gd name="connsiteY20" fmla="*/ 24700 h 448746"/>
                <a:gd name="connsiteX21" fmla="*/ 195185 w 282915"/>
                <a:gd name="connsiteY21" fmla="*/ 5372 h 448746"/>
                <a:gd name="connsiteX22" fmla="*/ 173399 w 282915"/>
                <a:gd name="connsiteY22" fmla="*/ 5372 h 448746"/>
                <a:gd name="connsiteX23" fmla="*/ 146361 w 282915"/>
                <a:gd name="connsiteY23" fmla="*/ 11740 h 448746"/>
                <a:gd name="connsiteX24" fmla="*/ 129714 w 282915"/>
                <a:gd name="connsiteY24" fmla="*/ 29728 h 448746"/>
                <a:gd name="connsiteX25" fmla="*/ 124574 w 282915"/>
                <a:gd name="connsiteY25" fmla="*/ 52855 h 448746"/>
                <a:gd name="connsiteX26" fmla="*/ 112955 w 282915"/>
                <a:gd name="connsiteY26" fmla="*/ 68274 h 448746"/>
                <a:gd name="connsiteX27" fmla="*/ 97537 w 282915"/>
                <a:gd name="connsiteY27" fmla="*/ 64363 h 448746"/>
                <a:gd name="connsiteX28" fmla="*/ 76979 w 282915"/>
                <a:gd name="connsiteY28" fmla="*/ 63022 h 448746"/>
                <a:gd name="connsiteX29" fmla="*/ 47484 w 282915"/>
                <a:gd name="connsiteY29" fmla="*/ 61793 h 448746"/>
                <a:gd name="connsiteX30" fmla="*/ 17988 w 282915"/>
                <a:gd name="connsiteY30" fmla="*/ 40007 h 448746"/>
                <a:gd name="connsiteX31" fmla="*/ 0 w 282915"/>
                <a:gd name="connsiteY31" fmla="*/ 53191 h 448746"/>
                <a:gd name="connsiteX32" fmla="*/ 29495 w 282915"/>
                <a:gd name="connsiteY32" fmla="*/ 74754 h 448746"/>
                <a:gd name="connsiteX33" fmla="*/ 68041 w 282915"/>
                <a:gd name="connsiteY33" fmla="*/ 97881 h 448746"/>
                <a:gd name="connsiteX34" fmla="*/ 69270 w 282915"/>
                <a:gd name="connsiteY34" fmla="*/ 123578 h 448746"/>
                <a:gd name="connsiteX35" fmla="*/ 75638 w 282915"/>
                <a:gd name="connsiteY35" fmla="*/ 148046 h 448746"/>
                <a:gd name="connsiteX36" fmla="*/ 74410 w 282915"/>
                <a:gd name="connsiteY36" fmla="*/ 171173 h 448746"/>
                <a:gd name="connsiteX37" fmla="*/ 79549 w 282915"/>
                <a:gd name="connsiteY37" fmla="*/ 185251 h 448746"/>
                <a:gd name="connsiteX38" fmla="*/ 83347 w 282915"/>
                <a:gd name="connsiteY38" fmla="*/ 198658 h 448746"/>
                <a:gd name="connsiteX39" fmla="*/ 105134 w 282915"/>
                <a:gd name="connsiteY39" fmla="*/ 207596 h 448746"/>
                <a:gd name="connsiteX40" fmla="*/ 114742 w 282915"/>
                <a:gd name="connsiteY40" fmla="*/ 228377 h 448746"/>
                <a:gd name="connsiteX41" fmla="*/ 109938 w 282915"/>
                <a:gd name="connsiteY41" fmla="*/ 237985 h 448746"/>
                <a:gd name="connsiteX42" fmla="*/ 95190 w 282915"/>
                <a:gd name="connsiteY42" fmla="*/ 250052 h 448746"/>
                <a:gd name="connsiteX43" fmla="*/ 67594 w 282915"/>
                <a:gd name="connsiteY43" fmla="*/ 277201 h 448746"/>
                <a:gd name="connsiteX44" fmla="*/ 51617 w 282915"/>
                <a:gd name="connsiteY44" fmla="*/ 289603 h 448746"/>
                <a:gd name="connsiteX45" fmla="*/ 37205 w 282915"/>
                <a:gd name="connsiteY45" fmla="*/ 304351 h 448746"/>
                <a:gd name="connsiteX46" fmla="*/ 18435 w 282915"/>
                <a:gd name="connsiteY46" fmla="*/ 313512 h 448746"/>
                <a:gd name="connsiteX47" fmla="*/ 6480 w 282915"/>
                <a:gd name="connsiteY47" fmla="*/ 330718 h 448746"/>
                <a:gd name="connsiteX48" fmla="*/ 7262 w 282915"/>
                <a:gd name="connsiteY48" fmla="*/ 346360 h 448746"/>
                <a:gd name="connsiteX49" fmla="*/ 10055 w 282915"/>
                <a:gd name="connsiteY49" fmla="*/ 365129 h 448746"/>
                <a:gd name="connsiteX50" fmla="*/ 14859 w 282915"/>
                <a:gd name="connsiteY50" fmla="*/ 395519 h 448746"/>
                <a:gd name="connsiteX51" fmla="*/ 7709 w 282915"/>
                <a:gd name="connsiteY51" fmla="*/ 423562 h 448746"/>
                <a:gd name="connsiteX52" fmla="*/ 32847 w 282915"/>
                <a:gd name="connsiteY52" fmla="*/ 433506 h 448746"/>
                <a:gd name="connsiteX53" fmla="*/ 49159 w 282915"/>
                <a:gd name="connsiteY53" fmla="*/ 442332 h 448746"/>
                <a:gd name="connsiteX54" fmla="*/ 78767 w 282915"/>
                <a:gd name="connsiteY54" fmla="*/ 448701 h 448746"/>
                <a:gd name="connsiteX55" fmla="*/ 162673 w 282915"/>
                <a:gd name="connsiteY55" fmla="*/ 429484 h 448746"/>
                <a:gd name="connsiteX56" fmla="*/ 186917 w 282915"/>
                <a:gd name="connsiteY56" fmla="*/ 426690 h 448746"/>
                <a:gd name="connsiteX57" fmla="*/ 199878 w 282915"/>
                <a:gd name="connsiteY57" fmla="*/ 410267 h 448746"/>
                <a:gd name="connsiteX58" fmla="*/ 241440 w 282915"/>
                <a:gd name="connsiteY58" fmla="*/ 376526 h 44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2915" h="448746">
                  <a:moveTo>
                    <a:pt x="241440" y="376526"/>
                  </a:moveTo>
                  <a:cubicBezTo>
                    <a:pt x="247808" y="362113"/>
                    <a:pt x="276633" y="351052"/>
                    <a:pt x="281438" y="338204"/>
                  </a:cubicBezTo>
                  <a:cubicBezTo>
                    <a:pt x="283784" y="331723"/>
                    <a:pt x="284566" y="328595"/>
                    <a:pt x="274175" y="316640"/>
                  </a:cubicBezTo>
                  <a:cubicBezTo>
                    <a:pt x="263785" y="304686"/>
                    <a:pt x="240546" y="296641"/>
                    <a:pt x="239764" y="290273"/>
                  </a:cubicBezTo>
                  <a:cubicBezTo>
                    <a:pt x="238982" y="283905"/>
                    <a:pt x="257416" y="283123"/>
                    <a:pt x="256523" y="275078"/>
                  </a:cubicBezTo>
                  <a:cubicBezTo>
                    <a:pt x="255741" y="267146"/>
                    <a:pt x="246132" y="267146"/>
                    <a:pt x="242110" y="260666"/>
                  </a:cubicBezTo>
                  <a:cubicBezTo>
                    <a:pt x="238088" y="254297"/>
                    <a:pt x="246914" y="250275"/>
                    <a:pt x="246132" y="247035"/>
                  </a:cubicBezTo>
                  <a:cubicBezTo>
                    <a:pt x="245350" y="243795"/>
                    <a:pt x="233395" y="242231"/>
                    <a:pt x="232613" y="238209"/>
                  </a:cubicBezTo>
                  <a:cubicBezTo>
                    <a:pt x="231831" y="234187"/>
                    <a:pt x="240546" y="235080"/>
                    <a:pt x="238982" y="230276"/>
                  </a:cubicBezTo>
                  <a:cubicBezTo>
                    <a:pt x="237418" y="225472"/>
                    <a:pt x="229373" y="216646"/>
                    <a:pt x="234960" y="209495"/>
                  </a:cubicBezTo>
                  <a:cubicBezTo>
                    <a:pt x="240546" y="202345"/>
                    <a:pt x="252501" y="209495"/>
                    <a:pt x="243786" y="193518"/>
                  </a:cubicBezTo>
                  <a:cubicBezTo>
                    <a:pt x="234960" y="177542"/>
                    <a:pt x="221441" y="157543"/>
                    <a:pt x="218201" y="152738"/>
                  </a:cubicBezTo>
                  <a:cubicBezTo>
                    <a:pt x="214961" y="147934"/>
                    <a:pt x="221441" y="139890"/>
                    <a:pt x="226245" y="136762"/>
                  </a:cubicBezTo>
                  <a:cubicBezTo>
                    <a:pt x="231049" y="133522"/>
                    <a:pt x="243004" y="121567"/>
                    <a:pt x="243004" y="116763"/>
                  </a:cubicBezTo>
                  <a:cubicBezTo>
                    <a:pt x="243004" y="111958"/>
                    <a:pt x="227809" y="99110"/>
                    <a:pt x="223787" y="96764"/>
                  </a:cubicBezTo>
                  <a:cubicBezTo>
                    <a:pt x="219765" y="94306"/>
                    <a:pt x="210939" y="95200"/>
                    <a:pt x="207028" y="87155"/>
                  </a:cubicBezTo>
                  <a:cubicBezTo>
                    <a:pt x="203006" y="79223"/>
                    <a:pt x="198984" y="76765"/>
                    <a:pt x="203006" y="71961"/>
                  </a:cubicBezTo>
                  <a:cubicBezTo>
                    <a:pt x="207028" y="67156"/>
                    <a:pt x="207028" y="62352"/>
                    <a:pt x="207028" y="57548"/>
                  </a:cubicBezTo>
                  <a:cubicBezTo>
                    <a:pt x="207028" y="52744"/>
                    <a:pt x="215743" y="56766"/>
                    <a:pt x="217419" y="49615"/>
                  </a:cubicBezTo>
                  <a:cubicBezTo>
                    <a:pt x="218089" y="46375"/>
                    <a:pt x="220435" y="42800"/>
                    <a:pt x="223452" y="39784"/>
                  </a:cubicBezTo>
                  <a:cubicBezTo>
                    <a:pt x="223452" y="34309"/>
                    <a:pt x="224010" y="28499"/>
                    <a:pt x="223452" y="24700"/>
                  </a:cubicBezTo>
                  <a:cubicBezTo>
                    <a:pt x="222111" y="16991"/>
                    <a:pt x="200325" y="14422"/>
                    <a:pt x="195185" y="5372"/>
                  </a:cubicBezTo>
                  <a:cubicBezTo>
                    <a:pt x="190046" y="-3566"/>
                    <a:pt x="177197" y="233"/>
                    <a:pt x="173399" y="5372"/>
                  </a:cubicBezTo>
                  <a:cubicBezTo>
                    <a:pt x="169600" y="10511"/>
                    <a:pt x="146361" y="4143"/>
                    <a:pt x="146361" y="11740"/>
                  </a:cubicBezTo>
                  <a:cubicBezTo>
                    <a:pt x="146361" y="19449"/>
                    <a:pt x="129714" y="20790"/>
                    <a:pt x="129714" y="29728"/>
                  </a:cubicBezTo>
                  <a:cubicBezTo>
                    <a:pt x="129714" y="38666"/>
                    <a:pt x="137423" y="54196"/>
                    <a:pt x="124574" y="52855"/>
                  </a:cubicBezTo>
                  <a:cubicBezTo>
                    <a:pt x="111726" y="51515"/>
                    <a:pt x="120776" y="57995"/>
                    <a:pt x="112955" y="68274"/>
                  </a:cubicBezTo>
                  <a:cubicBezTo>
                    <a:pt x="105246" y="78552"/>
                    <a:pt x="105246" y="61793"/>
                    <a:pt x="97537" y="64363"/>
                  </a:cubicBezTo>
                  <a:cubicBezTo>
                    <a:pt x="89827" y="66933"/>
                    <a:pt x="80889" y="56654"/>
                    <a:pt x="76979" y="63022"/>
                  </a:cubicBezTo>
                  <a:cubicBezTo>
                    <a:pt x="73069" y="69503"/>
                    <a:pt x="60220" y="64363"/>
                    <a:pt x="47484" y="61793"/>
                  </a:cubicBezTo>
                  <a:cubicBezTo>
                    <a:pt x="34635" y="59224"/>
                    <a:pt x="28267" y="41236"/>
                    <a:pt x="17988" y="40007"/>
                  </a:cubicBezTo>
                  <a:cubicBezTo>
                    <a:pt x="11173" y="39225"/>
                    <a:pt x="3910" y="44588"/>
                    <a:pt x="0" y="53191"/>
                  </a:cubicBezTo>
                  <a:cubicBezTo>
                    <a:pt x="9943" y="59671"/>
                    <a:pt x="16424" y="68721"/>
                    <a:pt x="29495" y="74754"/>
                  </a:cubicBezTo>
                  <a:cubicBezTo>
                    <a:pt x="43573" y="81122"/>
                    <a:pt x="69270" y="88831"/>
                    <a:pt x="68041" y="97881"/>
                  </a:cubicBezTo>
                  <a:cubicBezTo>
                    <a:pt x="66700" y="106819"/>
                    <a:pt x="62902" y="119668"/>
                    <a:pt x="69270" y="123578"/>
                  </a:cubicBezTo>
                  <a:cubicBezTo>
                    <a:pt x="75638" y="127377"/>
                    <a:pt x="68041" y="144136"/>
                    <a:pt x="75638" y="148046"/>
                  </a:cubicBezTo>
                  <a:cubicBezTo>
                    <a:pt x="83347" y="151956"/>
                    <a:pt x="80778" y="171173"/>
                    <a:pt x="74410" y="171173"/>
                  </a:cubicBezTo>
                  <a:cubicBezTo>
                    <a:pt x="68041" y="171173"/>
                    <a:pt x="75638" y="181452"/>
                    <a:pt x="79549" y="185251"/>
                  </a:cubicBezTo>
                  <a:cubicBezTo>
                    <a:pt x="81336" y="187038"/>
                    <a:pt x="82677" y="192289"/>
                    <a:pt x="83347" y="198658"/>
                  </a:cubicBezTo>
                  <a:cubicBezTo>
                    <a:pt x="91280" y="200557"/>
                    <a:pt x="98207" y="204579"/>
                    <a:pt x="105134" y="207596"/>
                  </a:cubicBezTo>
                  <a:cubicBezTo>
                    <a:pt x="115860" y="212400"/>
                    <a:pt x="114295" y="219997"/>
                    <a:pt x="114742" y="228377"/>
                  </a:cubicBezTo>
                  <a:cubicBezTo>
                    <a:pt x="115189" y="236756"/>
                    <a:pt x="115525" y="241561"/>
                    <a:pt x="109938" y="237985"/>
                  </a:cubicBezTo>
                  <a:cubicBezTo>
                    <a:pt x="104352" y="234410"/>
                    <a:pt x="98319" y="237985"/>
                    <a:pt x="95190" y="250052"/>
                  </a:cubicBezTo>
                  <a:cubicBezTo>
                    <a:pt x="91950" y="262006"/>
                    <a:pt x="76756" y="276419"/>
                    <a:pt x="67594" y="277201"/>
                  </a:cubicBezTo>
                  <a:cubicBezTo>
                    <a:pt x="58321" y="277983"/>
                    <a:pt x="59215" y="287592"/>
                    <a:pt x="51617" y="289603"/>
                  </a:cubicBezTo>
                  <a:cubicBezTo>
                    <a:pt x="44020" y="291614"/>
                    <a:pt x="36758" y="295971"/>
                    <a:pt x="37205" y="304351"/>
                  </a:cubicBezTo>
                  <a:cubicBezTo>
                    <a:pt x="37652" y="312730"/>
                    <a:pt x="26032" y="313512"/>
                    <a:pt x="18435" y="313512"/>
                  </a:cubicBezTo>
                  <a:cubicBezTo>
                    <a:pt x="10837" y="313512"/>
                    <a:pt x="12401" y="327143"/>
                    <a:pt x="6480" y="330718"/>
                  </a:cubicBezTo>
                  <a:cubicBezTo>
                    <a:pt x="447" y="334293"/>
                    <a:pt x="1676" y="339097"/>
                    <a:pt x="7262" y="346360"/>
                  </a:cubicBezTo>
                  <a:cubicBezTo>
                    <a:pt x="12848" y="353622"/>
                    <a:pt x="8156" y="359990"/>
                    <a:pt x="10055" y="365129"/>
                  </a:cubicBezTo>
                  <a:cubicBezTo>
                    <a:pt x="12066" y="370381"/>
                    <a:pt x="20893" y="382335"/>
                    <a:pt x="14859" y="395519"/>
                  </a:cubicBezTo>
                  <a:cubicBezTo>
                    <a:pt x="8826" y="408703"/>
                    <a:pt x="2458" y="425126"/>
                    <a:pt x="7709" y="423562"/>
                  </a:cubicBezTo>
                  <a:cubicBezTo>
                    <a:pt x="12848" y="421998"/>
                    <a:pt x="24915" y="434400"/>
                    <a:pt x="32847" y="433506"/>
                  </a:cubicBezTo>
                  <a:cubicBezTo>
                    <a:pt x="40780" y="432724"/>
                    <a:pt x="41674" y="444678"/>
                    <a:pt x="49159" y="442332"/>
                  </a:cubicBezTo>
                  <a:cubicBezTo>
                    <a:pt x="56757" y="439986"/>
                    <a:pt x="56757" y="449483"/>
                    <a:pt x="78767" y="448701"/>
                  </a:cubicBezTo>
                  <a:cubicBezTo>
                    <a:pt x="100777" y="447918"/>
                    <a:pt x="145132" y="429484"/>
                    <a:pt x="162673" y="429484"/>
                  </a:cubicBezTo>
                  <a:cubicBezTo>
                    <a:pt x="172616" y="429484"/>
                    <a:pt x="180661" y="428255"/>
                    <a:pt x="186917" y="426690"/>
                  </a:cubicBezTo>
                  <a:cubicBezTo>
                    <a:pt x="190716" y="420992"/>
                    <a:pt x="195297" y="414848"/>
                    <a:pt x="199878" y="410267"/>
                  </a:cubicBezTo>
                  <a:cubicBezTo>
                    <a:pt x="211050" y="398871"/>
                    <a:pt x="235071" y="390938"/>
                    <a:pt x="241440" y="37652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B91DBEF1-0B95-3889-A6AE-D70D1A6F2091}"/>
                </a:ext>
              </a:extLst>
            </p:cNvPr>
            <p:cNvSpPr/>
            <p:nvPr/>
          </p:nvSpPr>
          <p:spPr>
            <a:xfrm>
              <a:off x="7020606" y="3220581"/>
              <a:ext cx="569132" cy="456450"/>
            </a:xfrm>
            <a:custGeom>
              <a:avLst/>
              <a:gdLst>
                <a:gd name="connsiteX0" fmla="*/ 340317 w 569132"/>
                <a:gd name="connsiteY0" fmla="*/ 95575 h 456450"/>
                <a:gd name="connsiteX1" fmla="*/ 292275 w 569132"/>
                <a:gd name="connsiteY1" fmla="*/ 90213 h 456450"/>
                <a:gd name="connsiteX2" fmla="*/ 260210 w 569132"/>
                <a:gd name="connsiteY2" fmla="*/ 79487 h 456450"/>
                <a:gd name="connsiteX3" fmla="*/ 195074 w 569132"/>
                <a:gd name="connsiteY3" fmla="*/ 31445 h 456450"/>
                <a:gd name="connsiteX4" fmla="*/ 141669 w 569132"/>
                <a:gd name="connsiteY4" fmla="*/ 497 h 456450"/>
                <a:gd name="connsiteX5" fmla="*/ 119212 w 569132"/>
                <a:gd name="connsiteY5" fmla="*/ 497 h 456450"/>
                <a:gd name="connsiteX6" fmla="*/ 91504 w 569132"/>
                <a:gd name="connsiteY6" fmla="*/ 8988 h 456450"/>
                <a:gd name="connsiteX7" fmla="*/ 64801 w 569132"/>
                <a:gd name="connsiteY7" fmla="*/ 26082 h 456450"/>
                <a:gd name="connsiteX8" fmla="*/ 85135 w 569132"/>
                <a:gd name="connsiteY8" fmla="*/ 49544 h 456450"/>
                <a:gd name="connsiteX9" fmla="*/ 69158 w 569132"/>
                <a:gd name="connsiteY9" fmla="*/ 62393 h 456450"/>
                <a:gd name="connsiteX10" fmla="*/ 52064 w 569132"/>
                <a:gd name="connsiteY10" fmla="*/ 69878 h 456450"/>
                <a:gd name="connsiteX11" fmla="*/ 30725 w 569132"/>
                <a:gd name="connsiteY11" fmla="*/ 85855 h 456450"/>
                <a:gd name="connsiteX12" fmla="*/ 3910 w 569132"/>
                <a:gd name="connsiteY12" fmla="*/ 73901 h 456450"/>
                <a:gd name="connsiteX13" fmla="*/ 1117 w 569132"/>
                <a:gd name="connsiteY13" fmla="*/ 81610 h 456450"/>
                <a:gd name="connsiteX14" fmla="*/ 0 w 569132"/>
                <a:gd name="connsiteY14" fmla="*/ 88984 h 456450"/>
                <a:gd name="connsiteX15" fmla="*/ 4581 w 569132"/>
                <a:gd name="connsiteY15" fmla="*/ 119820 h 456450"/>
                <a:gd name="connsiteX16" fmla="*/ 26479 w 569132"/>
                <a:gd name="connsiteY16" fmla="*/ 146634 h 456450"/>
                <a:gd name="connsiteX17" fmla="*/ 65583 w 569132"/>
                <a:gd name="connsiteY17" fmla="*/ 207413 h 456450"/>
                <a:gd name="connsiteX18" fmla="*/ 86364 w 569132"/>
                <a:gd name="connsiteY18" fmla="*/ 237356 h 456450"/>
                <a:gd name="connsiteX19" fmla="*/ 110720 w 569132"/>
                <a:gd name="connsiteY19" fmla="*/ 267745 h 456450"/>
                <a:gd name="connsiteX20" fmla="*/ 117536 w 569132"/>
                <a:gd name="connsiteY20" fmla="*/ 297688 h 456450"/>
                <a:gd name="connsiteX21" fmla="*/ 139546 w 569132"/>
                <a:gd name="connsiteY21" fmla="*/ 343272 h 456450"/>
                <a:gd name="connsiteX22" fmla="*/ 170717 w 569132"/>
                <a:gd name="connsiteY22" fmla="*/ 378801 h 456450"/>
                <a:gd name="connsiteX23" fmla="*/ 195520 w 569132"/>
                <a:gd name="connsiteY23" fmla="*/ 419916 h 456450"/>
                <a:gd name="connsiteX24" fmla="*/ 204682 w 569132"/>
                <a:gd name="connsiteY24" fmla="*/ 440697 h 456450"/>
                <a:gd name="connsiteX25" fmla="*/ 213620 w 569132"/>
                <a:gd name="connsiteY25" fmla="*/ 456450 h 456450"/>
                <a:gd name="connsiteX26" fmla="*/ 226134 w 569132"/>
                <a:gd name="connsiteY26" fmla="*/ 449635 h 456450"/>
                <a:gd name="connsiteX27" fmla="*/ 225351 w 569132"/>
                <a:gd name="connsiteY27" fmla="*/ 434887 h 456450"/>
                <a:gd name="connsiteX28" fmla="*/ 236971 w 569132"/>
                <a:gd name="connsiteY28" fmla="*/ 424832 h 456450"/>
                <a:gd name="connsiteX29" fmla="*/ 256970 w 569132"/>
                <a:gd name="connsiteY29" fmla="*/ 427960 h 456450"/>
                <a:gd name="connsiteX30" fmla="*/ 290264 w 569132"/>
                <a:gd name="connsiteY30" fmla="*/ 431088 h 456450"/>
                <a:gd name="connsiteX31" fmla="*/ 328139 w 569132"/>
                <a:gd name="connsiteY31" fmla="*/ 437345 h 456450"/>
                <a:gd name="connsiteX32" fmla="*/ 346686 w 569132"/>
                <a:gd name="connsiteY32" fmla="*/ 430306 h 456450"/>
                <a:gd name="connsiteX33" fmla="*/ 388360 w 569132"/>
                <a:gd name="connsiteY33" fmla="*/ 393995 h 456450"/>
                <a:gd name="connsiteX34" fmla="*/ 441653 w 569132"/>
                <a:gd name="connsiteY34" fmla="*/ 390867 h 456450"/>
                <a:gd name="connsiteX35" fmla="*/ 550586 w 569132"/>
                <a:gd name="connsiteY35" fmla="*/ 355338 h 456450"/>
                <a:gd name="connsiteX36" fmla="*/ 569132 w 569132"/>
                <a:gd name="connsiteY36" fmla="*/ 298917 h 456450"/>
                <a:gd name="connsiteX37" fmla="*/ 555279 w 569132"/>
                <a:gd name="connsiteY37" fmla="*/ 279588 h 456450"/>
                <a:gd name="connsiteX38" fmla="*/ 487349 w 569132"/>
                <a:gd name="connsiteY38" fmla="*/ 271879 h 456450"/>
                <a:gd name="connsiteX39" fmla="*/ 467015 w 569132"/>
                <a:gd name="connsiteY39" fmla="*/ 242830 h 456450"/>
                <a:gd name="connsiteX40" fmla="*/ 455842 w 569132"/>
                <a:gd name="connsiteY40" fmla="*/ 225513 h 456450"/>
                <a:gd name="connsiteX41" fmla="*/ 433273 w 569132"/>
                <a:gd name="connsiteY41" fmla="*/ 209983 h 456450"/>
                <a:gd name="connsiteX42" fmla="*/ 418861 w 569132"/>
                <a:gd name="connsiteY42" fmla="*/ 180822 h 456450"/>
                <a:gd name="connsiteX43" fmla="*/ 406906 w 569132"/>
                <a:gd name="connsiteY43" fmla="*/ 151662 h 456450"/>
                <a:gd name="connsiteX44" fmla="*/ 379310 w 569132"/>
                <a:gd name="connsiteY44" fmla="*/ 119708 h 456450"/>
                <a:gd name="connsiteX45" fmla="*/ 375958 w 569132"/>
                <a:gd name="connsiteY45" fmla="*/ 108200 h 456450"/>
                <a:gd name="connsiteX46" fmla="*/ 354507 w 569132"/>
                <a:gd name="connsiteY46" fmla="*/ 107083 h 456450"/>
                <a:gd name="connsiteX47" fmla="*/ 340317 w 569132"/>
                <a:gd name="connsiteY47" fmla="*/ 95575 h 45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69132" h="456450">
                  <a:moveTo>
                    <a:pt x="340317" y="95575"/>
                  </a:moveTo>
                  <a:cubicBezTo>
                    <a:pt x="340317" y="95575"/>
                    <a:pt x="298644" y="90213"/>
                    <a:pt x="292275" y="90213"/>
                  </a:cubicBezTo>
                  <a:cubicBezTo>
                    <a:pt x="285907" y="90213"/>
                    <a:pt x="269930" y="88090"/>
                    <a:pt x="260210" y="79487"/>
                  </a:cubicBezTo>
                  <a:cubicBezTo>
                    <a:pt x="250602" y="70884"/>
                    <a:pt x="203677" y="35690"/>
                    <a:pt x="195074" y="31445"/>
                  </a:cubicBezTo>
                  <a:cubicBezTo>
                    <a:pt x="186471" y="27199"/>
                    <a:pt x="151277" y="1614"/>
                    <a:pt x="141669" y="497"/>
                  </a:cubicBezTo>
                  <a:cubicBezTo>
                    <a:pt x="132060" y="-621"/>
                    <a:pt x="131055" y="497"/>
                    <a:pt x="119212" y="497"/>
                  </a:cubicBezTo>
                  <a:cubicBezTo>
                    <a:pt x="107481" y="497"/>
                    <a:pt x="112843" y="7982"/>
                    <a:pt x="91504" y="8988"/>
                  </a:cubicBezTo>
                  <a:cubicBezTo>
                    <a:pt x="70164" y="10105"/>
                    <a:pt x="58433" y="23959"/>
                    <a:pt x="64801" y="26082"/>
                  </a:cubicBezTo>
                  <a:cubicBezTo>
                    <a:pt x="71170" y="28205"/>
                    <a:pt x="91504" y="46416"/>
                    <a:pt x="85135" y="49544"/>
                  </a:cubicBezTo>
                  <a:cubicBezTo>
                    <a:pt x="78767" y="52784"/>
                    <a:pt x="77650" y="62393"/>
                    <a:pt x="69158" y="62393"/>
                  </a:cubicBezTo>
                  <a:cubicBezTo>
                    <a:pt x="60667" y="62393"/>
                    <a:pt x="52064" y="63510"/>
                    <a:pt x="52064" y="69878"/>
                  </a:cubicBezTo>
                  <a:cubicBezTo>
                    <a:pt x="52064" y="76247"/>
                    <a:pt x="40333" y="86973"/>
                    <a:pt x="30725" y="85855"/>
                  </a:cubicBezTo>
                  <a:cubicBezTo>
                    <a:pt x="25250" y="85297"/>
                    <a:pt x="13184" y="79152"/>
                    <a:pt x="3910" y="73901"/>
                  </a:cubicBezTo>
                  <a:lnTo>
                    <a:pt x="1117" y="81610"/>
                  </a:lnTo>
                  <a:lnTo>
                    <a:pt x="0" y="88984"/>
                  </a:lnTo>
                  <a:cubicBezTo>
                    <a:pt x="1899" y="94570"/>
                    <a:pt x="-894" y="117921"/>
                    <a:pt x="4581" y="119820"/>
                  </a:cubicBezTo>
                  <a:cubicBezTo>
                    <a:pt x="10614" y="121831"/>
                    <a:pt x="13742" y="132557"/>
                    <a:pt x="26479" y="146634"/>
                  </a:cubicBezTo>
                  <a:cubicBezTo>
                    <a:pt x="39328" y="160600"/>
                    <a:pt x="65248" y="198252"/>
                    <a:pt x="65583" y="207413"/>
                  </a:cubicBezTo>
                  <a:cubicBezTo>
                    <a:pt x="66030" y="216686"/>
                    <a:pt x="70388" y="226630"/>
                    <a:pt x="86364" y="237356"/>
                  </a:cubicBezTo>
                  <a:cubicBezTo>
                    <a:pt x="102341" y="248193"/>
                    <a:pt x="102341" y="261377"/>
                    <a:pt x="110720" y="267745"/>
                  </a:cubicBezTo>
                  <a:cubicBezTo>
                    <a:pt x="119100" y="274114"/>
                    <a:pt x="117089" y="281711"/>
                    <a:pt x="117536" y="297688"/>
                  </a:cubicBezTo>
                  <a:cubicBezTo>
                    <a:pt x="117983" y="313664"/>
                    <a:pt x="125133" y="334445"/>
                    <a:pt x="139546" y="343272"/>
                  </a:cubicBezTo>
                  <a:cubicBezTo>
                    <a:pt x="153958" y="351987"/>
                    <a:pt x="163902" y="361595"/>
                    <a:pt x="170717" y="378801"/>
                  </a:cubicBezTo>
                  <a:cubicBezTo>
                    <a:pt x="177421" y="395895"/>
                    <a:pt x="186247" y="410754"/>
                    <a:pt x="195520" y="419916"/>
                  </a:cubicBezTo>
                  <a:cubicBezTo>
                    <a:pt x="204682" y="429077"/>
                    <a:pt x="199543" y="433882"/>
                    <a:pt x="204682" y="440697"/>
                  </a:cubicBezTo>
                  <a:cubicBezTo>
                    <a:pt x="207364" y="444160"/>
                    <a:pt x="211051" y="450194"/>
                    <a:pt x="213620" y="456450"/>
                  </a:cubicBezTo>
                  <a:cubicBezTo>
                    <a:pt x="220771" y="453098"/>
                    <a:pt x="225687" y="450417"/>
                    <a:pt x="226134" y="449635"/>
                  </a:cubicBezTo>
                  <a:cubicBezTo>
                    <a:pt x="227698" y="446507"/>
                    <a:pt x="223005" y="438015"/>
                    <a:pt x="225351" y="434887"/>
                  </a:cubicBezTo>
                  <a:cubicBezTo>
                    <a:pt x="227698" y="431759"/>
                    <a:pt x="232278" y="426396"/>
                    <a:pt x="236971" y="424832"/>
                  </a:cubicBezTo>
                  <a:cubicBezTo>
                    <a:pt x="241552" y="423268"/>
                    <a:pt x="247026" y="429524"/>
                    <a:pt x="256970" y="427960"/>
                  </a:cubicBezTo>
                  <a:cubicBezTo>
                    <a:pt x="267025" y="426396"/>
                    <a:pt x="287918" y="428742"/>
                    <a:pt x="290264" y="431088"/>
                  </a:cubicBezTo>
                  <a:cubicBezTo>
                    <a:pt x="292611" y="433435"/>
                    <a:pt x="321213" y="431871"/>
                    <a:pt x="328139" y="437345"/>
                  </a:cubicBezTo>
                  <a:cubicBezTo>
                    <a:pt x="335066" y="442708"/>
                    <a:pt x="341993" y="441144"/>
                    <a:pt x="346686" y="430306"/>
                  </a:cubicBezTo>
                  <a:cubicBezTo>
                    <a:pt x="351267" y="419469"/>
                    <a:pt x="383779" y="396342"/>
                    <a:pt x="388360" y="393995"/>
                  </a:cubicBezTo>
                  <a:cubicBezTo>
                    <a:pt x="393052" y="391649"/>
                    <a:pt x="427799" y="393995"/>
                    <a:pt x="441653" y="390867"/>
                  </a:cubicBezTo>
                  <a:cubicBezTo>
                    <a:pt x="455507" y="387739"/>
                    <a:pt x="546787" y="358466"/>
                    <a:pt x="550586" y="355338"/>
                  </a:cubicBezTo>
                  <a:cubicBezTo>
                    <a:pt x="554496" y="352210"/>
                    <a:pt x="569132" y="304391"/>
                    <a:pt x="569132" y="298917"/>
                  </a:cubicBezTo>
                  <a:cubicBezTo>
                    <a:pt x="569132" y="293554"/>
                    <a:pt x="562206" y="278806"/>
                    <a:pt x="555279" y="279588"/>
                  </a:cubicBezTo>
                  <a:cubicBezTo>
                    <a:pt x="548240" y="280370"/>
                    <a:pt x="491147" y="274225"/>
                    <a:pt x="487349" y="271879"/>
                  </a:cubicBezTo>
                  <a:cubicBezTo>
                    <a:pt x="484220" y="269980"/>
                    <a:pt x="469026" y="258584"/>
                    <a:pt x="467015" y="242830"/>
                  </a:cubicBezTo>
                  <a:cubicBezTo>
                    <a:pt x="462545" y="239367"/>
                    <a:pt x="457295" y="231993"/>
                    <a:pt x="455842" y="225513"/>
                  </a:cubicBezTo>
                  <a:cubicBezTo>
                    <a:pt x="449250" y="226406"/>
                    <a:pt x="438971" y="224842"/>
                    <a:pt x="433273" y="209983"/>
                  </a:cubicBezTo>
                  <a:cubicBezTo>
                    <a:pt x="427911" y="206296"/>
                    <a:pt x="413945" y="186409"/>
                    <a:pt x="418861" y="180822"/>
                  </a:cubicBezTo>
                  <a:cubicBezTo>
                    <a:pt x="424894" y="174007"/>
                    <a:pt x="415732" y="159594"/>
                    <a:pt x="406906" y="151662"/>
                  </a:cubicBezTo>
                  <a:cubicBezTo>
                    <a:pt x="398080" y="143618"/>
                    <a:pt x="380203" y="128870"/>
                    <a:pt x="379310" y="119708"/>
                  </a:cubicBezTo>
                  <a:cubicBezTo>
                    <a:pt x="379086" y="117139"/>
                    <a:pt x="377746" y="113005"/>
                    <a:pt x="375958" y="108200"/>
                  </a:cubicBezTo>
                  <a:lnTo>
                    <a:pt x="354507" y="107083"/>
                  </a:lnTo>
                  <a:lnTo>
                    <a:pt x="340317" y="9557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72AE74BB-FE6E-73B5-766D-864FE70C6EAF}"/>
                </a:ext>
              </a:extLst>
            </p:cNvPr>
            <p:cNvSpPr/>
            <p:nvPr/>
          </p:nvSpPr>
          <p:spPr>
            <a:xfrm>
              <a:off x="7488403" y="3430117"/>
              <a:ext cx="216112" cy="242221"/>
            </a:xfrm>
            <a:custGeom>
              <a:avLst/>
              <a:gdLst>
                <a:gd name="connsiteX0" fmla="*/ 108151 w 216112"/>
                <a:gd name="connsiteY0" fmla="*/ 5251 h 242221"/>
                <a:gd name="connsiteX1" fmla="*/ 108151 w 216112"/>
                <a:gd name="connsiteY1" fmla="*/ 25697 h 242221"/>
                <a:gd name="connsiteX2" fmla="*/ 91056 w 216112"/>
                <a:gd name="connsiteY2" fmla="*/ 47372 h 242221"/>
                <a:gd name="connsiteX3" fmla="*/ 82006 w 216112"/>
                <a:gd name="connsiteY3" fmla="*/ 70164 h 242221"/>
                <a:gd name="connsiteX4" fmla="*/ 87482 w 216112"/>
                <a:gd name="connsiteY4" fmla="*/ 70276 h 242221"/>
                <a:gd name="connsiteX5" fmla="*/ 101336 w 216112"/>
                <a:gd name="connsiteY5" fmla="*/ 89604 h 242221"/>
                <a:gd name="connsiteX6" fmla="*/ 82789 w 216112"/>
                <a:gd name="connsiteY6" fmla="*/ 146026 h 242221"/>
                <a:gd name="connsiteX7" fmla="*/ 0 w 216112"/>
                <a:gd name="connsiteY7" fmla="*/ 173957 h 242221"/>
                <a:gd name="connsiteX8" fmla="*/ 33182 w 216112"/>
                <a:gd name="connsiteY8" fmla="*/ 242222 h 242221"/>
                <a:gd name="connsiteX9" fmla="*/ 39998 w 216112"/>
                <a:gd name="connsiteY9" fmla="*/ 238870 h 242221"/>
                <a:gd name="connsiteX10" fmla="*/ 84017 w 216112"/>
                <a:gd name="connsiteY10" fmla="*/ 231273 h 242221"/>
                <a:gd name="connsiteX11" fmla="*/ 94409 w 216112"/>
                <a:gd name="connsiteY11" fmla="*/ 210045 h 242221"/>
                <a:gd name="connsiteX12" fmla="*/ 123904 w 216112"/>
                <a:gd name="connsiteY12" fmla="*/ 205241 h 242221"/>
                <a:gd name="connsiteX13" fmla="*/ 141557 w 216112"/>
                <a:gd name="connsiteY13" fmla="*/ 180437 h 242221"/>
                <a:gd name="connsiteX14" fmla="*/ 158762 w 216112"/>
                <a:gd name="connsiteY14" fmla="*/ 171611 h 242221"/>
                <a:gd name="connsiteX15" fmla="*/ 168036 w 216112"/>
                <a:gd name="connsiteY15" fmla="*/ 135300 h 242221"/>
                <a:gd name="connsiteX16" fmla="*/ 189934 w 216112"/>
                <a:gd name="connsiteY16" fmla="*/ 120105 h 242221"/>
                <a:gd name="connsiteX17" fmla="*/ 212279 w 216112"/>
                <a:gd name="connsiteY17" fmla="*/ 88599 h 242221"/>
                <a:gd name="connsiteX18" fmla="*/ 210268 w 216112"/>
                <a:gd name="connsiteY18" fmla="*/ 73851 h 242221"/>
                <a:gd name="connsiteX19" fmla="*/ 187476 w 216112"/>
                <a:gd name="connsiteY19" fmla="*/ 45472 h 242221"/>
                <a:gd name="connsiteX20" fmla="*/ 142339 w 216112"/>
                <a:gd name="connsiteY20" fmla="*/ 28713 h 242221"/>
                <a:gd name="connsiteX21" fmla="*/ 127815 w 216112"/>
                <a:gd name="connsiteY21" fmla="*/ 0 h 242221"/>
                <a:gd name="connsiteX22" fmla="*/ 118429 w 216112"/>
                <a:gd name="connsiteY22" fmla="*/ 5363 h 242221"/>
                <a:gd name="connsiteX23" fmla="*/ 108151 w 216112"/>
                <a:gd name="connsiteY23" fmla="*/ 5363 h 24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6112" h="242221">
                  <a:moveTo>
                    <a:pt x="108151" y="5251"/>
                  </a:moveTo>
                  <a:lnTo>
                    <a:pt x="108151" y="25697"/>
                  </a:lnTo>
                  <a:lnTo>
                    <a:pt x="91056" y="47372"/>
                  </a:lnTo>
                  <a:lnTo>
                    <a:pt x="82006" y="70164"/>
                  </a:lnTo>
                  <a:cubicBezTo>
                    <a:pt x="84577" y="70276"/>
                    <a:pt x="86588" y="70387"/>
                    <a:pt x="87482" y="70276"/>
                  </a:cubicBezTo>
                  <a:cubicBezTo>
                    <a:pt x="94409" y="69494"/>
                    <a:pt x="101336" y="84241"/>
                    <a:pt x="101336" y="89604"/>
                  </a:cubicBezTo>
                  <a:cubicBezTo>
                    <a:pt x="101336" y="95079"/>
                    <a:pt x="86699" y="142897"/>
                    <a:pt x="82789" y="146026"/>
                  </a:cubicBezTo>
                  <a:cubicBezTo>
                    <a:pt x="79995" y="148260"/>
                    <a:pt x="31842" y="164125"/>
                    <a:pt x="0" y="173957"/>
                  </a:cubicBezTo>
                  <a:cubicBezTo>
                    <a:pt x="6927" y="188258"/>
                    <a:pt x="20669" y="216748"/>
                    <a:pt x="33182" y="242222"/>
                  </a:cubicBezTo>
                  <a:cubicBezTo>
                    <a:pt x="35305" y="241328"/>
                    <a:pt x="37540" y="240322"/>
                    <a:pt x="39998" y="238870"/>
                  </a:cubicBezTo>
                  <a:cubicBezTo>
                    <a:pt x="55193" y="230044"/>
                    <a:pt x="72286" y="234513"/>
                    <a:pt x="84017" y="231273"/>
                  </a:cubicBezTo>
                  <a:cubicBezTo>
                    <a:pt x="95637" y="228144"/>
                    <a:pt x="84353" y="218424"/>
                    <a:pt x="94409" y="210045"/>
                  </a:cubicBezTo>
                  <a:cubicBezTo>
                    <a:pt x="104352" y="201665"/>
                    <a:pt x="118765" y="208034"/>
                    <a:pt x="123904" y="205241"/>
                  </a:cubicBezTo>
                  <a:cubicBezTo>
                    <a:pt x="129155" y="202447"/>
                    <a:pt x="132731" y="184124"/>
                    <a:pt x="141557" y="180437"/>
                  </a:cubicBezTo>
                  <a:cubicBezTo>
                    <a:pt x="150383" y="176862"/>
                    <a:pt x="159880" y="179208"/>
                    <a:pt x="158762" y="171611"/>
                  </a:cubicBezTo>
                  <a:cubicBezTo>
                    <a:pt x="157533" y="164014"/>
                    <a:pt x="159544" y="136864"/>
                    <a:pt x="168036" y="135300"/>
                  </a:cubicBezTo>
                  <a:cubicBezTo>
                    <a:pt x="176415" y="133736"/>
                    <a:pt x="189599" y="124910"/>
                    <a:pt x="189934" y="120105"/>
                  </a:cubicBezTo>
                  <a:cubicBezTo>
                    <a:pt x="190381" y="115301"/>
                    <a:pt x="207140" y="97313"/>
                    <a:pt x="212279" y="88599"/>
                  </a:cubicBezTo>
                  <a:cubicBezTo>
                    <a:pt x="217530" y="79772"/>
                    <a:pt x="217866" y="74968"/>
                    <a:pt x="210268" y="73851"/>
                  </a:cubicBezTo>
                  <a:cubicBezTo>
                    <a:pt x="202671" y="72622"/>
                    <a:pt x="190716" y="51394"/>
                    <a:pt x="187476" y="45472"/>
                  </a:cubicBezTo>
                  <a:cubicBezTo>
                    <a:pt x="184236" y="39439"/>
                    <a:pt x="161109" y="43461"/>
                    <a:pt x="142339" y="28713"/>
                  </a:cubicBezTo>
                  <a:cubicBezTo>
                    <a:pt x="134741" y="22680"/>
                    <a:pt x="130496" y="11396"/>
                    <a:pt x="127815" y="0"/>
                  </a:cubicBezTo>
                  <a:lnTo>
                    <a:pt x="118429" y="5363"/>
                  </a:lnTo>
                  <a:lnTo>
                    <a:pt x="108151" y="53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C652C0DD-CB06-3EDF-7D9A-27724584A6B4}"/>
                </a:ext>
              </a:extLst>
            </p:cNvPr>
            <p:cNvSpPr/>
            <p:nvPr/>
          </p:nvSpPr>
          <p:spPr>
            <a:xfrm>
              <a:off x="7453657" y="3403665"/>
              <a:ext cx="27791" cy="42747"/>
            </a:xfrm>
            <a:custGeom>
              <a:avLst/>
              <a:gdLst>
                <a:gd name="connsiteX0" fmla="*/ 22568 w 27791"/>
                <a:gd name="connsiteY0" fmla="*/ 42540 h 42747"/>
                <a:gd name="connsiteX1" fmla="*/ 23127 w 27791"/>
                <a:gd name="connsiteY1" fmla="*/ 35055 h 42747"/>
                <a:gd name="connsiteX2" fmla="*/ 19887 w 27791"/>
                <a:gd name="connsiteY2" fmla="*/ 308 h 42747"/>
                <a:gd name="connsiteX3" fmla="*/ 1899 w 27791"/>
                <a:gd name="connsiteY3" fmla="*/ 26675 h 42747"/>
                <a:gd name="connsiteX4" fmla="*/ 0 w 27791"/>
                <a:gd name="connsiteY4" fmla="*/ 27011 h 42747"/>
                <a:gd name="connsiteX5" fmla="*/ 22568 w 27791"/>
                <a:gd name="connsiteY5" fmla="*/ 42540 h 42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91" h="42747">
                  <a:moveTo>
                    <a:pt x="22568" y="42540"/>
                  </a:moveTo>
                  <a:cubicBezTo>
                    <a:pt x="21898" y="39747"/>
                    <a:pt x="22010" y="37066"/>
                    <a:pt x="23127" y="35055"/>
                  </a:cubicBezTo>
                  <a:cubicBezTo>
                    <a:pt x="28266" y="26340"/>
                    <a:pt x="31506" y="3548"/>
                    <a:pt x="19887" y="308"/>
                  </a:cubicBezTo>
                  <a:cubicBezTo>
                    <a:pt x="8268" y="-2932"/>
                    <a:pt x="1899" y="20307"/>
                    <a:pt x="1899" y="26675"/>
                  </a:cubicBezTo>
                  <a:cubicBezTo>
                    <a:pt x="1899" y="27904"/>
                    <a:pt x="1117" y="27793"/>
                    <a:pt x="0" y="27011"/>
                  </a:cubicBezTo>
                  <a:cubicBezTo>
                    <a:pt x="5809" y="41982"/>
                    <a:pt x="16089" y="43434"/>
                    <a:pt x="22568" y="4254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67E8C346-0288-C2F6-2313-F6A6BD0D1C17}"/>
                </a:ext>
              </a:extLst>
            </p:cNvPr>
            <p:cNvSpPr/>
            <p:nvPr/>
          </p:nvSpPr>
          <p:spPr>
            <a:xfrm>
              <a:off x="7487509" y="3396260"/>
              <a:ext cx="128596" cy="103908"/>
            </a:xfrm>
            <a:custGeom>
              <a:avLst/>
              <a:gdLst>
                <a:gd name="connsiteX0" fmla="*/ 20334 w 128596"/>
                <a:gd name="connsiteY0" fmla="*/ 96312 h 103908"/>
                <a:gd name="connsiteX1" fmla="*/ 82789 w 128596"/>
                <a:gd name="connsiteY1" fmla="*/ 103909 h 103908"/>
                <a:gd name="connsiteX2" fmla="*/ 91839 w 128596"/>
                <a:gd name="connsiteY2" fmla="*/ 81117 h 103908"/>
                <a:gd name="connsiteX3" fmla="*/ 108933 w 128596"/>
                <a:gd name="connsiteY3" fmla="*/ 59442 h 103908"/>
                <a:gd name="connsiteX4" fmla="*/ 108933 w 128596"/>
                <a:gd name="connsiteY4" fmla="*/ 38996 h 103908"/>
                <a:gd name="connsiteX5" fmla="*/ 119211 w 128596"/>
                <a:gd name="connsiteY5" fmla="*/ 38996 h 103908"/>
                <a:gd name="connsiteX6" fmla="*/ 128597 w 128596"/>
                <a:gd name="connsiteY6" fmla="*/ 33633 h 103908"/>
                <a:gd name="connsiteX7" fmla="*/ 121222 w 128596"/>
                <a:gd name="connsiteY7" fmla="*/ 4 h 103908"/>
                <a:gd name="connsiteX8" fmla="*/ 88822 w 128596"/>
                <a:gd name="connsiteY8" fmla="*/ 36427 h 103908"/>
                <a:gd name="connsiteX9" fmla="*/ 37652 w 128596"/>
                <a:gd name="connsiteY9" fmla="*/ 60448 h 103908"/>
                <a:gd name="connsiteX10" fmla="*/ 5698 w 128596"/>
                <a:gd name="connsiteY10" fmla="*/ 68827 h 103908"/>
                <a:gd name="connsiteX11" fmla="*/ 0 w 128596"/>
                <a:gd name="connsiteY11" fmla="*/ 67263 h 103908"/>
                <a:gd name="connsiteX12" fmla="*/ 20334 w 128596"/>
                <a:gd name="connsiteY12" fmla="*/ 96312 h 10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96" h="103908">
                  <a:moveTo>
                    <a:pt x="20334" y="96312"/>
                  </a:moveTo>
                  <a:cubicBezTo>
                    <a:pt x="23686" y="98323"/>
                    <a:pt x="66589" y="103127"/>
                    <a:pt x="82789" y="103909"/>
                  </a:cubicBezTo>
                  <a:lnTo>
                    <a:pt x="91839" y="81117"/>
                  </a:lnTo>
                  <a:lnTo>
                    <a:pt x="108933" y="59442"/>
                  </a:lnTo>
                  <a:lnTo>
                    <a:pt x="108933" y="38996"/>
                  </a:lnTo>
                  <a:lnTo>
                    <a:pt x="119211" y="38996"/>
                  </a:lnTo>
                  <a:lnTo>
                    <a:pt x="128597" y="33633"/>
                  </a:lnTo>
                  <a:cubicBezTo>
                    <a:pt x="124687" y="16986"/>
                    <a:pt x="124016" y="227"/>
                    <a:pt x="121222" y="4"/>
                  </a:cubicBezTo>
                  <a:cubicBezTo>
                    <a:pt x="116418" y="-331"/>
                    <a:pt x="96755" y="20785"/>
                    <a:pt x="88822" y="36427"/>
                  </a:cubicBezTo>
                  <a:cubicBezTo>
                    <a:pt x="80889" y="51956"/>
                    <a:pt x="57651" y="64023"/>
                    <a:pt x="37652" y="60448"/>
                  </a:cubicBezTo>
                  <a:cubicBezTo>
                    <a:pt x="17653" y="56872"/>
                    <a:pt x="10838" y="65252"/>
                    <a:pt x="5698" y="68827"/>
                  </a:cubicBezTo>
                  <a:cubicBezTo>
                    <a:pt x="4357" y="69721"/>
                    <a:pt x="2235" y="68939"/>
                    <a:pt x="0" y="67263"/>
                  </a:cubicBezTo>
                  <a:cubicBezTo>
                    <a:pt x="2123" y="83016"/>
                    <a:pt x="17206" y="94412"/>
                    <a:pt x="20334" y="9631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87AB4282-A068-837F-1938-ABBCA1726072}"/>
                </a:ext>
              </a:extLst>
            </p:cNvPr>
            <p:cNvSpPr/>
            <p:nvPr/>
          </p:nvSpPr>
          <p:spPr>
            <a:xfrm>
              <a:off x="8764984" y="3949084"/>
              <a:ext cx="522257" cy="158993"/>
            </a:xfrm>
            <a:custGeom>
              <a:avLst/>
              <a:gdLst>
                <a:gd name="connsiteX0" fmla="*/ 94632 w 522257"/>
                <a:gd name="connsiteY0" fmla="*/ 57986 h 158993"/>
                <a:gd name="connsiteX1" fmla="*/ 73851 w 522257"/>
                <a:gd name="connsiteY1" fmla="*/ 29608 h 158993"/>
                <a:gd name="connsiteX2" fmla="*/ 60667 w 522257"/>
                <a:gd name="connsiteY2" fmla="*/ 16424 h 158993"/>
                <a:gd name="connsiteX3" fmla="*/ 58544 w 522257"/>
                <a:gd name="connsiteY3" fmla="*/ 12625 h 158993"/>
                <a:gd name="connsiteX4" fmla="*/ 50277 w 522257"/>
                <a:gd name="connsiteY4" fmla="*/ 23463 h 158993"/>
                <a:gd name="connsiteX5" fmla="*/ 28937 w 522257"/>
                <a:gd name="connsiteY5" fmla="*/ 20781 h 158993"/>
                <a:gd name="connsiteX6" fmla="*/ 15641 w 522257"/>
                <a:gd name="connsiteY6" fmla="*/ 4804 h 158993"/>
                <a:gd name="connsiteX7" fmla="*/ 0 w 522257"/>
                <a:gd name="connsiteY7" fmla="*/ 3687 h 158993"/>
                <a:gd name="connsiteX8" fmla="*/ 7485 w 522257"/>
                <a:gd name="connsiteY8" fmla="*/ 45026 h 158993"/>
                <a:gd name="connsiteX9" fmla="*/ 35081 w 522257"/>
                <a:gd name="connsiteY9" fmla="*/ 96978 h 158993"/>
                <a:gd name="connsiteX10" fmla="*/ 61114 w 522257"/>
                <a:gd name="connsiteY10" fmla="*/ 121782 h 158993"/>
                <a:gd name="connsiteX11" fmla="*/ 113067 w 522257"/>
                <a:gd name="connsiteY11" fmla="*/ 148149 h 158993"/>
                <a:gd name="connsiteX12" fmla="*/ 95078 w 522257"/>
                <a:gd name="connsiteY12" fmla="*/ 109715 h 158993"/>
                <a:gd name="connsiteX13" fmla="*/ 94632 w 522257"/>
                <a:gd name="connsiteY13" fmla="*/ 57986 h 158993"/>
                <a:gd name="connsiteX14" fmla="*/ 503549 w 522257"/>
                <a:gd name="connsiteY14" fmla="*/ 27150 h 158993"/>
                <a:gd name="connsiteX15" fmla="*/ 479528 w 522257"/>
                <a:gd name="connsiteY15" fmla="*/ 20781 h 158993"/>
                <a:gd name="connsiteX16" fmla="*/ 454724 w 522257"/>
                <a:gd name="connsiteY16" fmla="*/ 0 h 158993"/>
                <a:gd name="connsiteX17" fmla="*/ 433161 w 522257"/>
                <a:gd name="connsiteY17" fmla="*/ 27150 h 158993"/>
                <a:gd name="connsiteX18" fmla="*/ 418749 w 522257"/>
                <a:gd name="connsiteY18" fmla="*/ 45473 h 158993"/>
                <a:gd name="connsiteX19" fmla="*/ 412827 w 522257"/>
                <a:gd name="connsiteY19" fmla="*/ 52958 h 158993"/>
                <a:gd name="connsiteX20" fmla="*/ 413051 w 522257"/>
                <a:gd name="connsiteY20" fmla="*/ 68712 h 158993"/>
                <a:gd name="connsiteX21" fmla="*/ 395510 w 522257"/>
                <a:gd name="connsiteY21" fmla="*/ 75080 h 158993"/>
                <a:gd name="connsiteX22" fmla="*/ 380873 w 522257"/>
                <a:gd name="connsiteY22" fmla="*/ 55975 h 158993"/>
                <a:gd name="connsiteX23" fmla="*/ 356294 w 522257"/>
                <a:gd name="connsiteY23" fmla="*/ 93403 h 158993"/>
                <a:gd name="connsiteX24" fmla="*/ 317190 w 522257"/>
                <a:gd name="connsiteY24" fmla="*/ 105358 h 158993"/>
                <a:gd name="connsiteX25" fmla="*/ 299649 w 522257"/>
                <a:gd name="connsiteY25" fmla="*/ 139769 h 158993"/>
                <a:gd name="connsiteX26" fmla="*/ 259539 w 522257"/>
                <a:gd name="connsiteY26" fmla="*/ 129602 h 158993"/>
                <a:gd name="connsiteX27" fmla="*/ 267583 w 522257"/>
                <a:gd name="connsiteY27" fmla="*/ 146920 h 158993"/>
                <a:gd name="connsiteX28" fmla="*/ 289928 w 522257"/>
                <a:gd name="connsiteY28" fmla="*/ 158093 h 158993"/>
                <a:gd name="connsiteX29" fmla="*/ 325122 w 522257"/>
                <a:gd name="connsiteY29" fmla="*/ 154964 h 158993"/>
                <a:gd name="connsiteX30" fmla="*/ 352272 w 522257"/>
                <a:gd name="connsiteY30" fmla="*/ 143792 h 158993"/>
                <a:gd name="connsiteX31" fmla="*/ 377857 w 522257"/>
                <a:gd name="connsiteY31" fmla="*/ 148596 h 158993"/>
                <a:gd name="connsiteX32" fmla="*/ 401878 w 522257"/>
                <a:gd name="connsiteY32" fmla="*/ 132619 h 158993"/>
                <a:gd name="connsiteX33" fmla="*/ 409811 w 522257"/>
                <a:gd name="connsiteY33" fmla="*/ 107034 h 158993"/>
                <a:gd name="connsiteX34" fmla="*/ 425787 w 522257"/>
                <a:gd name="connsiteY34" fmla="*/ 83013 h 158993"/>
                <a:gd name="connsiteX35" fmla="*/ 467349 w 522257"/>
                <a:gd name="connsiteY35" fmla="*/ 65472 h 158993"/>
                <a:gd name="connsiteX36" fmla="*/ 480198 w 522257"/>
                <a:gd name="connsiteY36" fmla="*/ 69829 h 158993"/>
                <a:gd name="connsiteX37" fmla="*/ 496957 w 522257"/>
                <a:gd name="connsiteY37" fmla="*/ 53517 h 158993"/>
                <a:gd name="connsiteX38" fmla="*/ 521760 w 522257"/>
                <a:gd name="connsiteY38" fmla="*/ 43126 h 158993"/>
                <a:gd name="connsiteX39" fmla="*/ 503549 w 522257"/>
                <a:gd name="connsiteY39" fmla="*/ 27150 h 15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22257" h="158993">
                  <a:moveTo>
                    <a:pt x="94632" y="57986"/>
                  </a:moveTo>
                  <a:cubicBezTo>
                    <a:pt x="95078" y="39998"/>
                    <a:pt x="77873" y="42009"/>
                    <a:pt x="73851" y="29608"/>
                  </a:cubicBezTo>
                  <a:cubicBezTo>
                    <a:pt x="69829" y="17206"/>
                    <a:pt x="63013" y="24357"/>
                    <a:pt x="60667" y="16424"/>
                  </a:cubicBezTo>
                  <a:cubicBezTo>
                    <a:pt x="60332" y="15195"/>
                    <a:pt x="59549" y="13966"/>
                    <a:pt x="58544" y="12625"/>
                  </a:cubicBezTo>
                  <a:cubicBezTo>
                    <a:pt x="49495" y="15530"/>
                    <a:pt x="52734" y="23016"/>
                    <a:pt x="50277" y="23463"/>
                  </a:cubicBezTo>
                  <a:cubicBezTo>
                    <a:pt x="46924" y="24133"/>
                    <a:pt x="28937" y="26144"/>
                    <a:pt x="28937" y="20781"/>
                  </a:cubicBezTo>
                  <a:cubicBezTo>
                    <a:pt x="28937" y="15418"/>
                    <a:pt x="26255" y="6815"/>
                    <a:pt x="15641" y="4804"/>
                  </a:cubicBezTo>
                  <a:cubicBezTo>
                    <a:pt x="10167" y="3799"/>
                    <a:pt x="4804" y="3463"/>
                    <a:pt x="0" y="3687"/>
                  </a:cubicBezTo>
                  <a:cubicBezTo>
                    <a:pt x="6368" y="17876"/>
                    <a:pt x="7150" y="32959"/>
                    <a:pt x="7485" y="45026"/>
                  </a:cubicBezTo>
                  <a:cubicBezTo>
                    <a:pt x="7932" y="61003"/>
                    <a:pt x="31507" y="86588"/>
                    <a:pt x="35081" y="96978"/>
                  </a:cubicBezTo>
                  <a:cubicBezTo>
                    <a:pt x="38657" y="107369"/>
                    <a:pt x="45473" y="110609"/>
                    <a:pt x="61114" y="121782"/>
                  </a:cubicBezTo>
                  <a:cubicBezTo>
                    <a:pt x="76756" y="132954"/>
                    <a:pt x="107145" y="150942"/>
                    <a:pt x="113067" y="148149"/>
                  </a:cubicBezTo>
                  <a:cubicBezTo>
                    <a:pt x="119100" y="145356"/>
                    <a:pt x="103905" y="118988"/>
                    <a:pt x="95078" y="109715"/>
                  </a:cubicBezTo>
                  <a:cubicBezTo>
                    <a:pt x="86252" y="100777"/>
                    <a:pt x="94297" y="75974"/>
                    <a:pt x="94632" y="57986"/>
                  </a:cubicBezTo>
                  <a:close/>
                  <a:moveTo>
                    <a:pt x="503549" y="27150"/>
                  </a:moveTo>
                  <a:cubicBezTo>
                    <a:pt x="496398" y="28714"/>
                    <a:pt x="479528" y="27931"/>
                    <a:pt x="479528" y="20781"/>
                  </a:cubicBezTo>
                  <a:cubicBezTo>
                    <a:pt x="479528" y="13519"/>
                    <a:pt x="464333" y="0"/>
                    <a:pt x="454724" y="0"/>
                  </a:cubicBezTo>
                  <a:cubicBezTo>
                    <a:pt x="445116" y="0"/>
                    <a:pt x="433831" y="19105"/>
                    <a:pt x="433161" y="27150"/>
                  </a:cubicBezTo>
                  <a:cubicBezTo>
                    <a:pt x="432379" y="35194"/>
                    <a:pt x="417184" y="34300"/>
                    <a:pt x="418749" y="45473"/>
                  </a:cubicBezTo>
                  <a:cubicBezTo>
                    <a:pt x="419307" y="49942"/>
                    <a:pt x="416514" y="51841"/>
                    <a:pt x="412827" y="52958"/>
                  </a:cubicBezTo>
                  <a:cubicBezTo>
                    <a:pt x="415285" y="62567"/>
                    <a:pt x="416626" y="69605"/>
                    <a:pt x="413051" y="68712"/>
                  </a:cubicBezTo>
                  <a:cubicBezTo>
                    <a:pt x="406682" y="67147"/>
                    <a:pt x="405118" y="75080"/>
                    <a:pt x="395510" y="75080"/>
                  </a:cubicBezTo>
                  <a:cubicBezTo>
                    <a:pt x="392158" y="75080"/>
                    <a:pt x="386683" y="66812"/>
                    <a:pt x="380873" y="55975"/>
                  </a:cubicBezTo>
                  <a:cubicBezTo>
                    <a:pt x="373946" y="55863"/>
                    <a:pt x="359534" y="78208"/>
                    <a:pt x="356294" y="93403"/>
                  </a:cubicBezTo>
                  <a:cubicBezTo>
                    <a:pt x="353166" y="108598"/>
                    <a:pt x="338753" y="103794"/>
                    <a:pt x="317190" y="105358"/>
                  </a:cubicBezTo>
                  <a:cubicBezTo>
                    <a:pt x="295626" y="106922"/>
                    <a:pt x="304341" y="129379"/>
                    <a:pt x="299649" y="139769"/>
                  </a:cubicBezTo>
                  <a:cubicBezTo>
                    <a:pt x="295292" y="149266"/>
                    <a:pt x="271606" y="132172"/>
                    <a:pt x="259539" y="129602"/>
                  </a:cubicBezTo>
                  <a:cubicBezTo>
                    <a:pt x="261550" y="138205"/>
                    <a:pt x="264343" y="146920"/>
                    <a:pt x="267583" y="146920"/>
                  </a:cubicBezTo>
                  <a:cubicBezTo>
                    <a:pt x="273952" y="146920"/>
                    <a:pt x="283672" y="162897"/>
                    <a:pt x="289928" y="158093"/>
                  </a:cubicBezTo>
                  <a:cubicBezTo>
                    <a:pt x="296297" y="153400"/>
                    <a:pt x="315514" y="158093"/>
                    <a:pt x="325122" y="154964"/>
                  </a:cubicBezTo>
                  <a:cubicBezTo>
                    <a:pt x="334731" y="151836"/>
                    <a:pt x="336295" y="143792"/>
                    <a:pt x="352272" y="143792"/>
                  </a:cubicBezTo>
                  <a:cubicBezTo>
                    <a:pt x="368248" y="143792"/>
                    <a:pt x="361880" y="156528"/>
                    <a:pt x="377857" y="148596"/>
                  </a:cubicBezTo>
                  <a:cubicBezTo>
                    <a:pt x="393834" y="140551"/>
                    <a:pt x="403442" y="146920"/>
                    <a:pt x="401878" y="132619"/>
                  </a:cubicBezTo>
                  <a:cubicBezTo>
                    <a:pt x="400314" y="118206"/>
                    <a:pt x="411486" y="118206"/>
                    <a:pt x="409811" y="107034"/>
                  </a:cubicBezTo>
                  <a:cubicBezTo>
                    <a:pt x="408246" y="95861"/>
                    <a:pt x="427463" y="103794"/>
                    <a:pt x="425787" y="83013"/>
                  </a:cubicBezTo>
                  <a:cubicBezTo>
                    <a:pt x="424223" y="62231"/>
                    <a:pt x="454613" y="65472"/>
                    <a:pt x="467349" y="65472"/>
                  </a:cubicBezTo>
                  <a:cubicBezTo>
                    <a:pt x="470254" y="65472"/>
                    <a:pt x="474835" y="67259"/>
                    <a:pt x="480198" y="69829"/>
                  </a:cubicBezTo>
                  <a:cubicBezTo>
                    <a:pt x="489694" y="65136"/>
                    <a:pt x="503214" y="58991"/>
                    <a:pt x="496957" y="53517"/>
                  </a:cubicBezTo>
                  <a:cubicBezTo>
                    <a:pt x="489806" y="47148"/>
                    <a:pt x="518520" y="52735"/>
                    <a:pt x="521760" y="43126"/>
                  </a:cubicBezTo>
                  <a:cubicBezTo>
                    <a:pt x="525112" y="33630"/>
                    <a:pt x="510699" y="25585"/>
                    <a:pt x="503549" y="2715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E0129596-C99E-4189-FA48-EB909F9DA500}"/>
                </a:ext>
              </a:extLst>
            </p:cNvPr>
            <p:cNvSpPr/>
            <p:nvPr/>
          </p:nvSpPr>
          <p:spPr>
            <a:xfrm>
              <a:off x="9145970" y="4002154"/>
              <a:ext cx="34329" cy="22121"/>
            </a:xfrm>
            <a:custGeom>
              <a:avLst/>
              <a:gdLst>
                <a:gd name="connsiteX0" fmla="*/ 14636 w 34329"/>
                <a:gd name="connsiteY0" fmla="*/ 22122 h 22121"/>
                <a:gd name="connsiteX1" fmla="*/ 32177 w 34329"/>
                <a:gd name="connsiteY1" fmla="*/ 15753 h 22121"/>
                <a:gd name="connsiteX2" fmla="*/ 31953 w 34329"/>
                <a:gd name="connsiteY2" fmla="*/ 0 h 22121"/>
                <a:gd name="connsiteX3" fmla="*/ 18658 w 34329"/>
                <a:gd name="connsiteY3" fmla="*/ 6145 h 22121"/>
                <a:gd name="connsiteX4" fmla="*/ 0 w 34329"/>
                <a:gd name="connsiteY4" fmla="*/ 3128 h 22121"/>
                <a:gd name="connsiteX5" fmla="*/ 14636 w 34329"/>
                <a:gd name="connsiteY5" fmla="*/ 22122 h 2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29" h="22121">
                  <a:moveTo>
                    <a:pt x="14636" y="22122"/>
                  </a:moveTo>
                  <a:cubicBezTo>
                    <a:pt x="24244" y="22122"/>
                    <a:pt x="25809" y="14189"/>
                    <a:pt x="32177" y="15753"/>
                  </a:cubicBezTo>
                  <a:cubicBezTo>
                    <a:pt x="35752" y="16647"/>
                    <a:pt x="34300" y="9720"/>
                    <a:pt x="31953" y="0"/>
                  </a:cubicBezTo>
                  <a:cubicBezTo>
                    <a:pt x="26255" y="1788"/>
                    <a:pt x="18658" y="1788"/>
                    <a:pt x="18658" y="6145"/>
                  </a:cubicBezTo>
                  <a:cubicBezTo>
                    <a:pt x="18658" y="13184"/>
                    <a:pt x="6592" y="3575"/>
                    <a:pt x="0" y="3128"/>
                  </a:cubicBezTo>
                  <a:cubicBezTo>
                    <a:pt x="5810" y="13854"/>
                    <a:pt x="11396" y="22122"/>
                    <a:pt x="14636" y="2212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ECD0CBA7-23B8-75EB-D065-F3CCAF46D917}"/>
                </a:ext>
              </a:extLst>
            </p:cNvPr>
            <p:cNvSpPr/>
            <p:nvPr/>
          </p:nvSpPr>
          <p:spPr>
            <a:xfrm>
              <a:off x="7132668" y="3056778"/>
              <a:ext cx="264790" cy="257143"/>
            </a:xfrm>
            <a:custGeom>
              <a:avLst/>
              <a:gdLst>
                <a:gd name="connsiteX0" fmla="*/ 222782 w 264790"/>
                <a:gd name="connsiteY0" fmla="*/ 233457 h 257143"/>
                <a:gd name="connsiteX1" fmla="*/ 235072 w 264790"/>
                <a:gd name="connsiteY1" fmla="*/ 223514 h 257143"/>
                <a:gd name="connsiteX2" fmla="*/ 252948 w 264790"/>
                <a:gd name="connsiteY2" fmla="*/ 233569 h 257143"/>
                <a:gd name="connsiteX3" fmla="*/ 264791 w 264790"/>
                <a:gd name="connsiteY3" fmla="*/ 227201 h 257143"/>
                <a:gd name="connsiteX4" fmla="*/ 249484 w 264790"/>
                <a:gd name="connsiteY4" fmla="*/ 205973 h 257143"/>
                <a:gd name="connsiteX5" fmla="*/ 239876 w 264790"/>
                <a:gd name="connsiteY5" fmla="*/ 187762 h 257143"/>
                <a:gd name="connsiteX6" fmla="*/ 241999 w 264790"/>
                <a:gd name="connsiteY6" fmla="*/ 169662 h 257143"/>
                <a:gd name="connsiteX7" fmla="*/ 229150 w 264790"/>
                <a:gd name="connsiteY7" fmla="*/ 153685 h 257143"/>
                <a:gd name="connsiteX8" fmla="*/ 199208 w 264790"/>
                <a:gd name="connsiteY8" fmla="*/ 133351 h 257143"/>
                <a:gd name="connsiteX9" fmla="*/ 186359 w 264790"/>
                <a:gd name="connsiteY9" fmla="*/ 118380 h 257143"/>
                <a:gd name="connsiteX10" fmla="*/ 183231 w 264790"/>
                <a:gd name="connsiteY10" fmla="*/ 93800 h 257143"/>
                <a:gd name="connsiteX11" fmla="*/ 193845 w 264790"/>
                <a:gd name="connsiteY11" fmla="*/ 72460 h 257143"/>
                <a:gd name="connsiteX12" fmla="*/ 197085 w 264790"/>
                <a:gd name="connsiteY12" fmla="*/ 56484 h 257143"/>
                <a:gd name="connsiteX13" fmla="*/ 186359 w 264790"/>
                <a:gd name="connsiteY13" fmla="*/ 46875 h 257143"/>
                <a:gd name="connsiteX14" fmla="*/ 171388 w 264790"/>
                <a:gd name="connsiteY14" fmla="*/ 30787 h 257143"/>
                <a:gd name="connsiteX15" fmla="*/ 161780 w 264790"/>
                <a:gd name="connsiteY15" fmla="*/ 9447 h 257143"/>
                <a:gd name="connsiteX16" fmla="*/ 133178 w 264790"/>
                <a:gd name="connsiteY16" fmla="*/ 4978 h 257143"/>
                <a:gd name="connsiteX17" fmla="*/ 109268 w 264790"/>
                <a:gd name="connsiteY17" fmla="*/ 174 h 257143"/>
                <a:gd name="connsiteX18" fmla="*/ 97202 w 264790"/>
                <a:gd name="connsiteY18" fmla="*/ 9335 h 257143"/>
                <a:gd name="connsiteX19" fmla="*/ 81783 w 264790"/>
                <a:gd name="connsiteY19" fmla="*/ 21178 h 257143"/>
                <a:gd name="connsiteX20" fmla="*/ 64689 w 264790"/>
                <a:gd name="connsiteY20" fmla="*/ 33915 h 257143"/>
                <a:gd name="connsiteX21" fmla="*/ 66812 w 264790"/>
                <a:gd name="connsiteY21" fmla="*/ 56372 h 257143"/>
                <a:gd name="connsiteX22" fmla="*/ 64689 w 264790"/>
                <a:gd name="connsiteY22" fmla="*/ 77711 h 257143"/>
                <a:gd name="connsiteX23" fmla="*/ 58321 w 264790"/>
                <a:gd name="connsiteY23" fmla="*/ 93688 h 257143"/>
                <a:gd name="connsiteX24" fmla="*/ 0 w 264790"/>
                <a:gd name="connsiteY24" fmla="*/ 124301 h 257143"/>
                <a:gd name="connsiteX25" fmla="*/ 2123 w 264790"/>
                <a:gd name="connsiteY25" fmla="*/ 137597 h 257143"/>
                <a:gd name="connsiteX26" fmla="*/ 8491 w 264790"/>
                <a:gd name="connsiteY26" fmla="*/ 164187 h 257143"/>
                <a:gd name="connsiteX27" fmla="*/ 29384 w 264790"/>
                <a:gd name="connsiteY27" fmla="*/ 164187 h 257143"/>
                <a:gd name="connsiteX28" fmla="*/ 82789 w 264790"/>
                <a:gd name="connsiteY28" fmla="*/ 195135 h 257143"/>
                <a:gd name="connsiteX29" fmla="*/ 147925 w 264790"/>
                <a:gd name="connsiteY29" fmla="*/ 243178 h 257143"/>
                <a:gd name="connsiteX30" fmla="*/ 179990 w 264790"/>
                <a:gd name="connsiteY30" fmla="*/ 253903 h 257143"/>
                <a:gd name="connsiteX31" fmla="*/ 211274 w 264790"/>
                <a:gd name="connsiteY31" fmla="*/ 257143 h 257143"/>
                <a:gd name="connsiteX32" fmla="*/ 222782 w 264790"/>
                <a:gd name="connsiteY32" fmla="*/ 233457 h 25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4790" h="257143">
                  <a:moveTo>
                    <a:pt x="222782" y="233457"/>
                  </a:moveTo>
                  <a:cubicBezTo>
                    <a:pt x="226245" y="229770"/>
                    <a:pt x="226804" y="224743"/>
                    <a:pt x="235072" y="223514"/>
                  </a:cubicBezTo>
                  <a:cubicBezTo>
                    <a:pt x="241663" y="222508"/>
                    <a:pt x="245685" y="226866"/>
                    <a:pt x="252948" y="233569"/>
                  </a:cubicBezTo>
                  <a:cubicBezTo>
                    <a:pt x="255741" y="230888"/>
                    <a:pt x="260321" y="228541"/>
                    <a:pt x="264791" y="227201"/>
                  </a:cubicBezTo>
                  <a:cubicBezTo>
                    <a:pt x="257528" y="219715"/>
                    <a:pt x="248926" y="211112"/>
                    <a:pt x="249484" y="205973"/>
                  </a:cubicBezTo>
                  <a:cubicBezTo>
                    <a:pt x="250601" y="197370"/>
                    <a:pt x="240993" y="193124"/>
                    <a:pt x="239876" y="187762"/>
                  </a:cubicBezTo>
                  <a:cubicBezTo>
                    <a:pt x="238758" y="182399"/>
                    <a:pt x="246244" y="173907"/>
                    <a:pt x="241999" y="169662"/>
                  </a:cubicBezTo>
                  <a:cubicBezTo>
                    <a:pt x="237641" y="165416"/>
                    <a:pt x="236636" y="154691"/>
                    <a:pt x="229150" y="153685"/>
                  </a:cubicBezTo>
                  <a:cubicBezTo>
                    <a:pt x="221665" y="152568"/>
                    <a:pt x="198091" y="140837"/>
                    <a:pt x="199208" y="133351"/>
                  </a:cubicBezTo>
                  <a:cubicBezTo>
                    <a:pt x="200213" y="125865"/>
                    <a:pt x="190716" y="120502"/>
                    <a:pt x="186359" y="118380"/>
                  </a:cubicBezTo>
                  <a:cubicBezTo>
                    <a:pt x="182113" y="116257"/>
                    <a:pt x="177868" y="97040"/>
                    <a:pt x="183231" y="93800"/>
                  </a:cubicBezTo>
                  <a:cubicBezTo>
                    <a:pt x="188593" y="90672"/>
                    <a:pt x="187477" y="72460"/>
                    <a:pt x="193845" y="72460"/>
                  </a:cubicBezTo>
                  <a:cubicBezTo>
                    <a:pt x="200213" y="72460"/>
                    <a:pt x="194962" y="62852"/>
                    <a:pt x="197085" y="56484"/>
                  </a:cubicBezTo>
                  <a:cubicBezTo>
                    <a:pt x="199208" y="50115"/>
                    <a:pt x="191722" y="46875"/>
                    <a:pt x="186359" y="46875"/>
                  </a:cubicBezTo>
                  <a:cubicBezTo>
                    <a:pt x="180996" y="46875"/>
                    <a:pt x="171388" y="38272"/>
                    <a:pt x="171388" y="30787"/>
                  </a:cubicBezTo>
                  <a:cubicBezTo>
                    <a:pt x="171388" y="23301"/>
                    <a:pt x="160662" y="12687"/>
                    <a:pt x="161780" y="9447"/>
                  </a:cubicBezTo>
                  <a:cubicBezTo>
                    <a:pt x="159992" y="23524"/>
                    <a:pt x="139657" y="1738"/>
                    <a:pt x="133178" y="4978"/>
                  </a:cubicBezTo>
                  <a:cubicBezTo>
                    <a:pt x="126809" y="8218"/>
                    <a:pt x="122005" y="-1391"/>
                    <a:pt x="109268" y="174"/>
                  </a:cubicBezTo>
                  <a:cubicBezTo>
                    <a:pt x="101112" y="1179"/>
                    <a:pt x="101336" y="5536"/>
                    <a:pt x="97202" y="9335"/>
                  </a:cubicBezTo>
                  <a:cubicBezTo>
                    <a:pt x="97649" y="9447"/>
                    <a:pt x="81783" y="21178"/>
                    <a:pt x="81783" y="21178"/>
                  </a:cubicBezTo>
                  <a:cubicBezTo>
                    <a:pt x="81783" y="21178"/>
                    <a:pt x="67930" y="25424"/>
                    <a:pt x="64689" y="33915"/>
                  </a:cubicBezTo>
                  <a:cubicBezTo>
                    <a:pt x="61449" y="42406"/>
                    <a:pt x="71058" y="51009"/>
                    <a:pt x="66812" y="56372"/>
                  </a:cubicBezTo>
                  <a:cubicBezTo>
                    <a:pt x="62567" y="61735"/>
                    <a:pt x="63684" y="73466"/>
                    <a:pt x="64689" y="77711"/>
                  </a:cubicBezTo>
                  <a:cubicBezTo>
                    <a:pt x="65695" y="81957"/>
                    <a:pt x="58321" y="93688"/>
                    <a:pt x="58321" y="93688"/>
                  </a:cubicBezTo>
                  <a:cubicBezTo>
                    <a:pt x="58321" y="93688"/>
                    <a:pt x="26591" y="110782"/>
                    <a:pt x="0" y="124301"/>
                  </a:cubicBezTo>
                  <a:cubicBezTo>
                    <a:pt x="447" y="129217"/>
                    <a:pt x="1117" y="134021"/>
                    <a:pt x="2123" y="137597"/>
                  </a:cubicBezTo>
                  <a:cubicBezTo>
                    <a:pt x="3799" y="143518"/>
                    <a:pt x="6368" y="154802"/>
                    <a:pt x="8491" y="164187"/>
                  </a:cubicBezTo>
                  <a:cubicBezTo>
                    <a:pt x="18770" y="164076"/>
                    <a:pt x="20223" y="163182"/>
                    <a:pt x="29384" y="164187"/>
                  </a:cubicBezTo>
                  <a:cubicBezTo>
                    <a:pt x="38993" y="165305"/>
                    <a:pt x="74186" y="190890"/>
                    <a:pt x="82789" y="195135"/>
                  </a:cubicBezTo>
                  <a:cubicBezTo>
                    <a:pt x="91392" y="199381"/>
                    <a:pt x="138317" y="234575"/>
                    <a:pt x="147925" y="243178"/>
                  </a:cubicBezTo>
                  <a:cubicBezTo>
                    <a:pt x="157534" y="251780"/>
                    <a:pt x="173511" y="253903"/>
                    <a:pt x="179990" y="253903"/>
                  </a:cubicBezTo>
                  <a:cubicBezTo>
                    <a:pt x="183678" y="253903"/>
                    <a:pt x="198984" y="255691"/>
                    <a:pt x="211274" y="257143"/>
                  </a:cubicBezTo>
                  <a:cubicBezTo>
                    <a:pt x="215296" y="248205"/>
                    <a:pt x="220659" y="235692"/>
                    <a:pt x="222782" y="23345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E4CBF84F-3F14-CABE-58DA-DFB68A7E71B1}"/>
                </a:ext>
              </a:extLst>
            </p:cNvPr>
            <p:cNvSpPr/>
            <p:nvPr/>
          </p:nvSpPr>
          <p:spPr>
            <a:xfrm>
              <a:off x="7344165" y="3280174"/>
              <a:ext cx="52064" cy="48830"/>
            </a:xfrm>
            <a:custGeom>
              <a:avLst/>
              <a:gdLst>
                <a:gd name="connsiteX0" fmla="*/ 16759 w 52064"/>
                <a:gd name="connsiteY0" fmla="*/ 35982 h 48830"/>
                <a:gd name="connsiteX1" fmla="*/ 30613 w 52064"/>
                <a:gd name="connsiteY1" fmla="*/ 47714 h 48830"/>
                <a:gd name="connsiteX2" fmla="*/ 52065 w 52064"/>
                <a:gd name="connsiteY2" fmla="*/ 48831 h 48830"/>
                <a:gd name="connsiteX3" fmla="*/ 39104 w 52064"/>
                <a:gd name="connsiteY3" fmla="*/ 14754 h 48830"/>
                <a:gd name="connsiteX4" fmla="*/ 41451 w 52064"/>
                <a:gd name="connsiteY4" fmla="*/ 10174 h 48830"/>
                <a:gd name="connsiteX5" fmla="*/ 23575 w 52064"/>
                <a:gd name="connsiteY5" fmla="*/ 118 h 48830"/>
                <a:gd name="connsiteX6" fmla="*/ 11284 w 52064"/>
                <a:gd name="connsiteY6" fmla="*/ 10062 h 48830"/>
                <a:gd name="connsiteX7" fmla="*/ 0 w 52064"/>
                <a:gd name="connsiteY7" fmla="*/ 33860 h 48830"/>
                <a:gd name="connsiteX8" fmla="*/ 16759 w 52064"/>
                <a:gd name="connsiteY8" fmla="*/ 35982 h 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64" h="48830">
                  <a:moveTo>
                    <a:pt x="16759" y="35982"/>
                  </a:moveTo>
                  <a:lnTo>
                    <a:pt x="30613" y="47714"/>
                  </a:lnTo>
                  <a:lnTo>
                    <a:pt x="52065" y="48831"/>
                  </a:lnTo>
                  <a:cubicBezTo>
                    <a:pt x="47261" y="36206"/>
                    <a:pt x="39104" y="19112"/>
                    <a:pt x="39104" y="14754"/>
                  </a:cubicBezTo>
                  <a:cubicBezTo>
                    <a:pt x="39104" y="13190"/>
                    <a:pt x="39998" y="11738"/>
                    <a:pt x="41451" y="10174"/>
                  </a:cubicBezTo>
                  <a:cubicBezTo>
                    <a:pt x="34188" y="3470"/>
                    <a:pt x="30166" y="-775"/>
                    <a:pt x="23575" y="118"/>
                  </a:cubicBezTo>
                  <a:cubicBezTo>
                    <a:pt x="15306" y="1347"/>
                    <a:pt x="14636" y="6375"/>
                    <a:pt x="11284" y="10062"/>
                  </a:cubicBezTo>
                  <a:cubicBezTo>
                    <a:pt x="9162" y="12297"/>
                    <a:pt x="3799" y="24810"/>
                    <a:pt x="0" y="33860"/>
                  </a:cubicBezTo>
                  <a:cubicBezTo>
                    <a:pt x="9273" y="34977"/>
                    <a:pt x="16759" y="35982"/>
                    <a:pt x="16759" y="359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5F4DD6C4-B89C-70B9-8701-04239ABC4DA3}"/>
                </a:ext>
              </a:extLst>
            </p:cNvPr>
            <p:cNvSpPr/>
            <p:nvPr/>
          </p:nvSpPr>
          <p:spPr>
            <a:xfrm>
              <a:off x="5967201" y="2598987"/>
              <a:ext cx="389915" cy="328643"/>
            </a:xfrm>
            <a:custGeom>
              <a:avLst/>
              <a:gdLst>
                <a:gd name="connsiteX0" fmla="*/ 343834 w 389915"/>
                <a:gd name="connsiteY0" fmla="*/ 74745 h 328643"/>
                <a:gd name="connsiteX1" fmla="*/ 329421 w 389915"/>
                <a:gd name="connsiteY1" fmla="*/ 69940 h 328643"/>
                <a:gd name="connsiteX2" fmla="*/ 311992 w 389915"/>
                <a:gd name="connsiteY2" fmla="*/ 61561 h 328643"/>
                <a:gd name="connsiteX3" fmla="*/ 283837 w 389915"/>
                <a:gd name="connsiteY3" fmla="*/ 56757 h 328643"/>
                <a:gd name="connsiteX4" fmla="*/ 270095 w 389915"/>
                <a:gd name="connsiteY4" fmla="*/ 47819 h 328643"/>
                <a:gd name="connsiteX5" fmla="*/ 262274 w 389915"/>
                <a:gd name="connsiteY5" fmla="*/ 35194 h 328643"/>
                <a:gd name="connsiteX6" fmla="*/ 250320 w 389915"/>
                <a:gd name="connsiteY6" fmla="*/ 41227 h 328643"/>
                <a:gd name="connsiteX7" fmla="*/ 242499 w 389915"/>
                <a:gd name="connsiteY7" fmla="*/ 32289 h 328643"/>
                <a:gd name="connsiteX8" fmla="*/ 225740 w 389915"/>
                <a:gd name="connsiteY8" fmla="*/ 22122 h 328643"/>
                <a:gd name="connsiteX9" fmla="*/ 211997 w 389915"/>
                <a:gd name="connsiteY9" fmla="*/ 13742 h 328643"/>
                <a:gd name="connsiteX10" fmla="*/ 202389 w 389915"/>
                <a:gd name="connsiteY10" fmla="*/ 3575 h 328643"/>
                <a:gd name="connsiteX11" fmla="*/ 198926 w 389915"/>
                <a:gd name="connsiteY11" fmla="*/ 0 h 328643"/>
                <a:gd name="connsiteX12" fmla="*/ 192780 w 389915"/>
                <a:gd name="connsiteY12" fmla="*/ 558 h 328643"/>
                <a:gd name="connsiteX13" fmla="*/ 176357 w 389915"/>
                <a:gd name="connsiteY13" fmla="*/ 23798 h 328643"/>
                <a:gd name="connsiteX14" fmla="*/ 148314 w 389915"/>
                <a:gd name="connsiteY14" fmla="*/ 42568 h 328643"/>
                <a:gd name="connsiteX15" fmla="*/ 130773 w 389915"/>
                <a:gd name="connsiteY15" fmla="*/ 61784 h 328643"/>
                <a:gd name="connsiteX16" fmla="*/ 96808 w 389915"/>
                <a:gd name="connsiteY16" fmla="*/ 50165 h 328643"/>
                <a:gd name="connsiteX17" fmla="*/ 81166 w 389915"/>
                <a:gd name="connsiteY17" fmla="*/ 60555 h 328643"/>
                <a:gd name="connsiteX18" fmla="*/ 84742 w 389915"/>
                <a:gd name="connsiteY18" fmla="*/ 89381 h 328643"/>
                <a:gd name="connsiteX19" fmla="*/ 61167 w 389915"/>
                <a:gd name="connsiteY19" fmla="*/ 88152 h 328643"/>
                <a:gd name="connsiteX20" fmla="*/ 44744 w 389915"/>
                <a:gd name="connsiteY20" fmla="*/ 80219 h 328643"/>
                <a:gd name="connsiteX21" fmla="*/ 18376 w 389915"/>
                <a:gd name="connsiteY21" fmla="*/ 83012 h 328643"/>
                <a:gd name="connsiteX22" fmla="*/ 1618 w 389915"/>
                <a:gd name="connsiteY22" fmla="*/ 95749 h 328643"/>
                <a:gd name="connsiteX23" fmla="*/ 4858 w 389915"/>
                <a:gd name="connsiteY23" fmla="*/ 112508 h 328643"/>
                <a:gd name="connsiteX24" fmla="*/ 40833 w 389915"/>
                <a:gd name="connsiteY24" fmla="*/ 124128 h 328643"/>
                <a:gd name="connsiteX25" fmla="*/ 64407 w 389915"/>
                <a:gd name="connsiteY25" fmla="*/ 130496 h 328643"/>
                <a:gd name="connsiteX26" fmla="*/ 73234 w 389915"/>
                <a:gd name="connsiteY26" fmla="*/ 142451 h 328643"/>
                <a:gd name="connsiteX27" fmla="*/ 94462 w 389915"/>
                <a:gd name="connsiteY27" fmla="*/ 165689 h 328643"/>
                <a:gd name="connsiteX28" fmla="*/ 101612 w 389915"/>
                <a:gd name="connsiteY28" fmla="*/ 186917 h 328643"/>
                <a:gd name="connsiteX29" fmla="*/ 97590 w 389915"/>
                <a:gd name="connsiteY29" fmla="*/ 219318 h 328643"/>
                <a:gd name="connsiteX30" fmla="*/ 84854 w 389915"/>
                <a:gd name="connsiteY30" fmla="*/ 268030 h 328643"/>
                <a:gd name="connsiteX31" fmla="*/ 83289 w 389915"/>
                <a:gd name="connsiteY31" fmla="*/ 268366 h 328643"/>
                <a:gd name="connsiteX32" fmla="*/ 98596 w 389915"/>
                <a:gd name="connsiteY32" fmla="*/ 275963 h 328643"/>
                <a:gd name="connsiteX33" fmla="*/ 124851 w 389915"/>
                <a:gd name="connsiteY33" fmla="*/ 288588 h 328643"/>
                <a:gd name="connsiteX34" fmla="*/ 146303 w 389915"/>
                <a:gd name="connsiteY34" fmla="*/ 286577 h 328643"/>
                <a:gd name="connsiteX35" fmla="*/ 158928 w 389915"/>
                <a:gd name="connsiteY35" fmla="*/ 289482 h 328643"/>
                <a:gd name="connsiteX36" fmla="*/ 190993 w 389915"/>
                <a:gd name="connsiteY36" fmla="*/ 297303 h 328643"/>
                <a:gd name="connsiteX37" fmla="*/ 218813 w 389915"/>
                <a:gd name="connsiteY37" fmla="*/ 298085 h 328643"/>
                <a:gd name="connsiteX38" fmla="*/ 217249 w 389915"/>
                <a:gd name="connsiteY38" fmla="*/ 291158 h 328643"/>
                <a:gd name="connsiteX39" fmla="*/ 239594 w 389915"/>
                <a:gd name="connsiteY39" fmla="*/ 264343 h 328643"/>
                <a:gd name="connsiteX40" fmla="*/ 289200 w 389915"/>
                <a:gd name="connsiteY40" fmla="*/ 275181 h 328643"/>
                <a:gd name="connsiteX41" fmla="*/ 320372 w 389915"/>
                <a:gd name="connsiteY41" fmla="*/ 264790 h 328643"/>
                <a:gd name="connsiteX42" fmla="*/ 337242 w 389915"/>
                <a:gd name="connsiteY42" fmla="*/ 253730 h 328643"/>
                <a:gd name="connsiteX43" fmla="*/ 340259 w 389915"/>
                <a:gd name="connsiteY43" fmla="*/ 244568 h 328643"/>
                <a:gd name="connsiteX44" fmla="*/ 327634 w 389915"/>
                <a:gd name="connsiteY44" fmla="*/ 240322 h 328643"/>
                <a:gd name="connsiteX45" fmla="*/ 321601 w 389915"/>
                <a:gd name="connsiteY45" fmla="*/ 227139 h 328643"/>
                <a:gd name="connsiteX46" fmla="*/ 313780 w 389915"/>
                <a:gd name="connsiteY46" fmla="*/ 213396 h 328643"/>
                <a:gd name="connsiteX47" fmla="*/ 319143 w 389915"/>
                <a:gd name="connsiteY47" fmla="*/ 206805 h 328643"/>
                <a:gd name="connsiteX48" fmla="*/ 324506 w 389915"/>
                <a:gd name="connsiteY48" fmla="*/ 195967 h 328643"/>
                <a:gd name="connsiteX49" fmla="*/ 321489 w 389915"/>
                <a:gd name="connsiteY49" fmla="*/ 182784 h 328643"/>
                <a:gd name="connsiteX50" fmla="*/ 316685 w 389915"/>
                <a:gd name="connsiteY50" fmla="*/ 169600 h 328643"/>
                <a:gd name="connsiteX51" fmla="*/ 304730 w 389915"/>
                <a:gd name="connsiteY51" fmla="*/ 168371 h 328643"/>
                <a:gd name="connsiteX52" fmla="*/ 301155 w 389915"/>
                <a:gd name="connsiteY52" fmla="*/ 159433 h 328643"/>
                <a:gd name="connsiteX53" fmla="*/ 318584 w 389915"/>
                <a:gd name="connsiteY53" fmla="*/ 137870 h 328643"/>
                <a:gd name="connsiteX54" fmla="*/ 332438 w 389915"/>
                <a:gd name="connsiteY54" fmla="*/ 126474 h 328643"/>
                <a:gd name="connsiteX55" fmla="*/ 338471 w 389915"/>
                <a:gd name="connsiteY55" fmla="*/ 106140 h 328643"/>
                <a:gd name="connsiteX56" fmla="*/ 349309 w 389915"/>
                <a:gd name="connsiteY56" fmla="*/ 83906 h 328643"/>
                <a:gd name="connsiteX57" fmla="*/ 343834 w 389915"/>
                <a:gd name="connsiteY57" fmla="*/ 74745 h 328643"/>
                <a:gd name="connsiteX58" fmla="*/ 386625 w 389915"/>
                <a:gd name="connsiteY58" fmla="*/ 278198 h 328643"/>
                <a:gd name="connsiteX59" fmla="*/ 369866 w 389915"/>
                <a:gd name="connsiteY59" fmla="*/ 292610 h 328643"/>
                <a:gd name="connsiteX60" fmla="*/ 381039 w 389915"/>
                <a:gd name="connsiteY60" fmla="*/ 328586 h 328643"/>
                <a:gd name="connsiteX61" fmla="*/ 386625 w 389915"/>
                <a:gd name="connsiteY61" fmla="*/ 278198 h 32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89915" h="328643">
                  <a:moveTo>
                    <a:pt x="343834" y="74745"/>
                  </a:moveTo>
                  <a:cubicBezTo>
                    <a:pt x="340259" y="75303"/>
                    <a:pt x="337242" y="69940"/>
                    <a:pt x="329421" y="69940"/>
                  </a:cubicBezTo>
                  <a:cubicBezTo>
                    <a:pt x="321601" y="69940"/>
                    <a:pt x="315679" y="66365"/>
                    <a:pt x="311992" y="61561"/>
                  </a:cubicBezTo>
                  <a:cubicBezTo>
                    <a:pt x="308417" y="56757"/>
                    <a:pt x="289759" y="55528"/>
                    <a:pt x="283837" y="56757"/>
                  </a:cubicBezTo>
                  <a:cubicBezTo>
                    <a:pt x="277804" y="57986"/>
                    <a:pt x="276016" y="46590"/>
                    <a:pt x="270095" y="47819"/>
                  </a:cubicBezTo>
                  <a:cubicBezTo>
                    <a:pt x="264062" y="49048"/>
                    <a:pt x="262274" y="39998"/>
                    <a:pt x="262274" y="35194"/>
                  </a:cubicBezTo>
                  <a:cubicBezTo>
                    <a:pt x="262274" y="30389"/>
                    <a:pt x="255682" y="38769"/>
                    <a:pt x="250320" y="41227"/>
                  </a:cubicBezTo>
                  <a:cubicBezTo>
                    <a:pt x="244957" y="43573"/>
                    <a:pt x="243057" y="35864"/>
                    <a:pt x="242499" y="32289"/>
                  </a:cubicBezTo>
                  <a:cubicBezTo>
                    <a:pt x="241940" y="28713"/>
                    <a:pt x="231103" y="25138"/>
                    <a:pt x="225740" y="22122"/>
                  </a:cubicBezTo>
                  <a:cubicBezTo>
                    <a:pt x="220377" y="19105"/>
                    <a:pt x="214344" y="9497"/>
                    <a:pt x="211997" y="13742"/>
                  </a:cubicBezTo>
                  <a:cubicBezTo>
                    <a:pt x="209651" y="17876"/>
                    <a:pt x="202948" y="7709"/>
                    <a:pt x="202389" y="3575"/>
                  </a:cubicBezTo>
                  <a:cubicBezTo>
                    <a:pt x="201942" y="782"/>
                    <a:pt x="200154" y="1676"/>
                    <a:pt x="198926" y="0"/>
                  </a:cubicBezTo>
                  <a:cubicBezTo>
                    <a:pt x="196915" y="447"/>
                    <a:pt x="194903" y="670"/>
                    <a:pt x="192780" y="558"/>
                  </a:cubicBezTo>
                  <a:cubicBezTo>
                    <a:pt x="183172" y="112"/>
                    <a:pt x="174793" y="7821"/>
                    <a:pt x="176357" y="23798"/>
                  </a:cubicBezTo>
                  <a:cubicBezTo>
                    <a:pt x="177921" y="39774"/>
                    <a:pt x="164738" y="41339"/>
                    <a:pt x="148314" y="42568"/>
                  </a:cubicBezTo>
                  <a:cubicBezTo>
                    <a:pt x="131890" y="43797"/>
                    <a:pt x="137588" y="56533"/>
                    <a:pt x="130773" y="61784"/>
                  </a:cubicBezTo>
                  <a:cubicBezTo>
                    <a:pt x="123958" y="67036"/>
                    <a:pt x="100048" y="58991"/>
                    <a:pt x="96808" y="50165"/>
                  </a:cubicBezTo>
                  <a:cubicBezTo>
                    <a:pt x="93568" y="41339"/>
                    <a:pt x="72005" y="50165"/>
                    <a:pt x="81166" y="60555"/>
                  </a:cubicBezTo>
                  <a:cubicBezTo>
                    <a:pt x="90328" y="70946"/>
                    <a:pt x="89993" y="85359"/>
                    <a:pt x="84742" y="89381"/>
                  </a:cubicBezTo>
                  <a:cubicBezTo>
                    <a:pt x="79491" y="93403"/>
                    <a:pt x="68318" y="83012"/>
                    <a:pt x="61167" y="88152"/>
                  </a:cubicBezTo>
                  <a:cubicBezTo>
                    <a:pt x="54017" y="93403"/>
                    <a:pt x="53570" y="83347"/>
                    <a:pt x="44744" y="80219"/>
                  </a:cubicBezTo>
                  <a:cubicBezTo>
                    <a:pt x="35917" y="76979"/>
                    <a:pt x="32342" y="84130"/>
                    <a:pt x="18376" y="83012"/>
                  </a:cubicBezTo>
                  <a:cubicBezTo>
                    <a:pt x="4411" y="81783"/>
                    <a:pt x="-3634" y="89716"/>
                    <a:pt x="1618" y="95749"/>
                  </a:cubicBezTo>
                  <a:cubicBezTo>
                    <a:pt x="6757" y="101782"/>
                    <a:pt x="835" y="107369"/>
                    <a:pt x="4858" y="112508"/>
                  </a:cubicBezTo>
                  <a:cubicBezTo>
                    <a:pt x="8880" y="117647"/>
                    <a:pt x="27203" y="116865"/>
                    <a:pt x="40833" y="124128"/>
                  </a:cubicBezTo>
                  <a:cubicBezTo>
                    <a:pt x="54464" y="131278"/>
                    <a:pt x="57592" y="125245"/>
                    <a:pt x="64407" y="130496"/>
                  </a:cubicBezTo>
                  <a:cubicBezTo>
                    <a:pt x="71223" y="135747"/>
                    <a:pt x="72787" y="132507"/>
                    <a:pt x="73234" y="142451"/>
                  </a:cubicBezTo>
                  <a:cubicBezTo>
                    <a:pt x="73681" y="152394"/>
                    <a:pt x="81166" y="162003"/>
                    <a:pt x="94462" y="165689"/>
                  </a:cubicBezTo>
                  <a:cubicBezTo>
                    <a:pt x="107645" y="169265"/>
                    <a:pt x="97590" y="178091"/>
                    <a:pt x="101612" y="186917"/>
                  </a:cubicBezTo>
                  <a:cubicBezTo>
                    <a:pt x="105523" y="195744"/>
                    <a:pt x="95579" y="208481"/>
                    <a:pt x="97590" y="219318"/>
                  </a:cubicBezTo>
                  <a:cubicBezTo>
                    <a:pt x="99601" y="230155"/>
                    <a:pt x="91222" y="264902"/>
                    <a:pt x="84854" y="268030"/>
                  </a:cubicBezTo>
                  <a:cubicBezTo>
                    <a:pt x="84407" y="268254"/>
                    <a:pt x="83848" y="268254"/>
                    <a:pt x="83289" y="268366"/>
                  </a:cubicBezTo>
                  <a:cubicBezTo>
                    <a:pt x="89322" y="271382"/>
                    <a:pt x="95579" y="273952"/>
                    <a:pt x="98596" y="275963"/>
                  </a:cubicBezTo>
                  <a:cubicBezTo>
                    <a:pt x="104406" y="279873"/>
                    <a:pt x="117030" y="283672"/>
                    <a:pt x="124851" y="288588"/>
                  </a:cubicBezTo>
                  <a:cubicBezTo>
                    <a:pt x="132672" y="293504"/>
                    <a:pt x="146303" y="292498"/>
                    <a:pt x="146303" y="286577"/>
                  </a:cubicBezTo>
                  <a:cubicBezTo>
                    <a:pt x="146303" y="280767"/>
                    <a:pt x="154123" y="284678"/>
                    <a:pt x="158928" y="289482"/>
                  </a:cubicBezTo>
                  <a:cubicBezTo>
                    <a:pt x="163844" y="294398"/>
                    <a:pt x="182278" y="295292"/>
                    <a:pt x="190993" y="297303"/>
                  </a:cubicBezTo>
                  <a:cubicBezTo>
                    <a:pt x="198367" y="298979"/>
                    <a:pt x="209204" y="297861"/>
                    <a:pt x="218813" y="298085"/>
                  </a:cubicBezTo>
                  <a:cubicBezTo>
                    <a:pt x="218478" y="295962"/>
                    <a:pt x="217919" y="293616"/>
                    <a:pt x="217249" y="291158"/>
                  </a:cubicBezTo>
                  <a:cubicBezTo>
                    <a:pt x="212444" y="275516"/>
                    <a:pt x="226410" y="266355"/>
                    <a:pt x="239594" y="264343"/>
                  </a:cubicBezTo>
                  <a:cubicBezTo>
                    <a:pt x="252778" y="262333"/>
                    <a:pt x="281491" y="270377"/>
                    <a:pt x="289200" y="275181"/>
                  </a:cubicBezTo>
                  <a:cubicBezTo>
                    <a:pt x="296797" y="279985"/>
                    <a:pt x="307188" y="278756"/>
                    <a:pt x="320372" y="264790"/>
                  </a:cubicBezTo>
                  <a:cubicBezTo>
                    <a:pt x="326963" y="257752"/>
                    <a:pt x="332438" y="255182"/>
                    <a:pt x="337242" y="253730"/>
                  </a:cubicBezTo>
                  <a:cubicBezTo>
                    <a:pt x="337578" y="250601"/>
                    <a:pt x="339253" y="247361"/>
                    <a:pt x="340259" y="244568"/>
                  </a:cubicBezTo>
                  <a:cubicBezTo>
                    <a:pt x="342047" y="239764"/>
                    <a:pt x="333667" y="240881"/>
                    <a:pt x="327634" y="240322"/>
                  </a:cubicBezTo>
                  <a:cubicBezTo>
                    <a:pt x="321601" y="239764"/>
                    <a:pt x="317467" y="233731"/>
                    <a:pt x="321601" y="227139"/>
                  </a:cubicBezTo>
                  <a:cubicBezTo>
                    <a:pt x="325846" y="220547"/>
                    <a:pt x="318026" y="219877"/>
                    <a:pt x="313780" y="213396"/>
                  </a:cubicBezTo>
                  <a:cubicBezTo>
                    <a:pt x="309534" y="206805"/>
                    <a:pt x="315568" y="208592"/>
                    <a:pt x="319143" y="206805"/>
                  </a:cubicBezTo>
                  <a:cubicBezTo>
                    <a:pt x="322718" y="205017"/>
                    <a:pt x="327522" y="197755"/>
                    <a:pt x="324506" y="195967"/>
                  </a:cubicBezTo>
                  <a:cubicBezTo>
                    <a:pt x="321489" y="194180"/>
                    <a:pt x="319143" y="189934"/>
                    <a:pt x="321489" y="182784"/>
                  </a:cubicBezTo>
                  <a:cubicBezTo>
                    <a:pt x="323947" y="175521"/>
                    <a:pt x="316685" y="174963"/>
                    <a:pt x="316685" y="169600"/>
                  </a:cubicBezTo>
                  <a:cubicBezTo>
                    <a:pt x="316685" y="164237"/>
                    <a:pt x="310093" y="161779"/>
                    <a:pt x="304730" y="168371"/>
                  </a:cubicBezTo>
                  <a:cubicBezTo>
                    <a:pt x="299367" y="174963"/>
                    <a:pt x="297580" y="170159"/>
                    <a:pt x="301155" y="159433"/>
                  </a:cubicBezTo>
                  <a:cubicBezTo>
                    <a:pt x="304730" y="148595"/>
                    <a:pt x="317355" y="143903"/>
                    <a:pt x="318584" y="137870"/>
                  </a:cubicBezTo>
                  <a:cubicBezTo>
                    <a:pt x="319813" y="131836"/>
                    <a:pt x="326963" y="126474"/>
                    <a:pt x="332438" y="126474"/>
                  </a:cubicBezTo>
                  <a:cubicBezTo>
                    <a:pt x="337801" y="126474"/>
                    <a:pt x="336572" y="113849"/>
                    <a:pt x="338471" y="106140"/>
                  </a:cubicBezTo>
                  <a:cubicBezTo>
                    <a:pt x="340259" y="98319"/>
                    <a:pt x="341488" y="90610"/>
                    <a:pt x="349309" y="83906"/>
                  </a:cubicBezTo>
                  <a:cubicBezTo>
                    <a:pt x="357018" y="77203"/>
                    <a:pt x="347410" y="74186"/>
                    <a:pt x="343834" y="74745"/>
                  </a:cubicBezTo>
                  <a:close/>
                  <a:moveTo>
                    <a:pt x="386625" y="278198"/>
                  </a:moveTo>
                  <a:cubicBezTo>
                    <a:pt x="382268" y="277751"/>
                    <a:pt x="381039" y="285795"/>
                    <a:pt x="369866" y="292610"/>
                  </a:cubicBezTo>
                  <a:cubicBezTo>
                    <a:pt x="358694" y="299425"/>
                    <a:pt x="369978" y="330150"/>
                    <a:pt x="381039" y="328586"/>
                  </a:cubicBezTo>
                  <a:cubicBezTo>
                    <a:pt x="392658" y="327022"/>
                    <a:pt x="390983" y="278644"/>
                    <a:pt x="386625" y="27819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39F450CC-ECF7-2E3A-F16D-47A2E0DA8AAB}"/>
                </a:ext>
              </a:extLst>
            </p:cNvPr>
            <p:cNvSpPr/>
            <p:nvPr/>
          </p:nvSpPr>
          <p:spPr>
            <a:xfrm>
              <a:off x="3641790" y="3733341"/>
              <a:ext cx="62405" cy="34411"/>
            </a:xfrm>
            <a:custGeom>
              <a:avLst/>
              <a:gdLst>
                <a:gd name="connsiteX0" fmla="*/ 61449 w 62405"/>
                <a:gd name="connsiteY0" fmla="*/ 13295 h 34411"/>
                <a:gd name="connsiteX1" fmla="*/ 31954 w 62405"/>
                <a:gd name="connsiteY1" fmla="*/ 5810 h 34411"/>
                <a:gd name="connsiteX2" fmla="*/ 20222 w 62405"/>
                <a:gd name="connsiteY2" fmla="*/ 0 h 34411"/>
                <a:gd name="connsiteX3" fmla="*/ 19217 w 62405"/>
                <a:gd name="connsiteY3" fmla="*/ 558 h 34411"/>
                <a:gd name="connsiteX4" fmla="*/ 0 w 62405"/>
                <a:gd name="connsiteY4" fmla="*/ 16535 h 34411"/>
                <a:gd name="connsiteX5" fmla="*/ 52511 w 62405"/>
                <a:gd name="connsiteY5" fmla="*/ 34412 h 34411"/>
                <a:gd name="connsiteX6" fmla="*/ 61226 w 62405"/>
                <a:gd name="connsiteY6" fmla="*/ 30836 h 34411"/>
                <a:gd name="connsiteX7" fmla="*/ 61449 w 62405"/>
                <a:gd name="connsiteY7" fmla="*/ 13295 h 3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405" h="34411">
                  <a:moveTo>
                    <a:pt x="61449" y="13295"/>
                  </a:moveTo>
                  <a:cubicBezTo>
                    <a:pt x="56868" y="6927"/>
                    <a:pt x="44690" y="14413"/>
                    <a:pt x="31954" y="5810"/>
                  </a:cubicBezTo>
                  <a:cubicBezTo>
                    <a:pt x="28602" y="3463"/>
                    <a:pt x="24468" y="1676"/>
                    <a:pt x="20222" y="0"/>
                  </a:cubicBezTo>
                  <a:cubicBezTo>
                    <a:pt x="19887" y="223"/>
                    <a:pt x="19664" y="447"/>
                    <a:pt x="19217" y="558"/>
                  </a:cubicBezTo>
                  <a:cubicBezTo>
                    <a:pt x="16535" y="1341"/>
                    <a:pt x="8156" y="8826"/>
                    <a:pt x="0" y="16535"/>
                  </a:cubicBezTo>
                  <a:cubicBezTo>
                    <a:pt x="9161" y="23798"/>
                    <a:pt x="43238" y="34412"/>
                    <a:pt x="52511" y="34412"/>
                  </a:cubicBezTo>
                  <a:cubicBezTo>
                    <a:pt x="56868" y="34412"/>
                    <a:pt x="59215" y="32400"/>
                    <a:pt x="61226" y="30836"/>
                  </a:cubicBezTo>
                  <a:cubicBezTo>
                    <a:pt x="62455" y="22457"/>
                    <a:pt x="63013" y="15418"/>
                    <a:pt x="61449" y="1329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3E62A8B5-02BA-383D-E92F-B2BE5C3A4CC7}"/>
                </a:ext>
              </a:extLst>
            </p:cNvPr>
            <p:cNvSpPr/>
            <p:nvPr/>
          </p:nvSpPr>
          <p:spPr>
            <a:xfrm>
              <a:off x="3662012" y="3687355"/>
              <a:ext cx="165468" cy="86989"/>
            </a:xfrm>
            <a:custGeom>
              <a:avLst/>
              <a:gdLst>
                <a:gd name="connsiteX0" fmla="*/ 69605 w 165468"/>
                <a:gd name="connsiteY0" fmla="*/ 77158 h 86989"/>
                <a:gd name="connsiteX1" fmla="*/ 78320 w 165468"/>
                <a:gd name="connsiteY1" fmla="*/ 60399 h 86989"/>
                <a:gd name="connsiteX2" fmla="*/ 107815 w 165468"/>
                <a:gd name="connsiteY2" fmla="*/ 47662 h 86989"/>
                <a:gd name="connsiteX3" fmla="*/ 133848 w 165468"/>
                <a:gd name="connsiteY3" fmla="*/ 41852 h 86989"/>
                <a:gd name="connsiteX4" fmla="*/ 165466 w 165468"/>
                <a:gd name="connsiteY4" fmla="*/ 29116 h 86989"/>
                <a:gd name="connsiteX5" fmla="*/ 135412 w 165468"/>
                <a:gd name="connsiteY5" fmla="*/ 7888 h 86989"/>
                <a:gd name="connsiteX6" fmla="*/ 77873 w 165468"/>
                <a:gd name="connsiteY6" fmla="*/ 6659 h 86989"/>
                <a:gd name="connsiteX7" fmla="*/ 27484 w 165468"/>
                <a:gd name="connsiteY7" fmla="*/ 9675 h 86989"/>
                <a:gd name="connsiteX8" fmla="*/ 26926 w 165468"/>
                <a:gd name="connsiteY8" fmla="*/ 9899 h 86989"/>
                <a:gd name="connsiteX9" fmla="*/ 12290 w 165468"/>
                <a:gd name="connsiteY9" fmla="*/ 24982 h 86989"/>
                <a:gd name="connsiteX10" fmla="*/ 0 w 165468"/>
                <a:gd name="connsiteY10" fmla="*/ 45875 h 86989"/>
                <a:gd name="connsiteX11" fmla="*/ 11731 w 165468"/>
                <a:gd name="connsiteY11" fmla="*/ 51684 h 86989"/>
                <a:gd name="connsiteX12" fmla="*/ 41227 w 165468"/>
                <a:gd name="connsiteY12" fmla="*/ 59170 h 86989"/>
                <a:gd name="connsiteX13" fmla="*/ 41003 w 165468"/>
                <a:gd name="connsiteY13" fmla="*/ 76823 h 86989"/>
                <a:gd name="connsiteX14" fmla="*/ 49048 w 165468"/>
                <a:gd name="connsiteY14" fmla="*/ 76823 h 86989"/>
                <a:gd name="connsiteX15" fmla="*/ 51506 w 165468"/>
                <a:gd name="connsiteY15" fmla="*/ 86990 h 86989"/>
                <a:gd name="connsiteX16" fmla="*/ 61561 w 165468"/>
                <a:gd name="connsiteY16" fmla="*/ 84643 h 86989"/>
                <a:gd name="connsiteX17" fmla="*/ 69605 w 165468"/>
                <a:gd name="connsiteY17" fmla="*/ 77158 h 8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5468" h="86989">
                  <a:moveTo>
                    <a:pt x="69605" y="77158"/>
                  </a:moveTo>
                  <a:cubicBezTo>
                    <a:pt x="70723" y="74812"/>
                    <a:pt x="62678" y="61516"/>
                    <a:pt x="78320" y="60399"/>
                  </a:cubicBezTo>
                  <a:cubicBezTo>
                    <a:pt x="93962" y="59282"/>
                    <a:pt x="105469" y="57494"/>
                    <a:pt x="107815" y="47662"/>
                  </a:cubicBezTo>
                  <a:cubicBezTo>
                    <a:pt x="110162" y="37830"/>
                    <a:pt x="128597" y="42411"/>
                    <a:pt x="133848" y="41852"/>
                  </a:cubicBezTo>
                  <a:cubicBezTo>
                    <a:pt x="138205" y="41406"/>
                    <a:pt x="151947" y="28669"/>
                    <a:pt x="165466" y="29116"/>
                  </a:cubicBezTo>
                  <a:cubicBezTo>
                    <a:pt x="165690" y="16044"/>
                    <a:pt x="147813" y="20289"/>
                    <a:pt x="135412" y="7888"/>
                  </a:cubicBezTo>
                  <a:cubicBezTo>
                    <a:pt x="122228" y="-5296"/>
                    <a:pt x="93515" y="737"/>
                    <a:pt x="77873" y="6659"/>
                  </a:cubicBezTo>
                  <a:cubicBezTo>
                    <a:pt x="62231" y="12692"/>
                    <a:pt x="44355" y="67"/>
                    <a:pt x="27484" y="9675"/>
                  </a:cubicBezTo>
                  <a:cubicBezTo>
                    <a:pt x="27261" y="9787"/>
                    <a:pt x="27149" y="9787"/>
                    <a:pt x="26926" y="9899"/>
                  </a:cubicBezTo>
                  <a:cubicBezTo>
                    <a:pt x="23239" y="14480"/>
                    <a:pt x="18211" y="20289"/>
                    <a:pt x="12290" y="24982"/>
                  </a:cubicBezTo>
                  <a:cubicBezTo>
                    <a:pt x="1005" y="34143"/>
                    <a:pt x="4134" y="43193"/>
                    <a:pt x="0" y="45875"/>
                  </a:cubicBezTo>
                  <a:cubicBezTo>
                    <a:pt x="4246" y="47439"/>
                    <a:pt x="8379" y="49338"/>
                    <a:pt x="11731" y="51684"/>
                  </a:cubicBezTo>
                  <a:cubicBezTo>
                    <a:pt x="24468" y="60287"/>
                    <a:pt x="36646" y="52802"/>
                    <a:pt x="41227" y="59170"/>
                  </a:cubicBezTo>
                  <a:cubicBezTo>
                    <a:pt x="42791" y="61293"/>
                    <a:pt x="42344" y="68332"/>
                    <a:pt x="41003" y="76823"/>
                  </a:cubicBezTo>
                  <a:cubicBezTo>
                    <a:pt x="43350" y="74923"/>
                    <a:pt x="45137" y="73583"/>
                    <a:pt x="49048" y="76823"/>
                  </a:cubicBezTo>
                  <a:cubicBezTo>
                    <a:pt x="52623" y="79728"/>
                    <a:pt x="51953" y="83415"/>
                    <a:pt x="51506" y="86990"/>
                  </a:cubicBezTo>
                  <a:lnTo>
                    <a:pt x="61561" y="84643"/>
                  </a:lnTo>
                  <a:cubicBezTo>
                    <a:pt x="61449" y="84755"/>
                    <a:pt x="68376" y="79504"/>
                    <a:pt x="69605" y="7715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38F86B5F-3F1A-68CA-0620-A75F45FC0BEB}"/>
                </a:ext>
              </a:extLst>
            </p:cNvPr>
            <p:cNvSpPr/>
            <p:nvPr/>
          </p:nvSpPr>
          <p:spPr>
            <a:xfrm>
              <a:off x="2910208" y="3205436"/>
              <a:ext cx="821484" cy="512151"/>
            </a:xfrm>
            <a:custGeom>
              <a:avLst/>
              <a:gdLst>
                <a:gd name="connsiteX0" fmla="*/ 685327 w 821484"/>
                <a:gd name="connsiteY0" fmla="*/ 482768 h 512151"/>
                <a:gd name="connsiteX1" fmla="*/ 721191 w 821484"/>
                <a:gd name="connsiteY1" fmla="*/ 478746 h 512151"/>
                <a:gd name="connsiteX2" fmla="*/ 701527 w 821484"/>
                <a:gd name="connsiteY2" fmla="*/ 452713 h 512151"/>
                <a:gd name="connsiteX3" fmla="*/ 710130 w 821484"/>
                <a:gd name="connsiteY3" fmla="*/ 432491 h 512151"/>
                <a:gd name="connsiteX4" fmla="*/ 759401 w 821484"/>
                <a:gd name="connsiteY4" fmla="*/ 432491 h 512151"/>
                <a:gd name="connsiteX5" fmla="*/ 776719 w 821484"/>
                <a:gd name="connsiteY5" fmla="*/ 415732 h 512151"/>
                <a:gd name="connsiteX6" fmla="*/ 789344 w 821484"/>
                <a:gd name="connsiteY6" fmla="*/ 423665 h 512151"/>
                <a:gd name="connsiteX7" fmla="*/ 801299 w 821484"/>
                <a:gd name="connsiteY7" fmla="*/ 387019 h 512151"/>
                <a:gd name="connsiteX8" fmla="*/ 806103 w 821484"/>
                <a:gd name="connsiteY8" fmla="*/ 356406 h 512151"/>
                <a:gd name="connsiteX9" fmla="*/ 821074 w 821484"/>
                <a:gd name="connsiteY9" fmla="*/ 334172 h 512151"/>
                <a:gd name="connsiteX10" fmla="*/ 797723 w 821484"/>
                <a:gd name="connsiteY10" fmla="*/ 328251 h 512151"/>
                <a:gd name="connsiteX11" fmla="*/ 755156 w 821484"/>
                <a:gd name="connsiteY11" fmla="*/ 330038 h 512151"/>
                <a:gd name="connsiteX12" fmla="*/ 720409 w 821484"/>
                <a:gd name="connsiteY12" fmla="*/ 361210 h 512151"/>
                <a:gd name="connsiteX13" fmla="*/ 712588 w 821484"/>
                <a:gd name="connsiteY13" fmla="*/ 385790 h 512151"/>
                <a:gd name="connsiteX14" fmla="*/ 694600 w 821484"/>
                <a:gd name="connsiteY14" fmla="*/ 410369 h 512151"/>
                <a:gd name="connsiteX15" fmla="*/ 674266 w 821484"/>
                <a:gd name="connsiteY15" fmla="*/ 407353 h 512151"/>
                <a:gd name="connsiteX16" fmla="*/ 610694 w 821484"/>
                <a:gd name="connsiteY16" fmla="*/ 421095 h 512151"/>
                <a:gd name="connsiteX17" fmla="*/ 580081 w 821484"/>
                <a:gd name="connsiteY17" fmla="*/ 406682 h 512151"/>
                <a:gd name="connsiteX18" fmla="*/ 564440 w 821484"/>
                <a:gd name="connsiteY18" fmla="*/ 379086 h 512151"/>
                <a:gd name="connsiteX19" fmla="*/ 535726 w 821484"/>
                <a:gd name="connsiteY19" fmla="*/ 343781 h 512151"/>
                <a:gd name="connsiteX20" fmla="*/ 525559 w 821484"/>
                <a:gd name="connsiteY20" fmla="*/ 291046 h 512151"/>
                <a:gd name="connsiteX21" fmla="*/ 534497 w 821484"/>
                <a:gd name="connsiteY21" fmla="*/ 215519 h 512151"/>
                <a:gd name="connsiteX22" fmla="*/ 536955 w 821484"/>
                <a:gd name="connsiteY22" fmla="*/ 204235 h 512151"/>
                <a:gd name="connsiteX23" fmla="*/ 525671 w 821484"/>
                <a:gd name="connsiteY23" fmla="*/ 199989 h 512151"/>
                <a:gd name="connsiteX24" fmla="*/ 487907 w 821484"/>
                <a:gd name="connsiteY24" fmla="*/ 186470 h 512151"/>
                <a:gd name="connsiteX25" fmla="*/ 480198 w 821484"/>
                <a:gd name="connsiteY25" fmla="*/ 169823 h 512151"/>
                <a:gd name="connsiteX26" fmla="*/ 473830 w 821484"/>
                <a:gd name="connsiteY26" fmla="*/ 149266 h 512151"/>
                <a:gd name="connsiteX27" fmla="*/ 448245 w 821484"/>
                <a:gd name="connsiteY27" fmla="*/ 112731 h 512151"/>
                <a:gd name="connsiteX28" fmla="*/ 400202 w 821484"/>
                <a:gd name="connsiteY28" fmla="*/ 85247 h 512151"/>
                <a:gd name="connsiteX29" fmla="*/ 379086 w 821484"/>
                <a:gd name="connsiteY29" fmla="*/ 110162 h 512151"/>
                <a:gd name="connsiteX30" fmla="*/ 347691 w 821484"/>
                <a:gd name="connsiteY30" fmla="*/ 94185 h 512151"/>
                <a:gd name="connsiteX31" fmla="*/ 338083 w 821484"/>
                <a:gd name="connsiteY31" fmla="*/ 76867 h 512151"/>
                <a:gd name="connsiteX32" fmla="*/ 320765 w 821484"/>
                <a:gd name="connsiteY32" fmla="*/ 55751 h 512151"/>
                <a:gd name="connsiteX33" fmla="*/ 290041 w 821484"/>
                <a:gd name="connsiteY33" fmla="*/ 28155 h 512151"/>
                <a:gd name="connsiteX34" fmla="*/ 247808 w 821484"/>
                <a:gd name="connsiteY34" fmla="*/ 28155 h 512151"/>
                <a:gd name="connsiteX35" fmla="*/ 238870 w 821484"/>
                <a:gd name="connsiteY35" fmla="*/ 39663 h 512151"/>
                <a:gd name="connsiteX36" fmla="*/ 162003 w 821484"/>
                <a:gd name="connsiteY36" fmla="*/ 40333 h 512151"/>
                <a:gd name="connsiteX37" fmla="*/ 92174 w 821484"/>
                <a:gd name="connsiteY37" fmla="*/ 16088 h 512151"/>
                <a:gd name="connsiteX38" fmla="*/ 62120 w 821484"/>
                <a:gd name="connsiteY38" fmla="*/ 0 h 512151"/>
                <a:gd name="connsiteX39" fmla="*/ 0 w 821484"/>
                <a:gd name="connsiteY39" fmla="*/ 8156 h 512151"/>
                <a:gd name="connsiteX40" fmla="*/ 14301 w 821484"/>
                <a:gd name="connsiteY40" fmla="*/ 30725 h 512151"/>
                <a:gd name="connsiteX41" fmla="*/ 37093 w 821484"/>
                <a:gd name="connsiteY41" fmla="*/ 83459 h 512151"/>
                <a:gd name="connsiteX42" fmla="*/ 70722 w 821484"/>
                <a:gd name="connsiteY42" fmla="*/ 110497 h 512151"/>
                <a:gd name="connsiteX43" fmla="*/ 83906 w 821484"/>
                <a:gd name="connsiteY43" fmla="*/ 146473 h 512151"/>
                <a:gd name="connsiteX44" fmla="*/ 62343 w 821484"/>
                <a:gd name="connsiteY44" fmla="*/ 148260 h 512151"/>
                <a:gd name="connsiteX45" fmla="*/ 95861 w 821484"/>
                <a:gd name="connsiteY45" fmla="*/ 173399 h 512151"/>
                <a:gd name="connsiteX46" fmla="*/ 125245 w 821484"/>
                <a:gd name="connsiteY46" fmla="*/ 191386 h 512151"/>
                <a:gd name="connsiteX47" fmla="*/ 133066 w 821484"/>
                <a:gd name="connsiteY47" fmla="*/ 224904 h 512151"/>
                <a:gd name="connsiteX48" fmla="*/ 164237 w 821484"/>
                <a:gd name="connsiteY48" fmla="*/ 252501 h 512151"/>
                <a:gd name="connsiteX49" fmla="*/ 192951 w 821484"/>
                <a:gd name="connsiteY49" fmla="*/ 287247 h 512151"/>
                <a:gd name="connsiteX50" fmla="*/ 206134 w 821484"/>
                <a:gd name="connsiteY50" fmla="*/ 278868 h 512151"/>
                <a:gd name="connsiteX51" fmla="*/ 200101 w 821484"/>
                <a:gd name="connsiteY51" fmla="*/ 257305 h 512151"/>
                <a:gd name="connsiteX52" fmla="*/ 177309 w 821484"/>
                <a:gd name="connsiteY52" fmla="*/ 247696 h 512151"/>
                <a:gd name="connsiteX53" fmla="*/ 170717 w 821484"/>
                <a:gd name="connsiteY53" fmla="*/ 223787 h 512151"/>
                <a:gd name="connsiteX54" fmla="*/ 153288 w 821484"/>
                <a:gd name="connsiteY54" fmla="*/ 185465 h 512151"/>
                <a:gd name="connsiteX55" fmla="*/ 123345 w 821484"/>
                <a:gd name="connsiteY55" fmla="*/ 144685 h 512151"/>
                <a:gd name="connsiteX56" fmla="*/ 101782 w 821484"/>
                <a:gd name="connsiteY56" fmla="*/ 115301 h 512151"/>
                <a:gd name="connsiteX57" fmla="*/ 104799 w 821484"/>
                <a:gd name="connsiteY57" fmla="*/ 100889 h 512151"/>
                <a:gd name="connsiteX58" fmla="*/ 83794 w 821484"/>
                <a:gd name="connsiteY58" fmla="*/ 91950 h 512151"/>
                <a:gd name="connsiteX59" fmla="*/ 68823 w 821484"/>
                <a:gd name="connsiteY59" fmla="*/ 70946 h 512151"/>
                <a:gd name="connsiteX60" fmla="*/ 59885 w 821484"/>
                <a:gd name="connsiteY60" fmla="*/ 30836 h 512151"/>
                <a:gd name="connsiteX61" fmla="*/ 69493 w 821484"/>
                <a:gd name="connsiteY61" fmla="*/ 27820 h 512151"/>
                <a:gd name="connsiteX62" fmla="*/ 79102 w 821484"/>
                <a:gd name="connsiteY62" fmla="*/ 32624 h 512151"/>
                <a:gd name="connsiteX63" fmla="*/ 93515 w 821484"/>
                <a:gd name="connsiteY63" fmla="*/ 38657 h 512151"/>
                <a:gd name="connsiteX64" fmla="*/ 111503 w 821484"/>
                <a:gd name="connsiteY64" fmla="*/ 42232 h 512151"/>
                <a:gd name="connsiteX65" fmla="*/ 116307 w 821484"/>
                <a:gd name="connsiteY65" fmla="*/ 76421 h 512151"/>
                <a:gd name="connsiteX66" fmla="*/ 121111 w 821484"/>
                <a:gd name="connsiteY66" fmla="*/ 107033 h 512151"/>
                <a:gd name="connsiteX67" fmla="*/ 133736 w 821484"/>
                <a:gd name="connsiteY67" fmla="*/ 114184 h 512151"/>
                <a:gd name="connsiteX68" fmla="*/ 152953 w 821484"/>
                <a:gd name="connsiteY68" fmla="*/ 129826 h 512151"/>
                <a:gd name="connsiteX69" fmla="*/ 175745 w 821484"/>
                <a:gd name="connsiteY69" fmla="*/ 145355 h 512151"/>
                <a:gd name="connsiteX70" fmla="*/ 188929 w 821484"/>
                <a:gd name="connsiteY70" fmla="*/ 163343 h 512151"/>
                <a:gd name="connsiteX71" fmla="*/ 207475 w 821484"/>
                <a:gd name="connsiteY71" fmla="*/ 177756 h 512151"/>
                <a:gd name="connsiteX72" fmla="*/ 211721 w 821484"/>
                <a:gd name="connsiteY72" fmla="*/ 193956 h 512151"/>
                <a:gd name="connsiteX73" fmla="*/ 228480 w 821484"/>
                <a:gd name="connsiteY73" fmla="*/ 214961 h 512151"/>
                <a:gd name="connsiteX74" fmla="*/ 250713 w 821484"/>
                <a:gd name="connsiteY74" fmla="*/ 235407 h 512151"/>
                <a:gd name="connsiteX75" fmla="*/ 308811 w 821484"/>
                <a:gd name="connsiteY75" fmla="*/ 300096 h 512151"/>
                <a:gd name="connsiteX76" fmla="*/ 321994 w 821484"/>
                <a:gd name="connsiteY76" fmla="*/ 329480 h 512151"/>
                <a:gd name="connsiteX77" fmla="*/ 320765 w 821484"/>
                <a:gd name="connsiteY77" fmla="*/ 349255 h 512151"/>
                <a:gd name="connsiteX78" fmla="*/ 312386 w 821484"/>
                <a:gd name="connsiteY78" fmla="*/ 358864 h 512151"/>
                <a:gd name="connsiteX79" fmla="*/ 333949 w 821484"/>
                <a:gd name="connsiteY79" fmla="*/ 392382 h 512151"/>
                <a:gd name="connsiteX80" fmla="*/ 372941 w 821484"/>
                <a:gd name="connsiteY80" fmla="*/ 418749 h 512151"/>
                <a:gd name="connsiteX81" fmla="*/ 416067 w 821484"/>
                <a:gd name="connsiteY81" fmla="*/ 431932 h 512151"/>
                <a:gd name="connsiteX82" fmla="*/ 469361 w 821484"/>
                <a:gd name="connsiteY82" fmla="*/ 458970 h 512151"/>
                <a:gd name="connsiteX83" fmla="*/ 530475 w 821484"/>
                <a:gd name="connsiteY83" fmla="*/ 485337 h 512151"/>
                <a:gd name="connsiteX84" fmla="*/ 584997 w 821484"/>
                <a:gd name="connsiteY84" fmla="*/ 482321 h 512151"/>
                <a:gd name="connsiteX85" fmla="*/ 634157 w 821484"/>
                <a:gd name="connsiteY85" fmla="*/ 489471 h 512151"/>
                <a:gd name="connsiteX86" fmla="*/ 663317 w 821484"/>
                <a:gd name="connsiteY86" fmla="*/ 512152 h 512151"/>
                <a:gd name="connsiteX87" fmla="*/ 685327 w 821484"/>
                <a:gd name="connsiteY87" fmla="*/ 482768 h 51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821484" h="512151">
                  <a:moveTo>
                    <a:pt x="685327" y="482768"/>
                  </a:moveTo>
                  <a:cubicBezTo>
                    <a:pt x="688232" y="482209"/>
                    <a:pt x="718286" y="486231"/>
                    <a:pt x="721191" y="478746"/>
                  </a:cubicBezTo>
                  <a:cubicBezTo>
                    <a:pt x="724096" y="471260"/>
                    <a:pt x="698623" y="454501"/>
                    <a:pt x="701527" y="452713"/>
                  </a:cubicBezTo>
                  <a:cubicBezTo>
                    <a:pt x="704432" y="450926"/>
                    <a:pt x="705550" y="432491"/>
                    <a:pt x="710130" y="432491"/>
                  </a:cubicBezTo>
                  <a:cubicBezTo>
                    <a:pt x="714823" y="432491"/>
                    <a:pt x="757055" y="433608"/>
                    <a:pt x="759401" y="432491"/>
                  </a:cubicBezTo>
                  <a:cubicBezTo>
                    <a:pt x="761748" y="431374"/>
                    <a:pt x="769792" y="416291"/>
                    <a:pt x="776719" y="415732"/>
                  </a:cubicBezTo>
                  <a:cubicBezTo>
                    <a:pt x="779847" y="415509"/>
                    <a:pt x="784875" y="419419"/>
                    <a:pt x="789344" y="423665"/>
                  </a:cubicBezTo>
                  <a:cubicBezTo>
                    <a:pt x="797165" y="416403"/>
                    <a:pt x="799846" y="400202"/>
                    <a:pt x="801299" y="387019"/>
                  </a:cubicBezTo>
                  <a:cubicBezTo>
                    <a:pt x="803086" y="370818"/>
                    <a:pt x="797723" y="365456"/>
                    <a:pt x="806103" y="356406"/>
                  </a:cubicBezTo>
                  <a:cubicBezTo>
                    <a:pt x="814482" y="347356"/>
                    <a:pt x="823532" y="346797"/>
                    <a:pt x="821074" y="334172"/>
                  </a:cubicBezTo>
                  <a:cubicBezTo>
                    <a:pt x="818728" y="321659"/>
                    <a:pt x="807332" y="334172"/>
                    <a:pt x="797723" y="328251"/>
                  </a:cubicBezTo>
                  <a:cubicBezTo>
                    <a:pt x="788115" y="322218"/>
                    <a:pt x="779736" y="326463"/>
                    <a:pt x="755156" y="330038"/>
                  </a:cubicBezTo>
                  <a:cubicBezTo>
                    <a:pt x="730576" y="333614"/>
                    <a:pt x="719180" y="343892"/>
                    <a:pt x="720409" y="361210"/>
                  </a:cubicBezTo>
                  <a:cubicBezTo>
                    <a:pt x="721638" y="378639"/>
                    <a:pt x="712030" y="370818"/>
                    <a:pt x="712588" y="385790"/>
                  </a:cubicBezTo>
                  <a:cubicBezTo>
                    <a:pt x="713147" y="400761"/>
                    <a:pt x="693371" y="401431"/>
                    <a:pt x="694600" y="410369"/>
                  </a:cubicBezTo>
                  <a:cubicBezTo>
                    <a:pt x="695829" y="419308"/>
                    <a:pt x="679071" y="410369"/>
                    <a:pt x="674266" y="407353"/>
                  </a:cubicBezTo>
                  <a:cubicBezTo>
                    <a:pt x="669462" y="404336"/>
                    <a:pt x="617956" y="419978"/>
                    <a:pt x="610694" y="421095"/>
                  </a:cubicBezTo>
                  <a:cubicBezTo>
                    <a:pt x="603544" y="422324"/>
                    <a:pt x="590248" y="406124"/>
                    <a:pt x="580081" y="406682"/>
                  </a:cubicBezTo>
                  <a:cubicBezTo>
                    <a:pt x="569914" y="407241"/>
                    <a:pt x="565669" y="391711"/>
                    <a:pt x="564440" y="379086"/>
                  </a:cubicBezTo>
                  <a:cubicBezTo>
                    <a:pt x="563211" y="366461"/>
                    <a:pt x="544106" y="355065"/>
                    <a:pt x="535726" y="343781"/>
                  </a:cubicBezTo>
                  <a:cubicBezTo>
                    <a:pt x="527347" y="332385"/>
                    <a:pt x="526118" y="307246"/>
                    <a:pt x="525559" y="291046"/>
                  </a:cubicBezTo>
                  <a:cubicBezTo>
                    <a:pt x="524889" y="274846"/>
                    <a:pt x="523101" y="247249"/>
                    <a:pt x="534497" y="215519"/>
                  </a:cubicBezTo>
                  <a:cubicBezTo>
                    <a:pt x="536061" y="211274"/>
                    <a:pt x="536732" y="207587"/>
                    <a:pt x="536955" y="204235"/>
                  </a:cubicBezTo>
                  <a:cubicBezTo>
                    <a:pt x="532821" y="201665"/>
                    <a:pt x="528799" y="199878"/>
                    <a:pt x="525671" y="199989"/>
                  </a:cubicBezTo>
                  <a:cubicBezTo>
                    <a:pt x="515392" y="200660"/>
                    <a:pt x="492376" y="186470"/>
                    <a:pt x="487907" y="186470"/>
                  </a:cubicBezTo>
                  <a:cubicBezTo>
                    <a:pt x="483438" y="186470"/>
                    <a:pt x="484109" y="175521"/>
                    <a:pt x="480198" y="169823"/>
                  </a:cubicBezTo>
                  <a:cubicBezTo>
                    <a:pt x="476400" y="164014"/>
                    <a:pt x="478857" y="153176"/>
                    <a:pt x="473830" y="149266"/>
                  </a:cubicBezTo>
                  <a:cubicBezTo>
                    <a:pt x="468690" y="145467"/>
                    <a:pt x="453384" y="130719"/>
                    <a:pt x="448245" y="112731"/>
                  </a:cubicBezTo>
                  <a:cubicBezTo>
                    <a:pt x="443105" y="94855"/>
                    <a:pt x="411710" y="85917"/>
                    <a:pt x="400202" y="85247"/>
                  </a:cubicBezTo>
                  <a:cubicBezTo>
                    <a:pt x="388695" y="84576"/>
                    <a:pt x="382326" y="108933"/>
                    <a:pt x="379086" y="110162"/>
                  </a:cubicBezTo>
                  <a:cubicBezTo>
                    <a:pt x="375846" y="111391"/>
                    <a:pt x="354060" y="97313"/>
                    <a:pt x="347691" y="94185"/>
                  </a:cubicBezTo>
                  <a:cubicBezTo>
                    <a:pt x="341323" y="90945"/>
                    <a:pt x="338083" y="84576"/>
                    <a:pt x="338083" y="76867"/>
                  </a:cubicBezTo>
                  <a:cubicBezTo>
                    <a:pt x="338083" y="69158"/>
                    <a:pt x="324676" y="56980"/>
                    <a:pt x="320765" y="55751"/>
                  </a:cubicBezTo>
                  <a:cubicBezTo>
                    <a:pt x="316967" y="54410"/>
                    <a:pt x="290041" y="28155"/>
                    <a:pt x="290041" y="28155"/>
                  </a:cubicBezTo>
                  <a:lnTo>
                    <a:pt x="247808" y="28155"/>
                  </a:lnTo>
                  <a:lnTo>
                    <a:pt x="238870" y="39663"/>
                  </a:lnTo>
                  <a:lnTo>
                    <a:pt x="162003" y="40333"/>
                  </a:lnTo>
                  <a:cubicBezTo>
                    <a:pt x="162003" y="40333"/>
                    <a:pt x="103123" y="18546"/>
                    <a:pt x="92174" y="16088"/>
                  </a:cubicBezTo>
                  <a:cubicBezTo>
                    <a:pt x="81225" y="13519"/>
                    <a:pt x="62120" y="0"/>
                    <a:pt x="62120" y="0"/>
                  </a:cubicBezTo>
                  <a:lnTo>
                    <a:pt x="0" y="8156"/>
                  </a:lnTo>
                  <a:cubicBezTo>
                    <a:pt x="3240" y="14971"/>
                    <a:pt x="7597" y="22345"/>
                    <a:pt x="14301" y="30725"/>
                  </a:cubicBezTo>
                  <a:cubicBezTo>
                    <a:pt x="26926" y="46255"/>
                    <a:pt x="35864" y="73851"/>
                    <a:pt x="37093" y="83459"/>
                  </a:cubicBezTo>
                  <a:cubicBezTo>
                    <a:pt x="38322" y="93068"/>
                    <a:pt x="55640" y="100889"/>
                    <a:pt x="70722" y="110497"/>
                  </a:cubicBezTo>
                  <a:cubicBezTo>
                    <a:pt x="85694" y="120105"/>
                    <a:pt x="85694" y="141110"/>
                    <a:pt x="83906" y="146473"/>
                  </a:cubicBezTo>
                  <a:cubicBezTo>
                    <a:pt x="82119" y="151836"/>
                    <a:pt x="63460" y="142897"/>
                    <a:pt x="62343" y="148260"/>
                  </a:cubicBezTo>
                  <a:cubicBezTo>
                    <a:pt x="61114" y="153623"/>
                    <a:pt x="86364" y="174628"/>
                    <a:pt x="95861" y="173399"/>
                  </a:cubicBezTo>
                  <a:cubicBezTo>
                    <a:pt x="105469" y="172170"/>
                    <a:pt x="110274" y="178203"/>
                    <a:pt x="125245" y="191386"/>
                  </a:cubicBezTo>
                  <a:cubicBezTo>
                    <a:pt x="140216" y="204570"/>
                    <a:pt x="139099" y="220100"/>
                    <a:pt x="133066" y="224904"/>
                  </a:cubicBezTo>
                  <a:cubicBezTo>
                    <a:pt x="127032" y="229709"/>
                    <a:pt x="145020" y="239876"/>
                    <a:pt x="164237" y="252501"/>
                  </a:cubicBezTo>
                  <a:cubicBezTo>
                    <a:pt x="183454" y="265126"/>
                    <a:pt x="191163" y="280656"/>
                    <a:pt x="192951" y="287247"/>
                  </a:cubicBezTo>
                  <a:cubicBezTo>
                    <a:pt x="194738" y="293839"/>
                    <a:pt x="203118" y="287806"/>
                    <a:pt x="206134" y="278868"/>
                  </a:cubicBezTo>
                  <a:cubicBezTo>
                    <a:pt x="209151" y="269930"/>
                    <a:pt x="200101" y="267472"/>
                    <a:pt x="200101" y="257305"/>
                  </a:cubicBezTo>
                  <a:cubicBezTo>
                    <a:pt x="200101" y="247026"/>
                    <a:pt x="184460" y="248925"/>
                    <a:pt x="177309" y="247696"/>
                  </a:cubicBezTo>
                  <a:cubicBezTo>
                    <a:pt x="170159" y="246467"/>
                    <a:pt x="177868" y="230938"/>
                    <a:pt x="170717" y="223787"/>
                  </a:cubicBezTo>
                  <a:cubicBezTo>
                    <a:pt x="163455" y="216525"/>
                    <a:pt x="156863" y="198649"/>
                    <a:pt x="153288" y="185465"/>
                  </a:cubicBezTo>
                  <a:cubicBezTo>
                    <a:pt x="149713" y="172281"/>
                    <a:pt x="131055" y="159098"/>
                    <a:pt x="123345" y="144685"/>
                  </a:cubicBezTo>
                  <a:cubicBezTo>
                    <a:pt x="115525" y="130272"/>
                    <a:pt x="107145" y="118876"/>
                    <a:pt x="101782" y="115301"/>
                  </a:cubicBezTo>
                  <a:cubicBezTo>
                    <a:pt x="96419" y="111726"/>
                    <a:pt x="109603" y="106363"/>
                    <a:pt x="104799" y="100889"/>
                  </a:cubicBezTo>
                  <a:cubicBezTo>
                    <a:pt x="99995" y="95526"/>
                    <a:pt x="92844" y="96084"/>
                    <a:pt x="83794" y="91950"/>
                  </a:cubicBezTo>
                  <a:cubicBezTo>
                    <a:pt x="74745" y="87705"/>
                    <a:pt x="68823" y="80554"/>
                    <a:pt x="68823" y="70946"/>
                  </a:cubicBezTo>
                  <a:cubicBezTo>
                    <a:pt x="68823" y="61337"/>
                    <a:pt x="62790" y="38545"/>
                    <a:pt x="59885" y="30836"/>
                  </a:cubicBezTo>
                  <a:cubicBezTo>
                    <a:pt x="56869" y="23016"/>
                    <a:pt x="66477" y="24245"/>
                    <a:pt x="69493" y="27820"/>
                  </a:cubicBezTo>
                  <a:cubicBezTo>
                    <a:pt x="72510" y="31395"/>
                    <a:pt x="74856" y="35082"/>
                    <a:pt x="79102" y="32624"/>
                  </a:cubicBezTo>
                  <a:cubicBezTo>
                    <a:pt x="83348" y="30166"/>
                    <a:pt x="90498" y="31954"/>
                    <a:pt x="93515" y="38657"/>
                  </a:cubicBezTo>
                  <a:cubicBezTo>
                    <a:pt x="96531" y="45249"/>
                    <a:pt x="106698" y="39216"/>
                    <a:pt x="111503" y="42232"/>
                  </a:cubicBezTo>
                  <a:cubicBezTo>
                    <a:pt x="116307" y="45249"/>
                    <a:pt x="100665" y="48824"/>
                    <a:pt x="116307" y="76421"/>
                  </a:cubicBezTo>
                  <a:cubicBezTo>
                    <a:pt x="131948" y="104017"/>
                    <a:pt x="121111" y="88375"/>
                    <a:pt x="121111" y="107033"/>
                  </a:cubicBezTo>
                  <a:cubicBezTo>
                    <a:pt x="121111" y="125580"/>
                    <a:pt x="130719" y="117200"/>
                    <a:pt x="133736" y="114184"/>
                  </a:cubicBezTo>
                  <a:cubicBezTo>
                    <a:pt x="136753" y="111167"/>
                    <a:pt x="145132" y="120217"/>
                    <a:pt x="152953" y="129826"/>
                  </a:cubicBezTo>
                  <a:cubicBezTo>
                    <a:pt x="160774" y="139434"/>
                    <a:pt x="175745" y="139993"/>
                    <a:pt x="175745" y="145355"/>
                  </a:cubicBezTo>
                  <a:cubicBezTo>
                    <a:pt x="175745" y="150718"/>
                    <a:pt x="178761" y="161556"/>
                    <a:pt x="188929" y="163343"/>
                  </a:cubicBezTo>
                  <a:cubicBezTo>
                    <a:pt x="199096" y="165131"/>
                    <a:pt x="200883" y="176527"/>
                    <a:pt x="207475" y="177756"/>
                  </a:cubicBezTo>
                  <a:cubicBezTo>
                    <a:pt x="214067" y="178985"/>
                    <a:pt x="215296" y="186135"/>
                    <a:pt x="211721" y="193956"/>
                  </a:cubicBezTo>
                  <a:cubicBezTo>
                    <a:pt x="208145" y="201777"/>
                    <a:pt x="211721" y="208369"/>
                    <a:pt x="228480" y="214961"/>
                  </a:cubicBezTo>
                  <a:cubicBezTo>
                    <a:pt x="245239" y="221553"/>
                    <a:pt x="237529" y="222781"/>
                    <a:pt x="250713" y="235407"/>
                  </a:cubicBezTo>
                  <a:cubicBezTo>
                    <a:pt x="263897" y="247920"/>
                    <a:pt x="301102" y="288700"/>
                    <a:pt x="308811" y="300096"/>
                  </a:cubicBezTo>
                  <a:cubicBezTo>
                    <a:pt x="316631" y="311492"/>
                    <a:pt x="318978" y="321100"/>
                    <a:pt x="321994" y="329480"/>
                  </a:cubicBezTo>
                  <a:cubicBezTo>
                    <a:pt x="325011" y="337859"/>
                    <a:pt x="315961" y="342105"/>
                    <a:pt x="320765" y="349255"/>
                  </a:cubicBezTo>
                  <a:cubicBezTo>
                    <a:pt x="325570" y="356517"/>
                    <a:pt x="311827" y="353501"/>
                    <a:pt x="312386" y="358864"/>
                  </a:cubicBezTo>
                  <a:cubicBezTo>
                    <a:pt x="312944" y="364338"/>
                    <a:pt x="320765" y="391264"/>
                    <a:pt x="333949" y="392382"/>
                  </a:cubicBezTo>
                  <a:cubicBezTo>
                    <a:pt x="347133" y="393611"/>
                    <a:pt x="362104" y="409699"/>
                    <a:pt x="372941" y="418749"/>
                  </a:cubicBezTo>
                  <a:cubicBezTo>
                    <a:pt x="383779" y="427687"/>
                    <a:pt x="399867" y="425899"/>
                    <a:pt x="416067" y="431932"/>
                  </a:cubicBezTo>
                  <a:cubicBezTo>
                    <a:pt x="432268" y="437966"/>
                    <a:pt x="446010" y="452378"/>
                    <a:pt x="469361" y="458970"/>
                  </a:cubicBezTo>
                  <a:cubicBezTo>
                    <a:pt x="492711" y="465562"/>
                    <a:pt x="515504" y="475729"/>
                    <a:pt x="530475" y="485337"/>
                  </a:cubicBezTo>
                  <a:cubicBezTo>
                    <a:pt x="545446" y="494946"/>
                    <a:pt x="564104" y="490700"/>
                    <a:pt x="584997" y="482321"/>
                  </a:cubicBezTo>
                  <a:cubicBezTo>
                    <a:pt x="606002" y="473941"/>
                    <a:pt x="622202" y="484667"/>
                    <a:pt x="634157" y="489471"/>
                  </a:cubicBezTo>
                  <a:cubicBezTo>
                    <a:pt x="640078" y="491818"/>
                    <a:pt x="651698" y="501761"/>
                    <a:pt x="663317" y="512152"/>
                  </a:cubicBezTo>
                  <a:cubicBezTo>
                    <a:pt x="673819" y="496734"/>
                    <a:pt x="683986" y="483103"/>
                    <a:pt x="685327" y="48276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0ED474D-8E21-1F60-8256-51E14D50E86C}"/>
                </a:ext>
              </a:extLst>
            </p:cNvPr>
            <p:cNvSpPr/>
            <p:nvPr/>
          </p:nvSpPr>
          <p:spPr>
            <a:xfrm>
              <a:off x="3573525" y="3637815"/>
              <a:ext cx="115412" cy="111949"/>
            </a:xfrm>
            <a:custGeom>
              <a:avLst/>
              <a:gdLst>
                <a:gd name="connsiteX0" fmla="*/ 100777 w 115412"/>
                <a:gd name="connsiteY0" fmla="*/ 74633 h 111949"/>
                <a:gd name="connsiteX1" fmla="*/ 115413 w 115412"/>
                <a:gd name="connsiteY1" fmla="*/ 59550 h 111949"/>
                <a:gd name="connsiteX2" fmla="*/ 104464 w 115412"/>
                <a:gd name="connsiteY2" fmla="*/ 53181 h 111949"/>
                <a:gd name="connsiteX3" fmla="*/ 90945 w 115412"/>
                <a:gd name="connsiteY3" fmla="*/ 54969 h 111949"/>
                <a:gd name="connsiteX4" fmla="*/ 92286 w 115412"/>
                <a:gd name="connsiteY4" fmla="*/ 335 h 111949"/>
                <a:gd name="connsiteX5" fmla="*/ 46925 w 115412"/>
                <a:gd name="connsiteY5" fmla="*/ 0 h 111949"/>
                <a:gd name="connsiteX6" fmla="*/ 38322 w 115412"/>
                <a:gd name="connsiteY6" fmla="*/ 20222 h 111949"/>
                <a:gd name="connsiteX7" fmla="*/ 57986 w 115412"/>
                <a:gd name="connsiteY7" fmla="*/ 46255 h 111949"/>
                <a:gd name="connsiteX8" fmla="*/ 22122 w 115412"/>
                <a:gd name="connsiteY8" fmla="*/ 50277 h 111949"/>
                <a:gd name="connsiteX9" fmla="*/ 0 w 115412"/>
                <a:gd name="connsiteY9" fmla="*/ 79437 h 111949"/>
                <a:gd name="connsiteX10" fmla="*/ 29607 w 115412"/>
                <a:gd name="connsiteY10" fmla="*/ 104687 h 111949"/>
                <a:gd name="connsiteX11" fmla="*/ 67371 w 115412"/>
                <a:gd name="connsiteY11" fmla="*/ 111279 h 111949"/>
                <a:gd name="connsiteX12" fmla="*/ 68265 w 115412"/>
                <a:gd name="connsiteY12" fmla="*/ 111949 h 111949"/>
                <a:gd name="connsiteX13" fmla="*/ 87481 w 115412"/>
                <a:gd name="connsiteY13" fmla="*/ 95973 h 111949"/>
                <a:gd name="connsiteX14" fmla="*/ 100777 w 115412"/>
                <a:gd name="connsiteY14" fmla="*/ 74633 h 11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5412" h="111949">
                  <a:moveTo>
                    <a:pt x="100777" y="74633"/>
                  </a:moveTo>
                  <a:cubicBezTo>
                    <a:pt x="106698" y="69940"/>
                    <a:pt x="111726" y="64242"/>
                    <a:pt x="115413" y="59550"/>
                  </a:cubicBezTo>
                  <a:cubicBezTo>
                    <a:pt x="106028" y="64689"/>
                    <a:pt x="103123" y="59773"/>
                    <a:pt x="104464" y="53181"/>
                  </a:cubicBezTo>
                  <a:lnTo>
                    <a:pt x="90945" y="54969"/>
                  </a:lnTo>
                  <a:lnTo>
                    <a:pt x="92286" y="335"/>
                  </a:lnTo>
                  <a:cubicBezTo>
                    <a:pt x="81336" y="782"/>
                    <a:pt x="50835" y="0"/>
                    <a:pt x="46925" y="0"/>
                  </a:cubicBezTo>
                  <a:cubicBezTo>
                    <a:pt x="42344" y="0"/>
                    <a:pt x="41115" y="18547"/>
                    <a:pt x="38322" y="20222"/>
                  </a:cubicBezTo>
                  <a:cubicBezTo>
                    <a:pt x="35417" y="22010"/>
                    <a:pt x="60891" y="38769"/>
                    <a:pt x="57986" y="46255"/>
                  </a:cubicBezTo>
                  <a:cubicBezTo>
                    <a:pt x="55081" y="53852"/>
                    <a:pt x="25027" y="49718"/>
                    <a:pt x="22122" y="50277"/>
                  </a:cubicBezTo>
                  <a:cubicBezTo>
                    <a:pt x="20781" y="50612"/>
                    <a:pt x="10614" y="64242"/>
                    <a:pt x="0" y="79437"/>
                  </a:cubicBezTo>
                  <a:cubicBezTo>
                    <a:pt x="11955" y="90051"/>
                    <a:pt x="23909" y="101112"/>
                    <a:pt x="29607" y="104687"/>
                  </a:cubicBezTo>
                  <a:cubicBezTo>
                    <a:pt x="41003" y="111949"/>
                    <a:pt x="59550" y="104129"/>
                    <a:pt x="67371" y="111279"/>
                  </a:cubicBezTo>
                  <a:cubicBezTo>
                    <a:pt x="67594" y="111502"/>
                    <a:pt x="67929" y="111726"/>
                    <a:pt x="68265" y="111949"/>
                  </a:cubicBezTo>
                  <a:cubicBezTo>
                    <a:pt x="76421" y="104240"/>
                    <a:pt x="84800" y="96643"/>
                    <a:pt x="87481" y="95973"/>
                  </a:cubicBezTo>
                  <a:cubicBezTo>
                    <a:pt x="93291" y="94408"/>
                    <a:pt x="88599" y="84576"/>
                    <a:pt x="100777" y="7463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556F7440-DB47-0933-C56A-7AB50C6E004A}"/>
                </a:ext>
              </a:extLst>
            </p:cNvPr>
            <p:cNvSpPr/>
            <p:nvPr/>
          </p:nvSpPr>
          <p:spPr>
            <a:xfrm>
              <a:off x="3664470" y="3621159"/>
              <a:ext cx="35193" cy="71625"/>
            </a:xfrm>
            <a:custGeom>
              <a:avLst/>
              <a:gdLst>
                <a:gd name="connsiteX0" fmla="*/ 5139 w 35193"/>
                <a:gd name="connsiteY0" fmla="*/ 16657 h 71625"/>
                <a:gd name="connsiteX1" fmla="*/ 1341 w 35193"/>
                <a:gd name="connsiteY1" fmla="*/ 16992 h 71625"/>
                <a:gd name="connsiteX2" fmla="*/ 0 w 35193"/>
                <a:gd name="connsiteY2" fmla="*/ 71626 h 71625"/>
                <a:gd name="connsiteX3" fmla="*/ 13519 w 35193"/>
                <a:gd name="connsiteY3" fmla="*/ 69838 h 71625"/>
                <a:gd name="connsiteX4" fmla="*/ 22010 w 35193"/>
                <a:gd name="connsiteY4" fmla="*/ 56208 h 71625"/>
                <a:gd name="connsiteX5" fmla="*/ 29160 w 35193"/>
                <a:gd name="connsiteY5" fmla="*/ 11294 h 71625"/>
                <a:gd name="connsiteX6" fmla="*/ 35194 w 35193"/>
                <a:gd name="connsiteY6" fmla="*/ 7830 h 71625"/>
                <a:gd name="connsiteX7" fmla="*/ 22569 w 35193"/>
                <a:gd name="connsiteY7" fmla="*/ 9 h 71625"/>
                <a:gd name="connsiteX8" fmla="*/ 5139 w 35193"/>
                <a:gd name="connsiteY8" fmla="*/ 16657 h 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193" h="71625">
                  <a:moveTo>
                    <a:pt x="5139" y="16657"/>
                  </a:moveTo>
                  <a:cubicBezTo>
                    <a:pt x="4804" y="16768"/>
                    <a:pt x="3352" y="16992"/>
                    <a:pt x="1341" y="16992"/>
                  </a:cubicBezTo>
                  <a:lnTo>
                    <a:pt x="0" y="71626"/>
                  </a:lnTo>
                  <a:lnTo>
                    <a:pt x="13519" y="69838"/>
                  </a:lnTo>
                  <a:cubicBezTo>
                    <a:pt x="14524" y="65146"/>
                    <a:pt x="17541" y="59671"/>
                    <a:pt x="22010" y="56208"/>
                  </a:cubicBezTo>
                  <a:cubicBezTo>
                    <a:pt x="32847" y="47828"/>
                    <a:pt x="16647" y="14199"/>
                    <a:pt x="29160" y="11294"/>
                  </a:cubicBezTo>
                  <a:cubicBezTo>
                    <a:pt x="31507" y="10735"/>
                    <a:pt x="33406" y="9394"/>
                    <a:pt x="35194" y="7830"/>
                  </a:cubicBezTo>
                  <a:cubicBezTo>
                    <a:pt x="30725" y="3585"/>
                    <a:pt x="25697" y="-214"/>
                    <a:pt x="22569" y="9"/>
                  </a:cubicBezTo>
                  <a:cubicBezTo>
                    <a:pt x="15642" y="456"/>
                    <a:pt x="7486" y="15539"/>
                    <a:pt x="5139" y="1665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FBAA0470-F6F3-4FC4-81F5-A719E6EBC1B4}"/>
                </a:ext>
              </a:extLst>
            </p:cNvPr>
            <p:cNvSpPr/>
            <p:nvPr/>
          </p:nvSpPr>
          <p:spPr>
            <a:xfrm>
              <a:off x="4064030" y="3573501"/>
              <a:ext cx="77845" cy="62079"/>
            </a:xfrm>
            <a:custGeom>
              <a:avLst/>
              <a:gdLst>
                <a:gd name="connsiteX0" fmla="*/ 34943 w 77845"/>
                <a:gd name="connsiteY0" fmla="*/ 1971 h 62079"/>
                <a:gd name="connsiteX1" fmla="*/ 52931 w 77845"/>
                <a:gd name="connsiteY1" fmla="*/ 39176 h 62079"/>
                <a:gd name="connsiteX2" fmla="*/ 196 w 77845"/>
                <a:gd name="connsiteY2" fmla="*/ 48784 h 62079"/>
                <a:gd name="connsiteX3" fmla="*/ 34943 w 77845"/>
                <a:gd name="connsiteY3" fmla="*/ 57164 h 62079"/>
                <a:gd name="connsiteX4" fmla="*/ 72483 w 77845"/>
                <a:gd name="connsiteY4" fmla="*/ 62080 h 62079"/>
                <a:gd name="connsiteX5" fmla="*/ 77846 w 77845"/>
                <a:gd name="connsiteY5" fmla="*/ 9568 h 62079"/>
                <a:gd name="connsiteX6" fmla="*/ 34943 w 77845"/>
                <a:gd name="connsiteY6" fmla="*/ 1971 h 6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845" h="62079">
                  <a:moveTo>
                    <a:pt x="34943" y="1971"/>
                  </a:moveTo>
                  <a:cubicBezTo>
                    <a:pt x="22988" y="10351"/>
                    <a:pt x="52931" y="28338"/>
                    <a:pt x="52931" y="39176"/>
                  </a:cubicBezTo>
                  <a:cubicBezTo>
                    <a:pt x="52931" y="49901"/>
                    <a:pt x="4777" y="37165"/>
                    <a:pt x="196" y="48784"/>
                  </a:cubicBezTo>
                  <a:cubicBezTo>
                    <a:pt x="-2150" y="54817"/>
                    <a:pt x="16955" y="63197"/>
                    <a:pt x="34943" y="57164"/>
                  </a:cubicBezTo>
                  <a:cubicBezTo>
                    <a:pt x="51702" y="51577"/>
                    <a:pt x="63210" y="57387"/>
                    <a:pt x="72483" y="62080"/>
                  </a:cubicBezTo>
                  <a:cubicBezTo>
                    <a:pt x="73824" y="43980"/>
                    <a:pt x="75947" y="23422"/>
                    <a:pt x="77846" y="9568"/>
                  </a:cubicBezTo>
                  <a:cubicBezTo>
                    <a:pt x="62539" y="5658"/>
                    <a:pt x="43658" y="-4174"/>
                    <a:pt x="34943" y="19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85583A85-27EB-58A1-6D93-E6456FF72428}"/>
                </a:ext>
              </a:extLst>
            </p:cNvPr>
            <p:cNvSpPr/>
            <p:nvPr/>
          </p:nvSpPr>
          <p:spPr>
            <a:xfrm>
              <a:off x="4136289" y="3582958"/>
              <a:ext cx="92062" cy="54862"/>
            </a:xfrm>
            <a:custGeom>
              <a:avLst/>
              <a:gdLst>
                <a:gd name="connsiteX0" fmla="*/ 35752 w 92062"/>
                <a:gd name="connsiteY0" fmla="*/ 41674 h 54862"/>
                <a:gd name="connsiteX1" fmla="*/ 92062 w 92062"/>
                <a:gd name="connsiteY1" fmla="*/ 30836 h 54862"/>
                <a:gd name="connsiteX2" fmla="*/ 20111 w 92062"/>
                <a:gd name="connsiteY2" fmla="*/ 894 h 54862"/>
                <a:gd name="connsiteX3" fmla="*/ 5363 w 92062"/>
                <a:gd name="connsiteY3" fmla="*/ 0 h 54862"/>
                <a:gd name="connsiteX4" fmla="*/ 0 w 92062"/>
                <a:gd name="connsiteY4" fmla="*/ 52511 h 54862"/>
                <a:gd name="connsiteX5" fmla="*/ 2011 w 92062"/>
                <a:gd name="connsiteY5" fmla="*/ 53517 h 54862"/>
                <a:gd name="connsiteX6" fmla="*/ 35752 w 92062"/>
                <a:gd name="connsiteY6" fmla="*/ 41674 h 5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062" h="54862">
                  <a:moveTo>
                    <a:pt x="35752" y="41674"/>
                  </a:moveTo>
                  <a:cubicBezTo>
                    <a:pt x="57315" y="34523"/>
                    <a:pt x="92062" y="47707"/>
                    <a:pt x="92062" y="30836"/>
                  </a:cubicBezTo>
                  <a:cubicBezTo>
                    <a:pt x="92062" y="14077"/>
                    <a:pt x="34523" y="-3910"/>
                    <a:pt x="20111" y="894"/>
                  </a:cubicBezTo>
                  <a:cubicBezTo>
                    <a:pt x="16200" y="2123"/>
                    <a:pt x="11061" y="1452"/>
                    <a:pt x="5363" y="0"/>
                  </a:cubicBezTo>
                  <a:cubicBezTo>
                    <a:pt x="3463" y="13966"/>
                    <a:pt x="1341" y="34412"/>
                    <a:pt x="0" y="52511"/>
                  </a:cubicBezTo>
                  <a:cubicBezTo>
                    <a:pt x="670" y="52846"/>
                    <a:pt x="1341" y="53293"/>
                    <a:pt x="2011" y="53517"/>
                  </a:cubicBezTo>
                  <a:cubicBezTo>
                    <a:pt x="11731" y="58433"/>
                    <a:pt x="14189" y="48824"/>
                    <a:pt x="35752" y="4167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9234D601-657E-33C8-6B72-65F02DECE2A3}"/>
                </a:ext>
              </a:extLst>
            </p:cNvPr>
            <p:cNvSpPr/>
            <p:nvPr/>
          </p:nvSpPr>
          <p:spPr>
            <a:xfrm>
              <a:off x="3713187" y="3716571"/>
              <a:ext cx="114291" cy="118132"/>
            </a:xfrm>
            <a:custGeom>
              <a:avLst/>
              <a:gdLst>
                <a:gd name="connsiteX0" fmla="*/ 61556 w 114291"/>
                <a:gd name="connsiteY0" fmla="*/ 111738 h 118132"/>
                <a:gd name="connsiteX1" fmla="*/ 88259 w 114291"/>
                <a:gd name="connsiteY1" fmla="*/ 116207 h 118132"/>
                <a:gd name="connsiteX2" fmla="*/ 101666 w 114291"/>
                <a:gd name="connsiteY2" fmla="*/ 117659 h 118132"/>
                <a:gd name="connsiteX3" fmla="*/ 97979 w 114291"/>
                <a:gd name="connsiteY3" fmla="*/ 111849 h 118132"/>
                <a:gd name="connsiteX4" fmla="*/ 104571 w 114291"/>
                <a:gd name="connsiteY4" fmla="*/ 77102 h 118132"/>
                <a:gd name="connsiteX5" fmla="*/ 108146 w 114291"/>
                <a:gd name="connsiteY5" fmla="*/ 30960 h 118132"/>
                <a:gd name="connsiteX6" fmla="*/ 114179 w 114291"/>
                <a:gd name="connsiteY6" fmla="*/ 2805 h 118132"/>
                <a:gd name="connsiteX7" fmla="*/ 114291 w 114291"/>
                <a:gd name="connsiteY7" fmla="*/ 12 h 118132"/>
                <a:gd name="connsiteX8" fmla="*/ 82673 w 114291"/>
                <a:gd name="connsiteY8" fmla="*/ 12748 h 118132"/>
                <a:gd name="connsiteX9" fmla="*/ 56640 w 114291"/>
                <a:gd name="connsiteY9" fmla="*/ 18558 h 118132"/>
                <a:gd name="connsiteX10" fmla="*/ 27145 w 114291"/>
                <a:gd name="connsiteY10" fmla="*/ 31295 h 118132"/>
                <a:gd name="connsiteX11" fmla="*/ 18430 w 114291"/>
                <a:gd name="connsiteY11" fmla="*/ 48054 h 118132"/>
                <a:gd name="connsiteX12" fmla="*/ 10274 w 114291"/>
                <a:gd name="connsiteY12" fmla="*/ 55651 h 118132"/>
                <a:gd name="connsiteX13" fmla="*/ 219 w 114291"/>
                <a:gd name="connsiteY13" fmla="*/ 57997 h 118132"/>
                <a:gd name="connsiteX14" fmla="*/ 4353 w 114291"/>
                <a:gd name="connsiteY14" fmla="*/ 68276 h 118132"/>
                <a:gd name="connsiteX15" fmla="*/ 37312 w 114291"/>
                <a:gd name="connsiteY15" fmla="*/ 100006 h 118132"/>
                <a:gd name="connsiteX16" fmla="*/ 46585 w 114291"/>
                <a:gd name="connsiteY16" fmla="*/ 110955 h 118132"/>
                <a:gd name="connsiteX17" fmla="*/ 61556 w 114291"/>
                <a:gd name="connsiteY17" fmla="*/ 111738 h 11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291" h="118132">
                  <a:moveTo>
                    <a:pt x="61556" y="111738"/>
                  </a:moveTo>
                  <a:cubicBezTo>
                    <a:pt x="67478" y="114754"/>
                    <a:pt x="82337" y="111738"/>
                    <a:pt x="88259" y="116207"/>
                  </a:cubicBezTo>
                  <a:cubicBezTo>
                    <a:pt x="91164" y="118441"/>
                    <a:pt x="96080" y="118441"/>
                    <a:pt x="101666" y="117659"/>
                  </a:cubicBezTo>
                  <a:cubicBezTo>
                    <a:pt x="99878" y="115201"/>
                    <a:pt x="98649" y="113078"/>
                    <a:pt x="97979" y="111849"/>
                  </a:cubicBezTo>
                  <a:cubicBezTo>
                    <a:pt x="93733" y="104140"/>
                    <a:pt x="100996" y="88499"/>
                    <a:pt x="104571" y="77102"/>
                  </a:cubicBezTo>
                  <a:cubicBezTo>
                    <a:pt x="108146" y="65706"/>
                    <a:pt x="101554" y="38110"/>
                    <a:pt x="108146" y="30960"/>
                  </a:cubicBezTo>
                  <a:cubicBezTo>
                    <a:pt x="114738" y="23809"/>
                    <a:pt x="111163" y="19564"/>
                    <a:pt x="114179" y="2805"/>
                  </a:cubicBezTo>
                  <a:cubicBezTo>
                    <a:pt x="114403" y="1687"/>
                    <a:pt x="114179" y="1017"/>
                    <a:pt x="114291" y="12"/>
                  </a:cubicBezTo>
                  <a:cubicBezTo>
                    <a:pt x="100772" y="-435"/>
                    <a:pt x="87030" y="12190"/>
                    <a:pt x="82673" y="12748"/>
                  </a:cubicBezTo>
                  <a:cubicBezTo>
                    <a:pt x="77421" y="13307"/>
                    <a:pt x="58987" y="8726"/>
                    <a:pt x="56640" y="18558"/>
                  </a:cubicBezTo>
                  <a:cubicBezTo>
                    <a:pt x="54294" y="28390"/>
                    <a:pt x="42786" y="30178"/>
                    <a:pt x="27145" y="31295"/>
                  </a:cubicBezTo>
                  <a:cubicBezTo>
                    <a:pt x="11503" y="32412"/>
                    <a:pt x="19659" y="45707"/>
                    <a:pt x="18430" y="48054"/>
                  </a:cubicBezTo>
                  <a:cubicBezTo>
                    <a:pt x="17313" y="50400"/>
                    <a:pt x="10274" y="55651"/>
                    <a:pt x="10274" y="55651"/>
                  </a:cubicBezTo>
                  <a:lnTo>
                    <a:pt x="219" y="57997"/>
                  </a:lnTo>
                  <a:cubicBezTo>
                    <a:pt x="-228" y="61796"/>
                    <a:pt x="-452" y="65483"/>
                    <a:pt x="4353" y="68276"/>
                  </a:cubicBezTo>
                  <a:cubicBezTo>
                    <a:pt x="13961" y="73639"/>
                    <a:pt x="27145" y="94643"/>
                    <a:pt x="37312" y="100006"/>
                  </a:cubicBezTo>
                  <a:cubicBezTo>
                    <a:pt x="42228" y="102576"/>
                    <a:pt x="45244" y="106822"/>
                    <a:pt x="46585" y="110955"/>
                  </a:cubicBezTo>
                  <a:cubicBezTo>
                    <a:pt x="52507" y="110397"/>
                    <a:pt x="58540" y="110173"/>
                    <a:pt x="61556" y="1117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002DA055-5394-6E10-3971-6CA0DBFA9581}"/>
                </a:ext>
              </a:extLst>
            </p:cNvPr>
            <p:cNvSpPr/>
            <p:nvPr/>
          </p:nvSpPr>
          <p:spPr>
            <a:xfrm>
              <a:off x="4080295" y="3987847"/>
              <a:ext cx="1068873" cy="1099612"/>
            </a:xfrm>
            <a:custGeom>
              <a:avLst/>
              <a:gdLst>
                <a:gd name="connsiteX0" fmla="*/ 568928 w 1068873"/>
                <a:gd name="connsiteY0" fmla="*/ 1087546 h 1099612"/>
                <a:gd name="connsiteX1" fmla="*/ 589262 w 1068873"/>
                <a:gd name="connsiteY1" fmla="*/ 1054028 h 1099612"/>
                <a:gd name="connsiteX2" fmla="*/ 603675 w 1068873"/>
                <a:gd name="connsiteY2" fmla="*/ 1021069 h 1099612"/>
                <a:gd name="connsiteX3" fmla="*/ 618087 w 1068873"/>
                <a:gd name="connsiteY3" fmla="*/ 992356 h 1099612"/>
                <a:gd name="connsiteX4" fmla="*/ 618758 w 1068873"/>
                <a:gd name="connsiteY4" fmla="*/ 1016936 h 1099612"/>
                <a:gd name="connsiteX5" fmla="*/ 620545 w 1068873"/>
                <a:gd name="connsiteY5" fmla="*/ 1025873 h 1099612"/>
                <a:gd name="connsiteX6" fmla="*/ 655292 w 1068873"/>
                <a:gd name="connsiteY6" fmla="*/ 973139 h 1099612"/>
                <a:gd name="connsiteX7" fmla="*/ 682218 w 1068873"/>
                <a:gd name="connsiteY7" fmla="*/ 944425 h 1099612"/>
                <a:gd name="connsiteX8" fmla="*/ 690039 w 1068873"/>
                <a:gd name="connsiteY8" fmla="*/ 905545 h 1099612"/>
                <a:gd name="connsiteX9" fmla="*/ 690598 w 1068873"/>
                <a:gd name="connsiteY9" fmla="*/ 865323 h 1099612"/>
                <a:gd name="connsiteX10" fmla="*/ 698977 w 1068873"/>
                <a:gd name="connsiteY10" fmla="*/ 845548 h 1099612"/>
                <a:gd name="connsiteX11" fmla="*/ 733165 w 1068873"/>
                <a:gd name="connsiteY11" fmla="*/ 819739 h 1099612"/>
                <a:gd name="connsiteX12" fmla="*/ 768582 w 1068873"/>
                <a:gd name="connsiteY12" fmla="*/ 804097 h 1099612"/>
                <a:gd name="connsiteX13" fmla="*/ 783554 w 1068873"/>
                <a:gd name="connsiteY13" fmla="*/ 795718 h 1099612"/>
                <a:gd name="connsiteX14" fmla="*/ 804558 w 1068873"/>
                <a:gd name="connsiteY14" fmla="*/ 779518 h 1099612"/>
                <a:gd name="connsiteX15" fmla="*/ 849472 w 1068873"/>
                <a:gd name="connsiteY15" fmla="*/ 780076 h 1099612"/>
                <a:gd name="connsiteX16" fmla="*/ 873493 w 1068873"/>
                <a:gd name="connsiteY16" fmla="*/ 772256 h 1099612"/>
                <a:gd name="connsiteX17" fmla="*/ 888464 w 1068873"/>
                <a:gd name="connsiteY17" fmla="*/ 756055 h 1099612"/>
                <a:gd name="connsiteX18" fmla="*/ 900419 w 1068873"/>
                <a:gd name="connsiteY18" fmla="*/ 741643 h 1099612"/>
                <a:gd name="connsiteX19" fmla="*/ 911144 w 1068873"/>
                <a:gd name="connsiteY19" fmla="*/ 717063 h 1099612"/>
                <a:gd name="connsiteX20" fmla="*/ 921982 w 1068873"/>
                <a:gd name="connsiteY20" fmla="*/ 691925 h 1099612"/>
                <a:gd name="connsiteX21" fmla="*/ 932149 w 1068873"/>
                <a:gd name="connsiteY21" fmla="*/ 677512 h 1099612"/>
                <a:gd name="connsiteX22" fmla="*/ 936395 w 1068873"/>
                <a:gd name="connsiteY22" fmla="*/ 644553 h 1099612"/>
                <a:gd name="connsiteX23" fmla="*/ 950137 w 1068873"/>
                <a:gd name="connsiteY23" fmla="*/ 630140 h 1099612"/>
                <a:gd name="connsiteX24" fmla="*/ 953154 w 1068873"/>
                <a:gd name="connsiteY24" fmla="*/ 596623 h 1099612"/>
                <a:gd name="connsiteX25" fmla="*/ 953154 w 1068873"/>
                <a:gd name="connsiteY25" fmla="*/ 543888 h 1099612"/>
                <a:gd name="connsiteX26" fmla="*/ 959187 w 1068873"/>
                <a:gd name="connsiteY26" fmla="*/ 504337 h 1099612"/>
                <a:gd name="connsiteX27" fmla="*/ 957399 w 1068873"/>
                <a:gd name="connsiteY27" fmla="*/ 493499 h 1099612"/>
                <a:gd name="connsiteX28" fmla="*/ 962203 w 1068873"/>
                <a:gd name="connsiteY28" fmla="*/ 485790 h 1099612"/>
                <a:gd name="connsiteX29" fmla="*/ 978962 w 1068873"/>
                <a:gd name="connsiteY29" fmla="*/ 491153 h 1099612"/>
                <a:gd name="connsiteX30" fmla="*/ 1000525 w 1068873"/>
                <a:gd name="connsiteY30" fmla="*/ 449144 h 1099612"/>
                <a:gd name="connsiteX31" fmla="*/ 1026334 w 1068873"/>
                <a:gd name="connsiteY31" fmla="*/ 429369 h 1099612"/>
                <a:gd name="connsiteX32" fmla="*/ 1064097 w 1068873"/>
                <a:gd name="connsiteY32" fmla="*/ 375964 h 1099612"/>
                <a:gd name="connsiteX33" fmla="*/ 1058735 w 1068873"/>
                <a:gd name="connsiteY33" fmla="*/ 297420 h 1099612"/>
                <a:gd name="connsiteX34" fmla="*/ 1035384 w 1068873"/>
                <a:gd name="connsiteY34" fmla="*/ 281779 h 1099612"/>
                <a:gd name="connsiteX35" fmla="*/ 970583 w 1068873"/>
                <a:gd name="connsiteY35" fmla="*/ 247032 h 1099612"/>
                <a:gd name="connsiteX36" fmla="*/ 891481 w 1068873"/>
                <a:gd name="connsiteY36" fmla="*/ 222452 h 1099612"/>
                <a:gd name="connsiteX37" fmla="*/ 838076 w 1068873"/>
                <a:gd name="connsiteY37" fmla="*/ 209827 h 1099612"/>
                <a:gd name="connsiteX38" fmla="*/ 802770 w 1068873"/>
                <a:gd name="connsiteY38" fmla="*/ 227256 h 1099612"/>
                <a:gd name="connsiteX39" fmla="*/ 808133 w 1068873"/>
                <a:gd name="connsiteY39" fmla="*/ 201448 h 1099612"/>
                <a:gd name="connsiteX40" fmla="*/ 744561 w 1068873"/>
                <a:gd name="connsiteY40" fmla="*/ 163126 h 1099612"/>
                <a:gd name="connsiteX41" fmla="*/ 705010 w 1068873"/>
                <a:gd name="connsiteY41" fmla="*/ 175080 h 1099612"/>
                <a:gd name="connsiteX42" fmla="*/ 685793 w 1068873"/>
                <a:gd name="connsiteY42" fmla="*/ 188264 h 1099612"/>
                <a:gd name="connsiteX43" fmla="*/ 672051 w 1068873"/>
                <a:gd name="connsiteY43" fmla="*/ 188823 h 1099612"/>
                <a:gd name="connsiteX44" fmla="*/ 695402 w 1068873"/>
                <a:gd name="connsiteY44" fmla="*/ 157651 h 1099612"/>
                <a:gd name="connsiteX45" fmla="*/ 640879 w 1068873"/>
                <a:gd name="connsiteY45" fmla="*/ 143238 h 1099612"/>
                <a:gd name="connsiteX46" fmla="*/ 623450 w 1068873"/>
                <a:gd name="connsiteY46" fmla="*/ 164243 h 1099612"/>
                <a:gd name="connsiteX47" fmla="*/ 630601 w 1068873"/>
                <a:gd name="connsiteY47" fmla="*/ 142010 h 1099612"/>
                <a:gd name="connsiteX48" fmla="*/ 657638 w 1068873"/>
                <a:gd name="connsiteY48" fmla="*/ 108492 h 1099612"/>
                <a:gd name="connsiteX49" fmla="*/ 635405 w 1068873"/>
                <a:gd name="connsiteY49" fmla="*/ 79666 h 1099612"/>
                <a:gd name="connsiteX50" fmla="*/ 615965 w 1068873"/>
                <a:gd name="connsiteY50" fmla="*/ 27714 h 1099612"/>
                <a:gd name="connsiteX51" fmla="*/ 584011 w 1068873"/>
                <a:gd name="connsiteY51" fmla="*/ 70840 h 1099612"/>
                <a:gd name="connsiteX52" fmla="*/ 555633 w 1068873"/>
                <a:gd name="connsiteY52" fmla="*/ 83018 h 1099612"/>
                <a:gd name="connsiteX53" fmla="*/ 528818 w 1068873"/>
                <a:gd name="connsiteY53" fmla="*/ 74862 h 1099612"/>
                <a:gd name="connsiteX54" fmla="*/ 498764 w 1068873"/>
                <a:gd name="connsiteY54" fmla="*/ 73969 h 1099612"/>
                <a:gd name="connsiteX55" fmla="*/ 487368 w 1068873"/>
                <a:gd name="connsiteY55" fmla="*/ 91063 h 1099612"/>
                <a:gd name="connsiteX56" fmla="*/ 454968 w 1068873"/>
                <a:gd name="connsiteY56" fmla="*/ 90280 h 1099612"/>
                <a:gd name="connsiteX57" fmla="*/ 441225 w 1068873"/>
                <a:gd name="connsiteY57" fmla="*/ 96760 h 1099612"/>
                <a:gd name="connsiteX58" fmla="*/ 423349 w 1068873"/>
                <a:gd name="connsiteY58" fmla="*/ 103241 h 1099612"/>
                <a:gd name="connsiteX59" fmla="*/ 394077 w 1068873"/>
                <a:gd name="connsiteY59" fmla="*/ 93521 h 1099612"/>
                <a:gd name="connsiteX60" fmla="*/ 388379 w 1068873"/>
                <a:gd name="connsiteY60" fmla="*/ 45590 h 1099612"/>
                <a:gd name="connsiteX61" fmla="*/ 385921 w 1068873"/>
                <a:gd name="connsiteY61" fmla="*/ 22798 h 1099612"/>
                <a:gd name="connsiteX62" fmla="*/ 374525 w 1068873"/>
                <a:gd name="connsiteY62" fmla="*/ 117 h 1099612"/>
                <a:gd name="connsiteX63" fmla="*/ 357542 w 1068873"/>
                <a:gd name="connsiteY63" fmla="*/ 15536 h 1099612"/>
                <a:gd name="connsiteX64" fmla="*/ 324248 w 1068873"/>
                <a:gd name="connsiteY64" fmla="*/ 28496 h 1099612"/>
                <a:gd name="connsiteX65" fmla="*/ 305590 w 1068873"/>
                <a:gd name="connsiteY65" fmla="*/ 38998 h 1099612"/>
                <a:gd name="connsiteX66" fmla="*/ 295088 w 1068873"/>
                <a:gd name="connsiteY66" fmla="*/ 38216 h 1099612"/>
                <a:gd name="connsiteX67" fmla="*/ 271513 w 1068873"/>
                <a:gd name="connsiteY67" fmla="*/ 30172 h 1099612"/>
                <a:gd name="connsiteX68" fmla="*/ 253637 w 1068873"/>
                <a:gd name="connsiteY68" fmla="*/ 33412 h 1099612"/>
                <a:gd name="connsiteX69" fmla="*/ 264140 w 1068873"/>
                <a:gd name="connsiteY69" fmla="*/ 53746 h 1099612"/>
                <a:gd name="connsiteX70" fmla="*/ 271402 w 1068873"/>
                <a:gd name="connsiteY70" fmla="*/ 70728 h 1099612"/>
                <a:gd name="connsiteX71" fmla="*/ 285144 w 1068873"/>
                <a:gd name="connsiteY71" fmla="*/ 73969 h 1099612"/>
                <a:gd name="connsiteX72" fmla="*/ 281904 w 1068873"/>
                <a:gd name="connsiteY72" fmla="*/ 85364 h 1099612"/>
                <a:gd name="connsiteX73" fmla="*/ 266486 w 1068873"/>
                <a:gd name="connsiteY73" fmla="*/ 100001 h 1099612"/>
                <a:gd name="connsiteX74" fmla="*/ 248610 w 1068873"/>
                <a:gd name="connsiteY74" fmla="*/ 108938 h 1099612"/>
                <a:gd name="connsiteX75" fmla="*/ 229951 w 1068873"/>
                <a:gd name="connsiteY75" fmla="*/ 118659 h 1099612"/>
                <a:gd name="connsiteX76" fmla="*/ 215315 w 1068873"/>
                <a:gd name="connsiteY76" fmla="*/ 121117 h 1099612"/>
                <a:gd name="connsiteX77" fmla="*/ 199115 w 1068873"/>
                <a:gd name="connsiteY77" fmla="*/ 114637 h 1099612"/>
                <a:gd name="connsiteX78" fmla="*/ 178446 w 1068873"/>
                <a:gd name="connsiteY78" fmla="*/ 87375 h 1099612"/>
                <a:gd name="connsiteX79" fmla="*/ 151967 w 1068873"/>
                <a:gd name="connsiteY79" fmla="*/ 95085 h 1099612"/>
                <a:gd name="connsiteX80" fmla="*/ 111075 w 1068873"/>
                <a:gd name="connsiteY80" fmla="*/ 98101 h 1099612"/>
                <a:gd name="connsiteX81" fmla="*/ 118114 w 1068873"/>
                <a:gd name="connsiteY81" fmla="*/ 112961 h 1099612"/>
                <a:gd name="connsiteX82" fmla="*/ 123477 w 1068873"/>
                <a:gd name="connsiteY82" fmla="*/ 124022 h 1099612"/>
                <a:gd name="connsiteX83" fmla="*/ 105154 w 1068873"/>
                <a:gd name="connsiteY83" fmla="*/ 138546 h 1099612"/>
                <a:gd name="connsiteX84" fmla="*/ 122471 w 1068873"/>
                <a:gd name="connsiteY84" fmla="*/ 182342 h 1099612"/>
                <a:gd name="connsiteX85" fmla="*/ 116885 w 1068873"/>
                <a:gd name="connsiteY85" fmla="*/ 219212 h 1099612"/>
                <a:gd name="connsiteX86" fmla="*/ 106494 w 1068873"/>
                <a:gd name="connsiteY86" fmla="*/ 255970 h 1099612"/>
                <a:gd name="connsiteX87" fmla="*/ 83255 w 1068873"/>
                <a:gd name="connsiteY87" fmla="*/ 257534 h 1099612"/>
                <a:gd name="connsiteX88" fmla="*/ 50519 w 1068873"/>
                <a:gd name="connsiteY88" fmla="*/ 269600 h 1099612"/>
                <a:gd name="connsiteX89" fmla="*/ 26498 w 1068873"/>
                <a:gd name="connsiteY89" fmla="*/ 285577 h 1099612"/>
                <a:gd name="connsiteX90" fmla="*/ 17672 w 1068873"/>
                <a:gd name="connsiteY90" fmla="*/ 311163 h 1099612"/>
                <a:gd name="connsiteX91" fmla="*/ 5717 w 1068873"/>
                <a:gd name="connsiteY91" fmla="*/ 325575 h 1099612"/>
                <a:gd name="connsiteX92" fmla="*/ 1695 w 1068873"/>
                <a:gd name="connsiteY92" fmla="*/ 343116 h 1099612"/>
                <a:gd name="connsiteX93" fmla="*/ 8846 w 1068873"/>
                <a:gd name="connsiteY93" fmla="*/ 366355 h 1099612"/>
                <a:gd name="connsiteX94" fmla="*/ 20018 w 1068873"/>
                <a:gd name="connsiteY94" fmla="*/ 389594 h 1099612"/>
                <a:gd name="connsiteX95" fmla="*/ 33537 w 1068873"/>
                <a:gd name="connsiteY95" fmla="*/ 399985 h 1099612"/>
                <a:gd name="connsiteX96" fmla="*/ 47950 w 1068873"/>
                <a:gd name="connsiteY96" fmla="*/ 415179 h 1099612"/>
                <a:gd name="connsiteX97" fmla="*/ 76663 w 1068873"/>
                <a:gd name="connsiteY97" fmla="*/ 411157 h 1099612"/>
                <a:gd name="connsiteX98" fmla="*/ 88618 w 1068873"/>
                <a:gd name="connsiteY98" fmla="*/ 408699 h 1099612"/>
                <a:gd name="connsiteX99" fmla="*/ 94986 w 1068873"/>
                <a:gd name="connsiteY99" fmla="*/ 443893 h 1099612"/>
                <a:gd name="connsiteX100" fmla="*/ 130180 w 1068873"/>
                <a:gd name="connsiteY100" fmla="*/ 444675 h 1099612"/>
                <a:gd name="connsiteX101" fmla="*/ 153307 w 1068873"/>
                <a:gd name="connsiteY101" fmla="*/ 439089 h 1099612"/>
                <a:gd name="connsiteX102" fmla="*/ 176435 w 1068873"/>
                <a:gd name="connsiteY102" fmla="*/ 427134 h 1099612"/>
                <a:gd name="connsiteX103" fmla="*/ 208388 w 1068873"/>
                <a:gd name="connsiteY103" fmla="*/ 412721 h 1099612"/>
                <a:gd name="connsiteX104" fmla="*/ 233974 w 1068873"/>
                <a:gd name="connsiteY104" fmla="*/ 414286 h 1099612"/>
                <a:gd name="connsiteX105" fmla="*/ 242800 w 1068873"/>
                <a:gd name="connsiteY105" fmla="*/ 467020 h 1099612"/>
                <a:gd name="connsiteX106" fmla="*/ 274753 w 1068873"/>
                <a:gd name="connsiteY106" fmla="*/ 486237 h 1099612"/>
                <a:gd name="connsiteX107" fmla="*/ 293970 w 1068873"/>
                <a:gd name="connsiteY107" fmla="*/ 490259 h 1099612"/>
                <a:gd name="connsiteX108" fmla="*/ 305143 w 1068873"/>
                <a:gd name="connsiteY108" fmla="*/ 499756 h 1099612"/>
                <a:gd name="connsiteX109" fmla="*/ 327488 w 1068873"/>
                <a:gd name="connsiteY109" fmla="*/ 510146 h 1099612"/>
                <a:gd name="connsiteX110" fmla="*/ 357095 w 1068873"/>
                <a:gd name="connsiteY110" fmla="*/ 516515 h 1099612"/>
                <a:gd name="connsiteX111" fmla="*/ 367486 w 1068873"/>
                <a:gd name="connsiteY111" fmla="*/ 534838 h 1099612"/>
                <a:gd name="connsiteX112" fmla="*/ 371508 w 1068873"/>
                <a:gd name="connsiteY112" fmla="*/ 555619 h 1099612"/>
                <a:gd name="connsiteX113" fmla="*/ 374637 w 1068873"/>
                <a:gd name="connsiteY113" fmla="*/ 577964 h 1099612"/>
                <a:gd name="connsiteX114" fmla="*/ 404244 w 1068873"/>
                <a:gd name="connsiteY114" fmla="*/ 591483 h 1099612"/>
                <a:gd name="connsiteX115" fmla="*/ 426589 w 1068873"/>
                <a:gd name="connsiteY115" fmla="*/ 605113 h 1099612"/>
                <a:gd name="connsiteX116" fmla="*/ 442566 w 1068873"/>
                <a:gd name="connsiteY116" fmla="*/ 631481 h 1099612"/>
                <a:gd name="connsiteX117" fmla="*/ 439437 w 1068873"/>
                <a:gd name="connsiteY117" fmla="*/ 666675 h 1099612"/>
                <a:gd name="connsiteX118" fmla="*/ 431170 w 1068873"/>
                <a:gd name="connsiteY118" fmla="*/ 684997 h 1099612"/>
                <a:gd name="connsiteX119" fmla="*/ 432287 w 1068873"/>
                <a:gd name="connsiteY119" fmla="*/ 699410 h 1099612"/>
                <a:gd name="connsiteX120" fmla="*/ 437203 w 1068873"/>
                <a:gd name="connsiteY120" fmla="*/ 732705 h 1099612"/>
                <a:gd name="connsiteX121" fmla="*/ 451057 w 1068873"/>
                <a:gd name="connsiteY121" fmla="*/ 754603 h 1099612"/>
                <a:gd name="connsiteX122" fmla="*/ 474520 w 1068873"/>
                <a:gd name="connsiteY122" fmla="*/ 757061 h 1099612"/>
                <a:gd name="connsiteX123" fmla="*/ 493178 w 1068873"/>
                <a:gd name="connsiteY123" fmla="*/ 779853 h 1099612"/>
                <a:gd name="connsiteX124" fmla="*/ 506138 w 1068873"/>
                <a:gd name="connsiteY124" fmla="*/ 809796 h 1099612"/>
                <a:gd name="connsiteX125" fmla="*/ 528818 w 1068873"/>
                <a:gd name="connsiteY125" fmla="*/ 804991 h 1099612"/>
                <a:gd name="connsiteX126" fmla="*/ 526249 w 1068873"/>
                <a:gd name="connsiteY126" fmla="*/ 853369 h 1099612"/>
                <a:gd name="connsiteX127" fmla="*/ 544013 w 1068873"/>
                <a:gd name="connsiteY127" fmla="*/ 854486 h 1099612"/>
                <a:gd name="connsiteX128" fmla="*/ 548929 w 1068873"/>
                <a:gd name="connsiteY128" fmla="*/ 895825 h 1099612"/>
                <a:gd name="connsiteX129" fmla="*/ 516082 w 1068873"/>
                <a:gd name="connsiteY129" fmla="*/ 914036 h 1099612"/>
                <a:gd name="connsiteX130" fmla="*/ 469380 w 1068873"/>
                <a:gd name="connsiteY130" fmla="*/ 963195 h 1099612"/>
                <a:gd name="connsiteX131" fmla="*/ 445583 w 1068873"/>
                <a:gd name="connsiteY131" fmla="*/ 991574 h 1099612"/>
                <a:gd name="connsiteX132" fmla="*/ 453627 w 1068873"/>
                <a:gd name="connsiteY132" fmla="*/ 991127 h 1099612"/>
                <a:gd name="connsiteX133" fmla="*/ 476642 w 1068873"/>
                <a:gd name="connsiteY133" fmla="*/ 999618 h 1099612"/>
                <a:gd name="connsiteX134" fmla="*/ 488820 w 1068873"/>
                <a:gd name="connsiteY134" fmla="*/ 1018500 h 1099612"/>
                <a:gd name="connsiteX135" fmla="*/ 504015 w 1068873"/>
                <a:gd name="connsiteY135" fmla="*/ 1014254 h 1099612"/>
                <a:gd name="connsiteX136" fmla="*/ 534405 w 1068873"/>
                <a:gd name="connsiteY136" fmla="*/ 1037381 h 1099612"/>
                <a:gd name="connsiteX137" fmla="*/ 552616 w 1068873"/>
                <a:gd name="connsiteY137" fmla="*/ 1058609 h 1099612"/>
                <a:gd name="connsiteX138" fmla="*/ 555409 w 1068873"/>
                <a:gd name="connsiteY138" fmla="*/ 1099613 h 1099612"/>
                <a:gd name="connsiteX139" fmla="*/ 568928 w 1068873"/>
                <a:gd name="connsiteY139" fmla="*/ 1087546 h 109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068873" h="1099612">
                  <a:moveTo>
                    <a:pt x="568928" y="1087546"/>
                  </a:moveTo>
                  <a:cubicBezTo>
                    <a:pt x="585687" y="1075592"/>
                    <a:pt x="581553" y="1068441"/>
                    <a:pt x="589262" y="1054028"/>
                  </a:cubicBezTo>
                  <a:cubicBezTo>
                    <a:pt x="597083" y="1039616"/>
                    <a:pt x="590491" y="1033694"/>
                    <a:pt x="603675" y="1021069"/>
                  </a:cubicBezTo>
                  <a:cubicBezTo>
                    <a:pt x="616858" y="1008444"/>
                    <a:pt x="601217" y="1000065"/>
                    <a:pt x="618087" y="992356"/>
                  </a:cubicBezTo>
                  <a:cubicBezTo>
                    <a:pt x="634846" y="984535"/>
                    <a:pt x="632500" y="999618"/>
                    <a:pt x="618758" y="1016936"/>
                  </a:cubicBezTo>
                  <a:cubicBezTo>
                    <a:pt x="605015" y="1034365"/>
                    <a:pt x="602557" y="1039169"/>
                    <a:pt x="620545" y="1025873"/>
                  </a:cubicBezTo>
                  <a:cubicBezTo>
                    <a:pt x="638533" y="1012690"/>
                    <a:pt x="645125" y="994143"/>
                    <a:pt x="655292" y="973139"/>
                  </a:cubicBezTo>
                  <a:cubicBezTo>
                    <a:pt x="665459" y="952134"/>
                    <a:pt x="673280" y="945542"/>
                    <a:pt x="682218" y="944425"/>
                  </a:cubicBezTo>
                  <a:cubicBezTo>
                    <a:pt x="691156" y="943196"/>
                    <a:pt x="691156" y="921074"/>
                    <a:pt x="690039" y="905545"/>
                  </a:cubicBezTo>
                  <a:cubicBezTo>
                    <a:pt x="688810" y="889903"/>
                    <a:pt x="684006" y="875490"/>
                    <a:pt x="690598" y="865323"/>
                  </a:cubicBezTo>
                  <a:cubicBezTo>
                    <a:pt x="697189" y="855156"/>
                    <a:pt x="690598" y="845548"/>
                    <a:pt x="698977" y="845548"/>
                  </a:cubicBezTo>
                  <a:cubicBezTo>
                    <a:pt x="707356" y="845548"/>
                    <a:pt x="719982" y="832923"/>
                    <a:pt x="733165" y="819739"/>
                  </a:cubicBezTo>
                  <a:cubicBezTo>
                    <a:pt x="746349" y="806555"/>
                    <a:pt x="754728" y="805327"/>
                    <a:pt x="768582" y="804097"/>
                  </a:cubicBezTo>
                  <a:cubicBezTo>
                    <a:pt x="782324" y="802869"/>
                    <a:pt x="774615" y="798064"/>
                    <a:pt x="783554" y="795718"/>
                  </a:cubicBezTo>
                  <a:cubicBezTo>
                    <a:pt x="792492" y="793260"/>
                    <a:pt x="798525" y="784881"/>
                    <a:pt x="804558" y="779518"/>
                  </a:cubicBezTo>
                  <a:cubicBezTo>
                    <a:pt x="810591" y="774155"/>
                    <a:pt x="835171" y="780076"/>
                    <a:pt x="849472" y="780076"/>
                  </a:cubicBezTo>
                  <a:cubicBezTo>
                    <a:pt x="863885" y="780076"/>
                    <a:pt x="873493" y="781306"/>
                    <a:pt x="873493" y="772256"/>
                  </a:cubicBezTo>
                  <a:cubicBezTo>
                    <a:pt x="873493" y="763317"/>
                    <a:pt x="880085" y="756055"/>
                    <a:pt x="888464" y="756055"/>
                  </a:cubicBezTo>
                  <a:cubicBezTo>
                    <a:pt x="896844" y="756055"/>
                    <a:pt x="900419" y="753709"/>
                    <a:pt x="900419" y="741643"/>
                  </a:cubicBezTo>
                  <a:cubicBezTo>
                    <a:pt x="900419" y="729688"/>
                    <a:pt x="903994" y="722426"/>
                    <a:pt x="911144" y="717063"/>
                  </a:cubicBezTo>
                  <a:cubicBezTo>
                    <a:pt x="918295" y="711700"/>
                    <a:pt x="919524" y="699745"/>
                    <a:pt x="921982" y="691925"/>
                  </a:cubicBezTo>
                  <a:cubicBezTo>
                    <a:pt x="924440" y="684104"/>
                    <a:pt x="932149" y="688908"/>
                    <a:pt x="932149" y="677512"/>
                  </a:cubicBezTo>
                  <a:cubicBezTo>
                    <a:pt x="932149" y="666116"/>
                    <a:pt x="936395" y="653491"/>
                    <a:pt x="936395" y="644553"/>
                  </a:cubicBezTo>
                  <a:cubicBezTo>
                    <a:pt x="936395" y="635615"/>
                    <a:pt x="946003" y="636732"/>
                    <a:pt x="950137" y="630140"/>
                  </a:cubicBezTo>
                  <a:cubicBezTo>
                    <a:pt x="954382" y="623548"/>
                    <a:pt x="946562" y="615169"/>
                    <a:pt x="953154" y="596623"/>
                  </a:cubicBezTo>
                  <a:cubicBezTo>
                    <a:pt x="959745" y="577964"/>
                    <a:pt x="953154" y="560647"/>
                    <a:pt x="953154" y="543888"/>
                  </a:cubicBezTo>
                  <a:cubicBezTo>
                    <a:pt x="953154" y="527129"/>
                    <a:pt x="953154" y="509700"/>
                    <a:pt x="959187" y="504337"/>
                  </a:cubicBezTo>
                  <a:cubicBezTo>
                    <a:pt x="965220" y="498974"/>
                    <a:pt x="962203" y="495957"/>
                    <a:pt x="957399" y="493499"/>
                  </a:cubicBezTo>
                  <a:cubicBezTo>
                    <a:pt x="952595" y="491153"/>
                    <a:pt x="957958" y="484561"/>
                    <a:pt x="962203" y="485790"/>
                  </a:cubicBezTo>
                  <a:cubicBezTo>
                    <a:pt x="966449" y="486908"/>
                    <a:pt x="971141" y="495957"/>
                    <a:pt x="978962" y="491153"/>
                  </a:cubicBezTo>
                  <a:cubicBezTo>
                    <a:pt x="986783" y="486349"/>
                    <a:pt x="993933" y="466015"/>
                    <a:pt x="1000525" y="449144"/>
                  </a:cubicBezTo>
                  <a:cubicBezTo>
                    <a:pt x="1007117" y="432385"/>
                    <a:pt x="1017954" y="432944"/>
                    <a:pt x="1026334" y="429369"/>
                  </a:cubicBezTo>
                  <a:cubicBezTo>
                    <a:pt x="1034713" y="425793"/>
                    <a:pt x="1052701" y="405459"/>
                    <a:pt x="1064097" y="375964"/>
                  </a:cubicBezTo>
                  <a:cubicBezTo>
                    <a:pt x="1075494" y="346580"/>
                    <a:pt x="1063539" y="317866"/>
                    <a:pt x="1058735" y="297420"/>
                  </a:cubicBezTo>
                  <a:cubicBezTo>
                    <a:pt x="1053930" y="276974"/>
                    <a:pt x="1047338" y="281220"/>
                    <a:pt x="1035384" y="281779"/>
                  </a:cubicBezTo>
                  <a:cubicBezTo>
                    <a:pt x="1023429" y="282337"/>
                    <a:pt x="1000637" y="279432"/>
                    <a:pt x="970583" y="247032"/>
                  </a:cubicBezTo>
                  <a:cubicBezTo>
                    <a:pt x="940640" y="214743"/>
                    <a:pt x="911256" y="217089"/>
                    <a:pt x="891481" y="222452"/>
                  </a:cubicBezTo>
                  <a:cubicBezTo>
                    <a:pt x="871705" y="227815"/>
                    <a:pt x="851260" y="212844"/>
                    <a:pt x="838076" y="209827"/>
                  </a:cubicBezTo>
                  <a:cubicBezTo>
                    <a:pt x="824892" y="206811"/>
                    <a:pt x="812267" y="223681"/>
                    <a:pt x="802770" y="227256"/>
                  </a:cubicBezTo>
                  <a:cubicBezTo>
                    <a:pt x="793162" y="230832"/>
                    <a:pt x="807575" y="212844"/>
                    <a:pt x="808133" y="201448"/>
                  </a:cubicBezTo>
                  <a:cubicBezTo>
                    <a:pt x="808692" y="190052"/>
                    <a:pt x="772157" y="173851"/>
                    <a:pt x="744561" y="163126"/>
                  </a:cubicBezTo>
                  <a:cubicBezTo>
                    <a:pt x="716965" y="152288"/>
                    <a:pt x="705010" y="157651"/>
                    <a:pt x="705010" y="175080"/>
                  </a:cubicBezTo>
                  <a:cubicBezTo>
                    <a:pt x="705010" y="192510"/>
                    <a:pt x="694173" y="169717"/>
                    <a:pt x="685793" y="188264"/>
                  </a:cubicBezTo>
                  <a:cubicBezTo>
                    <a:pt x="677414" y="206922"/>
                    <a:pt x="661772" y="194856"/>
                    <a:pt x="672051" y="188823"/>
                  </a:cubicBezTo>
                  <a:cubicBezTo>
                    <a:pt x="682218" y="182789"/>
                    <a:pt x="691826" y="169047"/>
                    <a:pt x="695402" y="157651"/>
                  </a:cubicBezTo>
                  <a:cubicBezTo>
                    <a:pt x="698977" y="146255"/>
                    <a:pt x="655851" y="137205"/>
                    <a:pt x="640879" y="143238"/>
                  </a:cubicBezTo>
                  <a:cubicBezTo>
                    <a:pt x="625908" y="149272"/>
                    <a:pt x="635517" y="170835"/>
                    <a:pt x="623450" y="164243"/>
                  </a:cubicBezTo>
                  <a:cubicBezTo>
                    <a:pt x="611496" y="157651"/>
                    <a:pt x="621104" y="141451"/>
                    <a:pt x="630601" y="142010"/>
                  </a:cubicBezTo>
                  <a:cubicBezTo>
                    <a:pt x="640209" y="142680"/>
                    <a:pt x="651046" y="122904"/>
                    <a:pt x="657638" y="108492"/>
                  </a:cubicBezTo>
                  <a:cubicBezTo>
                    <a:pt x="664230" y="94079"/>
                    <a:pt x="646242" y="91621"/>
                    <a:pt x="635405" y="79666"/>
                  </a:cubicBezTo>
                  <a:cubicBezTo>
                    <a:pt x="624679" y="67823"/>
                    <a:pt x="626914" y="33188"/>
                    <a:pt x="615965" y="27714"/>
                  </a:cubicBezTo>
                  <a:cubicBezTo>
                    <a:pt x="604233" y="39333"/>
                    <a:pt x="588480" y="57433"/>
                    <a:pt x="584011" y="70840"/>
                  </a:cubicBezTo>
                  <a:cubicBezTo>
                    <a:pt x="578313" y="87934"/>
                    <a:pt x="570939" y="78102"/>
                    <a:pt x="555633" y="83018"/>
                  </a:cubicBezTo>
                  <a:cubicBezTo>
                    <a:pt x="540214" y="87822"/>
                    <a:pt x="532952" y="81342"/>
                    <a:pt x="528818" y="74862"/>
                  </a:cubicBezTo>
                  <a:cubicBezTo>
                    <a:pt x="524796" y="68270"/>
                    <a:pt x="509378" y="74862"/>
                    <a:pt x="498764" y="73969"/>
                  </a:cubicBezTo>
                  <a:cubicBezTo>
                    <a:pt x="488262" y="73186"/>
                    <a:pt x="494742" y="86928"/>
                    <a:pt x="487368" y="91063"/>
                  </a:cubicBezTo>
                  <a:cubicBezTo>
                    <a:pt x="480106" y="95085"/>
                    <a:pt x="461447" y="82906"/>
                    <a:pt x="454968" y="90280"/>
                  </a:cubicBezTo>
                  <a:cubicBezTo>
                    <a:pt x="448487" y="97543"/>
                    <a:pt x="444465" y="90280"/>
                    <a:pt x="441225" y="96760"/>
                  </a:cubicBezTo>
                  <a:cubicBezTo>
                    <a:pt x="437985" y="103241"/>
                    <a:pt x="426589" y="99218"/>
                    <a:pt x="423349" y="103241"/>
                  </a:cubicBezTo>
                  <a:cubicBezTo>
                    <a:pt x="420109" y="107374"/>
                    <a:pt x="408713" y="109721"/>
                    <a:pt x="394077" y="93521"/>
                  </a:cubicBezTo>
                  <a:cubicBezTo>
                    <a:pt x="379441" y="77320"/>
                    <a:pt x="381899" y="50506"/>
                    <a:pt x="388379" y="45590"/>
                  </a:cubicBezTo>
                  <a:cubicBezTo>
                    <a:pt x="394859" y="40786"/>
                    <a:pt x="394859" y="26932"/>
                    <a:pt x="385921" y="22798"/>
                  </a:cubicBezTo>
                  <a:cubicBezTo>
                    <a:pt x="376983" y="18776"/>
                    <a:pt x="385921" y="1682"/>
                    <a:pt x="374525" y="117"/>
                  </a:cubicBezTo>
                  <a:cubicBezTo>
                    <a:pt x="363129" y="-1446"/>
                    <a:pt x="364805" y="13078"/>
                    <a:pt x="357542" y="15536"/>
                  </a:cubicBezTo>
                  <a:cubicBezTo>
                    <a:pt x="350280" y="17994"/>
                    <a:pt x="332404" y="30172"/>
                    <a:pt x="324248" y="28496"/>
                  </a:cubicBezTo>
                  <a:cubicBezTo>
                    <a:pt x="316092" y="26820"/>
                    <a:pt x="305590" y="30172"/>
                    <a:pt x="305590" y="38998"/>
                  </a:cubicBezTo>
                  <a:cubicBezTo>
                    <a:pt x="305590" y="47936"/>
                    <a:pt x="296652" y="45478"/>
                    <a:pt x="295088" y="38216"/>
                  </a:cubicBezTo>
                  <a:cubicBezTo>
                    <a:pt x="293412" y="30954"/>
                    <a:pt x="276429" y="34976"/>
                    <a:pt x="271513" y="30172"/>
                  </a:cubicBezTo>
                  <a:cubicBezTo>
                    <a:pt x="266598" y="25256"/>
                    <a:pt x="243917" y="27714"/>
                    <a:pt x="253637" y="33412"/>
                  </a:cubicBezTo>
                  <a:cubicBezTo>
                    <a:pt x="263357" y="39110"/>
                    <a:pt x="264140" y="44808"/>
                    <a:pt x="264140" y="53746"/>
                  </a:cubicBezTo>
                  <a:cubicBezTo>
                    <a:pt x="264140" y="62684"/>
                    <a:pt x="271402" y="60226"/>
                    <a:pt x="271402" y="70728"/>
                  </a:cubicBezTo>
                  <a:cubicBezTo>
                    <a:pt x="271402" y="81231"/>
                    <a:pt x="279558" y="73969"/>
                    <a:pt x="285144" y="73969"/>
                  </a:cubicBezTo>
                  <a:cubicBezTo>
                    <a:pt x="290842" y="73969"/>
                    <a:pt x="290842" y="83689"/>
                    <a:pt x="281904" y="85364"/>
                  </a:cubicBezTo>
                  <a:cubicBezTo>
                    <a:pt x="272966" y="87040"/>
                    <a:pt x="268944" y="91844"/>
                    <a:pt x="266486" y="100001"/>
                  </a:cubicBezTo>
                  <a:cubicBezTo>
                    <a:pt x="264028" y="108157"/>
                    <a:pt x="255984" y="102459"/>
                    <a:pt x="248610" y="108938"/>
                  </a:cubicBezTo>
                  <a:cubicBezTo>
                    <a:pt x="241347" y="115419"/>
                    <a:pt x="234867" y="121899"/>
                    <a:pt x="229951" y="118659"/>
                  </a:cubicBezTo>
                  <a:cubicBezTo>
                    <a:pt x="225035" y="115419"/>
                    <a:pt x="221013" y="117877"/>
                    <a:pt x="215315" y="121117"/>
                  </a:cubicBezTo>
                  <a:cubicBezTo>
                    <a:pt x="209617" y="124357"/>
                    <a:pt x="207159" y="121117"/>
                    <a:pt x="199115" y="114637"/>
                  </a:cubicBezTo>
                  <a:cubicBezTo>
                    <a:pt x="192970" y="109721"/>
                    <a:pt x="189171" y="97990"/>
                    <a:pt x="178446" y="87375"/>
                  </a:cubicBezTo>
                  <a:cubicBezTo>
                    <a:pt x="171966" y="90504"/>
                    <a:pt x="159005" y="95085"/>
                    <a:pt x="151967" y="95085"/>
                  </a:cubicBezTo>
                  <a:cubicBezTo>
                    <a:pt x="142470" y="95085"/>
                    <a:pt x="112751" y="92962"/>
                    <a:pt x="111075" y="98101"/>
                  </a:cubicBezTo>
                  <a:cubicBezTo>
                    <a:pt x="109511" y="103241"/>
                    <a:pt x="113198" y="111955"/>
                    <a:pt x="118114" y="112961"/>
                  </a:cubicBezTo>
                  <a:cubicBezTo>
                    <a:pt x="123030" y="114078"/>
                    <a:pt x="133197" y="116983"/>
                    <a:pt x="123477" y="124022"/>
                  </a:cubicBezTo>
                  <a:cubicBezTo>
                    <a:pt x="113756" y="131060"/>
                    <a:pt x="105154" y="121564"/>
                    <a:pt x="105154" y="138546"/>
                  </a:cubicBezTo>
                  <a:cubicBezTo>
                    <a:pt x="105154" y="155640"/>
                    <a:pt x="126940" y="166589"/>
                    <a:pt x="122471" y="182342"/>
                  </a:cubicBezTo>
                  <a:cubicBezTo>
                    <a:pt x="120125" y="190387"/>
                    <a:pt x="116885" y="211279"/>
                    <a:pt x="116885" y="219212"/>
                  </a:cubicBezTo>
                  <a:cubicBezTo>
                    <a:pt x="116885" y="227145"/>
                    <a:pt x="113756" y="254406"/>
                    <a:pt x="106494" y="255970"/>
                  </a:cubicBezTo>
                  <a:cubicBezTo>
                    <a:pt x="99344" y="257534"/>
                    <a:pt x="92864" y="249601"/>
                    <a:pt x="83255" y="257534"/>
                  </a:cubicBezTo>
                  <a:cubicBezTo>
                    <a:pt x="73647" y="265467"/>
                    <a:pt x="61692" y="260663"/>
                    <a:pt x="50519" y="269600"/>
                  </a:cubicBezTo>
                  <a:cubicBezTo>
                    <a:pt x="39347" y="278315"/>
                    <a:pt x="27392" y="275187"/>
                    <a:pt x="26498" y="285577"/>
                  </a:cubicBezTo>
                  <a:cubicBezTo>
                    <a:pt x="25716" y="295968"/>
                    <a:pt x="15326" y="301554"/>
                    <a:pt x="17672" y="311163"/>
                  </a:cubicBezTo>
                  <a:cubicBezTo>
                    <a:pt x="20130" y="320771"/>
                    <a:pt x="12868" y="318313"/>
                    <a:pt x="5717" y="325575"/>
                  </a:cubicBezTo>
                  <a:cubicBezTo>
                    <a:pt x="-1433" y="332726"/>
                    <a:pt x="6499" y="337530"/>
                    <a:pt x="1695" y="343116"/>
                  </a:cubicBezTo>
                  <a:cubicBezTo>
                    <a:pt x="-3109" y="348703"/>
                    <a:pt x="3259" y="357529"/>
                    <a:pt x="8846" y="366355"/>
                  </a:cubicBezTo>
                  <a:cubicBezTo>
                    <a:pt x="14432" y="375182"/>
                    <a:pt x="20800" y="381550"/>
                    <a:pt x="20018" y="389594"/>
                  </a:cubicBezTo>
                  <a:cubicBezTo>
                    <a:pt x="19236" y="397527"/>
                    <a:pt x="25605" y="400767"/>
                    <a:pt x="33537" y="399985"/>
                  </a:cubicBezTo>
                  <a:cubicBezTo>
                    <a:pt x="41581" y="399091"/>
                    <a:pt x="35101" y="415179"/>
                    <a:pt x="47950" y="415179"/>
                  </a:cubicBezTo>
                  <a:cubicBezTo>
                    <a:pt x="60686" y="415179"/>
                    <a:pt x="73535" y="418420"/>
                    <a:pt x="76663" y="411157"/>
                  </a:cubicBezTo>
                  <a:cubicBezTo>
                    <a:pt x="79903" y="404007"/>
                    <a:pt x="88618" y="398309"/>
                    <a:pt x="88618" y="408699"/>
                  </a:cubicBezTo>
                  <a:cubicBezTo>
                    <a:pt x="88618" y="419090"/>
                    <a:pt x="86272" y="447133"/>
                    <a:pt x="94986" y="443893"/>
                  </a:cubicBezTo>
                  <a:cubicBezTo>
                    <a:pt x="103813" y="440765"/>
                    <a:pt x="121354" y="441547"/>
                    <a:pt x="130180" y="444675"/>
                  </a:cubicBezTo>
                  <a:cubicBezTo>
                    <a:pt x="139006" y="447803"/>
                    <a:pt x="147721" y="444675"/>
                    <a:pt x="153307" y="439089"/>
                  </a:cubicBezTo>
                  <a:cubicBezTo>
                    <a:pt x="158894" y="433503"/>
                    <a:pt x="165262" y="433503"/>
                    <a:pt x="176435" y="427134"/>
                  </a:cubicBezTo>
                  <a:cubicBezTo>
                    <a:pt x="187607" y="420766"/>
                    <a:pt x="197998" y="412721"/>
                    <a:pt x="208388" y="412721"/>
                  </a:cubicBezTo>
                  <a:cubicBezTo>
                    <a:pt x="218779" y="412721"/>
                    <a:pt x="236320" y="406353"/>
                    <a:pt x="233974" y="414286"/>
                  </a:cubicBezTo>
                  <a:cubicBezTo>
                    <a:pt x="231516" y="422330"/>
                    <a:pt x="229951" y="451825"/>
                    <a:pt x="242800" y="467020"/>
                  </a:cubicBezTo>
                  <a:cubicBezTo>
                    <a:pt x="255537" y="482215"/>
                    <a:pt x="262799" y="487801"/>
                    <a:pt x="274753" y="486237"/>
                  </a:cubicBezTo>
                  <a:cubicBezTo>
                    <a:pt x="286708" y="484673"/>
                    <a:pt x="285144" y="491041"/>
                    <a:pt x="293970" y="490259"/>
                  </a:cubicBezTo>
                  <a:cubicBezTo>
                    <a:pt x="302797" y="489477"/>
                    <a:pt x="297210" y="499756"/>
                    <a:pt x="305143" y="499756"/>
                  </a:cubicBezTo>
                  <a:cubicBezTo>
                    <a:pt x="313075" y="499756"/>
                    <a:pt x="327488" y="501432"/>
                    <a:pt x="327488" y="510146"/>
                  </a:cubicBezTo>
                  <a:cubicBezTo>
                    <a:pt x="327488" y="518973"/>
                    <a:pt x="351509" y="511711"/>
                    <a:pt x="357095" y="516515"/>
                  </a:cubicBezTo>
                  <a:cubicBezTo>
                    <a:pt x="362682" y="521319"/>
                    <a:pt x="369050" y="525341"/>
                    <a:pt x="367486" y="534838"/>
                  </a:cubicBezTo>
                  <a:cubicBezTo>
                    <a:pt x="365810" y="544446"/>
                    <a:pt x="379441" y="551597"/>
                    <a:pt x="371508" y="555619"/>
                  </a:cubicBezTo>
                  <a:cubicBezTo>
                    <a:pt x="363464" y="559641"/>
                    <a:pt x="373854" y="567574"/>
                    <a:pt x="374637" y="577964"/>
                  </a:cubicBezTo>
                  <a:cubicBezTo>
                    <a:pt x="375419" y="588355"/>
                    <a:pt x="386591" y="592377"/>
                    <a:pt x="404244" y="591483"/>
                  </a:cubicBezTo>
                  <a:cubicBezTo>
                    <a:pt x="421785" y="590701"/>
                    <a:pt x="426589" y="592377"/>
                    <a:pt x="426589" y="605113"/>
                  </a:cubicBezTo>
                  <a:cubicBezTo>
                    <a:pt x="426589" y="617850"/>
                    <a:pt x="438544" y="619526"/>
                    <a:pt x="442566" y="631481"/>
                  </a:cubicBezTo>
                  <a:cubicBezTo>
                    <a:pt x="446588" y="643435"/>
                    <a:pt x="437762" y="656954"/>
                    <a:pt x="439437" y="666675"/>
                  </a:cubicBezTo>
                  <a:cubicBezTo>
                    <a:pt x="440667" y="674049"/>
                    <a:pt x="436198" y="681869"/>
                    <a:pt x="431170" y="684997"/>
                  </a:cubicBezTo>
                  <a:cubicBezTo>
                    <a:pt x="437315" y="692818"/>
                    <a:pt x="437873" y="696394"/>
                    <a:pt x="432287" y="699410"/>
                  </a:cubicBezTo>
                  <a:cubicBezTo>
                    <a:pt x="425025" y="703433"/>
                    <a:pt x="441225" y="714828"/>
                    <a:pt x="437203" y="732705"/>
                  </a:cubicBezTo>
                  <a:cubicBezTo>
                    <a:pt x="433181" y="750581"/>
                    <a:pt x="432287" y="753821"/>
                    <a:pt x="451057" y="754603"/>
                  </a:cubicBezTo>
                  <a:cubicBezTo>
                    <a:pt x="469715" y="755385"/>
                    <a:pt x="468039" y="761083"/>
                    <a:pt x="474520" y="757061"/>
                  </a:cubicBezTo>
                  <a:cubicBezTo>
                    <a:pt x="481000" y="753039"/>
                    <a:pt x="490720" y="770915"/>
                    <a:pt x="493178" y="779853"/>
                  </a:cubicBezTo>
                  <a:cubicBezTo>
                    <a:pt x="495636" y="788791"/>
                    <a:pt x="502898" y="809796"/>
                    <a:pt x="506138" y="809796"/>
                  </a:cubicBezTo>
                  <a:cubicBezTo>
                    <a:pt x="509378" y="809796"/>
                    <a:pt x="519098" y="800075"/>
                    <a:pt x="528818" y="804991"/>
                  </a:cubicBezTo>
                  <a:cubicBezTo>
                    <a:pt x="537868" y="809460"/>
                    <a:pt x="526584" y="839962"/>
                    <a:pt x="526249" y="853369"/>
                  </a:cubicBezTo>
                  <a:cubicBezTo>
                    <a:pt x="533064" y="853145"/>
                    <a:pt x="541331" y="853145"/>
                    <a:pt x="544013" y="854486"/>
                  </a:cubicBezTo>
                  <a:cubicBezTo>
                    <a:pt x="548817" y="856944"/>
                    <a:pt x="551275" y="889680"/>
                    <a:pt x="548929" y="895825"/>
                  </a:cubicBezTo>
                  <a:cubicBezTo>
                    <a:pt x="546471" y="901858"/>
                    <a:pt x="526472" y="907332"/>
                    <a:pt x="516082" y="914036"/>
                  </a:cubicBezTo>
                  <a:cubicBezTo>
                    <a:pt x="505803" y="920739"/>
                    <a:pt x="480888" y="944425"/>
                    <a:pt x="469380" y="963195"/>
                  </a:cubicBezTo>
                  <a:cubicBezTo>
                    <a:pt x="462565" y="974368"/>
                    <a:pt x="452510" y="983529"/>
                    <a:pt x="445583" y="991574"/>
                  </a:cubicBezTo>
                  <a:cubicBezTo>
                    <a:pt x="448934" y="992021"/>
                    <a:pt x="451727" y="991909"/>
                    <a:pt x="453627" y="991127"/>
                  </a:cubicBezTo>
                  <a:cubicBezTo>
                    <a:pt x="459101" y="988669"/>
                    <a:pt x="467593" y="988669"/>
                    <a:pt x="476642" y="999618"/>
                  </a:cubicBezTo>
                  <a:cubicBezTo>
                    <a:pt x="485804" y="1010567"/>
                    <a:pt x="485133" y="1019058"/>
                    <a:pt x="488820" y="1018500"/>
                  </a:cubicBezTo>
                  <a:cubicBezTo>
                    <a:pt x="492507" y="1017829"/>
                    <a:pt x="496753" y="1003863"/>
                    <a:pt x="504015" y="1014254"/>
                  </a:cubicBezTo>
                  <a:cubicBezTo>
                    <a:pt x="511277" y="1024533"/>
                    <a:pt x="530159" y="1032465"/>
                    <a:pt x="534405" y="1037381"/>
                  </a:cubicBezTo>
                  <a:cubicBezTo>
                    <a:pt x="538650" y="1042185"/>
                    <a:pt x="552616" y="1045873"/>
                    <a:pt x="552616" y="1058609"/>
                  </a:cubicBezTo>
                  <a:cubicBezTo>
                    <a:pt x="552616" y="1067771"/>
                    <a:pt x="548259" y="1084977"/>
                    <a:pt x="555409" y="1099613"/>
                  </a:cubicBezTo>
                  <a:cubicBezTo>
                    <a:pt x="559767" y="1095590"/>
                    <a:pt x="563677" y="1091345"/>
                    <a:pt x="568928" y="10875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FD2E4CD8-8C11-CE8B-41DB-443949B5A03D}"/>
                </a:ext>
              </a:extLst>
            </p:cNvPr>
            <p:cNvSpPr/>
            <p:nvPr/>
          </p:nvSpPr>
          <p:spPr>
            <a:xfrm>
              <a:off x="4502044" y="4978094"/>
              <a:ext cx="134777" cy="142590"/>
            </a:xfrm>
            <a:custGeom>
              <a:avLst/>
              <a:gdLst>
                <a:gd name="connsiteX0" fmla="*/ 131761 w 134777"/>
                <a:gd name="connsiteY0" fmla="*/ 68809 h 142590"/>
                <a:gd name="connsiteX1" fmla="*/ 113550 w 134777"/>
                <a:gd name="connsiteY1" fmla="*/ 47581 h 142590"/>
                <a:gd name="connsiteX2" fmla="*/ 83160 w 134777"/>
                <a:gd name="connsiteY2" fmla="*/ 24454 h 142590"/>
                <a:gd name="connsiteX3" fmla="*/ 67966 w 134777"/>
                <a:gd name="connsiteY3" fmla="*/ 28699 h 142590"/>
                <a:gd name="connsiteX4" fmla="*/ 55787 w 134777"/>
                <a:gd name="connsiteY4" fmla="*/ 9818 h 142590"/>
                <a:gd name="connsiteX5" fmla="*/ 32772 w 134777"/>
                <a:gd name="connsiteY5" fmla="*/ 1326 h 142590"/>
                <a:gd name="connsiteX6" fmla="*/ 24728 w 134777"/>
                <a:gd name="connsiteY6" fmla="*/ 1773 h 142590"/>
                <a:gd name="connsiteX7" fmla="*/ 16348 w 134777"/>
                <a:gd name="connsiteY7" fmla="*/ 17080 h 142590"/>
                <a:gd name="connsiteX8" fmla="*/ 7298 w 134777"/>
                <a:gd name="connsiteY8" fmla="*/ 63223 h 142590"/>
                <a:gd name="connsiteX9" fmla="*/ 36 w 134777"/>
                <a:gd name="connsiteY9" fmla="*/ 98416 h 142590"/>
                <a:gd name="connsiteX10" fmla="*/ 7969 w 134777"/>
                <a:gd name="connsiteY10" fmla="*/ 114840 h 142590"/>
                <a:gd name="connsiteX11" fmla="*/ 5958 w 134777"/>
                <a:gd name="connsiteY11" fmla="*/ 126124 h 142590"/>
                <a:gd name="connsiteX12" fmla="*/ 16683 w 134777"/>
                <a:gd name="connsiteY12" fmla="*/ 131264 h 142590"/>
                <a:gd name="connsiteX13" fmla="*/ 51430 w 134777"/>
                <a:gd name="connsiteY13" fmla="*/ 140313 h 142590"/>
                <a:gd name="connsiteX14" fmla="*/ 72435 w 134777"/>
                <a:gd name="connsiteY14" fmla="*/ 140313 h 142590"/>
                <a:gd name="connsiteX15" fmla="*/ 113215 w 134777"/>
                <a:gd name="connsiteY15" fmla="*/ 134951 h 142590"/>
                <a:gd name="connsiteX16" fmla="*/ 134778 w 134777"/>
                <a:gd name="connsiteY16" fmla="*/ 109701 h 142590"/>
                <a:gd name="connsiteX17" fmla="*/ 131761 w 134777"/>
                <a:gd name="connsiteY17" fmla="*/ 68809 h 1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777" h="142590">
                  <a:moveTo>
                    <a:pt x="131761" y="68809"/>
                  </a:moveTo>
                  <a:cubicBezTo>
                    <a:pt x="131761" y="56072"/>
                    <a:pt x="117796" y="52385"/>
                    <a:pt x="113550" y="47581"/>
                  </a:cubicBezTo>
                  <a:cubicBezTo>
                    <a:pt x="109304" y="42777"/>
                    <a:pt x="90423" y="34844"/>
                    <a:pt x="83160" y="24454"/>
                  </a:cubicBezTo>
                  <a:cubicBezTo>
                    <a:pt x="75898" y="14175"/>
                    <a:pt x="71653" y="28029"/>
                    <a:pt x="67966" y="28699"/>
                  </a:cubicBezTo>
                  <a:cubicBezTo>
                    <a:pt x="64279" y="29258"/>
                    <a:pt x="64949" y="20767"/>
                    <a:pt x="55787" y="9818"/>
                  </a:cubicBezTo>
                  <a:cubicBezTo>
                    <a:pt x="46738" y="-1132"/>
                    <a:pt x="38135" y="-1132"/>
                    <a:pt x="32772" y="1326"/>
                  </a:cubicBezTo>
                  <a:cubicBezTo>
                    <a:pt x="30873" y="2109"/>
                    <a:pt x="28080" y="2332"/>
                    <a:pt x="24728" y="1773"/>
                  </a:cubicBezTo>
                  <a:cubicBezTo>
                    <a:pt x="19924" y="7360"/>
                    <a:pt x="16348" y="12387"/>
                    <a:pt x="16348" y="17080"/>
                  </a:cubicBezTo>
                  <a:cubicBezTo>
                    <a:pt x="16348" y="28699"/>
                    <a:pt x="7857" y="41324"/>
                    <a:pt x="7298" y="63223"/>
                  </a:cubicBezTo>
                  <a:cubicBezTo>
                    <a:pt x="6628" y="85121"/>
                    <a:pt x="595" y="81434"/>
                    <a:pt x="36" y="98416"/>
                  </a:cubicBezTo>
                  <a:cubicBezTo>
                    <a:pt x="-522" y="115510"/>
                    <a:pt x="5511" y="112382"/>
                    <a:pt x="7969" y="114840"/>
                  </a:cubicBezTo>
                  <a:cubicBezTo>
                    <a:pt x="9309" y="116181"/>
                    <a:pt x="7634" y="121544"/>
                    <a:pt x="5958" y="126124"/>
                  </a:cubicBezTo>
                  <a:cubicBezTo>
                    <a:pt x="8528" y="128359"/>
                    <a:pt x="11097" y="131934"/>
                    <a:pt x="16683" y="131264"/>
                  </a:cubicBezTo>
                  <a:cubicBezTo>
                    <a:pt x="27521" y="130035"/>
                    <a:pt x="38246" y="134281"/>
                    <a:pt x="51430" y="140313"/>
                  </a:cubicBezTo>
                  <a:cubicBezTo>
                    <a:pt x="64614" y="146235"/>
                    <a:pt x="59810" y="138526"/>
                    <a:pt x="72435" y="140313"/>
                  </a:cubicBezTo>
                  <a:cubicBezTo>
                    <a:pt x="85060" y="142101"/>
                    <a:pt x="99361" y="143330"/>
                    <a:pt x="113215" y="134951"/>
                  </a:cubicBezTo>
                  <a:cubicBezTo>
                    <a:pt x="122712" y="129253"/>
                    <a:pt x="127404" y="119197"/>
                    <a:pt x="134778" y="109701"/>
                  </a:cubicBezTo>
                  <a:cubicBezTo>
                    <a:pt x="127404" y="95176"/>
                    <a:pt x="131761" y="77859"/>
                    <a:pt x="131761" y="6880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87AB0D89-845E-027C-4F10-51CB29A15579}"/>
                </a:ext>
              </a:extLst>
            </p:cNvPr>
            <p:cNvSpPr/>
            <p:nvPr/>
          </p:nvSpPr>
          <p:spPr>
            <a:xfrm>
              <a:off x="4087730" y="4736964"/>
              <a:ext cx="543189" cy="1071903"/>
            </a:xfrm>
            <a:custGeom>
              <a:avLst/>
              <a:gdLst>
                <a:gd name="connsiteX0" fmla="*/ 205423 w 543189"/>
                <a:gd name="connsiteY0" fmla="*/ 1052469 h 1071903"/>
                <a:gd name="connsiteX1" fmla="*/ 152017 w 543189"/>
                <a:gd name="connsiteY1" fmla="*/ 1017052 h 1071903"/>
                <a:gd name="connsiteX2" fmla="*/ 138834 w 543189"/>
                <a:gd name="connsiteY2" fmla="*/ 1004427 h 1071903"/>
                <a:gd name="connsiteX3" fmla="*/ 141180 w 543189"/>
                <a:gd name="connsiteY3" fmla="*/ 993031 h 1071903"/>
                <a:gd name="connsiteX4" fmla="*/ 131683 w 543189"/>
                <a:gd name="connsiteY4" fmla="*/ 978395 h 1071903"/>
                <a:gd name="connsiteX5" fmla="*/ 131907 w 543189"/>
                <a:gd name="connsiteY5" fmla="*/ 1067440 h 1071903"/>
                <a:gd name="connsiteX6" fmla="*/ 177491 w 543189"/>
                <a:gd name="connsiteY6" fmla="*/ 1069787 h 1071903"/>
                <a:gd name="connsiteX7" fmla="*/ 189781 w 543189"/>
                <a:gd name="connsiteY7" fmla="*/ 1069675 h 1071903"/>
                <a:gd name="connsiteX8" fmla="*/ 223411 w 543189"/>
                <a:gd name="connsiteY8" fmla="*/ 1060737 h 1071903"/>
                <a:gd name="connsiteX9" fmla="*/ 205423 w 543189"/>
                <a:gd name="connsiteY9" fmla="*/ 1052469 h 1071903"/>
                <a:gd name="connsiteX10" fmla="*/ 537584 w 543189"/>
                <a:gd name="connsiteY10" fmla="*/ 105815 h 1071903"/>
                <a:gd name="connsiteX11" fmla="*/ 519820 w 543189"/>
                <a:gd name="connsiteY11" fmla="*/ 104698 h 1071903"/>
                <a:gd name="connsiteX12" fmla="*/ 519931 w 543189"/>
                <a:gd name="connsiteY12" fmla="*/ 107491 h 1071903"/>
                <a:gd name="connsiteX13" fmla="*/ 506189 w 543189"/>
                <a:gd name="connsiteY13" fmla="*/ 147266 h 1071903"/>
                <a:gd name="connsiteX14" fmla="*/ 485073 w 543189"/>
                <a:gd name="connsiteY14" fmla="*/ 157880 h 1071903"/>
                <a:gd name="connsiteX15" fmla="*/ 461499 w 543189"/>
                <a:gd name="connsiteY15" fmla="*/ 162684 h 1071903"/>
                <a:gd name="connsiteX16" fmla="*/ 435578 w 543189"/>
                <a:gd name="connsiteY16" fmla="*/ 160226 h 1071903"/>
                <a:gd name="connsiteX17" fmla="*/ 410440 w 543189"/>
                <a:gd name="connsiteY17" fmla="*/ 154528 h 1071903"/>
                <a:gd name="connsiteX18" fmla="*/ 419378 w 543189"/>
                <a:gd name="connsiteY18" fmla="*/ 136652 h 1071903"/>
                <a:gd name="connsiteX19" fmla="*/ 440494 w 543189"/>
                <a:gd name="connsiteY19" fmla="*/ 100117 h 1071903"/>
                <a:gd name="connsiteX20" fmla="*/ 390217 w 543189"/>
                <a:gd name="connsiteY20" fmla="*/ 74979 h 1071903"/>
                <a:gd name="connsiteX21" fmla="*/ 360163 w 543189"/>
                <a:gd name="connsiteY21" fmla="*/ 59561 h 1071903"/>
                <a:gd name="connsiteX22" fmla="*/ 330109 w 543189"/>
                <a:gd name="connsiteY22" fmla="*/ 40903 h 1071903"/>
                <a:gd name="connsiteX23" fmla="*/ 292569 w 543189"/>
                <a:gd name="connsiteY23" fmla="*/ 2469 h 1071903"/>
                <a:gd name="connsiteX24" fmla="*/ 265866 w 543189"/>
                <a:gd name="connsiteY24" fmla="*/ 2692 h 1071903"/>
                <a:gd name="connsiteX25" fmla="*/ 249890 w 543189"/>
                <a:gd name="connsiteY25" fmla="*/ 18669 h 1071903"/>
                <a:gd name="connsiteX26" fmla="*/ 218718 w 543189"/>
                <a:gd name="connsiteY26" fmla="*/ 5821 h 1071903"/>
                <a:gd name="connsiteX27" fmla="*/ 194697 w 543189"/>
                <a:gd name="connsiteY27" fmla="*/ 6603 h 1071903"/>
                <a:gd name="connsiteX28" fmla="*/ 174921 w 543189"/>
                <a:gd name="connsiteY28" fmla="*/ 22915 h 1071903"/>
                <a:gd name="connsiteX29" fmla="*/ 169335 w 543189"/>
                <a:gd name="connsiteY29" fmla="*/ 54533 h 1071903"/>
                <a:gd name="connsiteX30" fmla="*/ 138499 w 543189"/>
                <a:gd name="connsiteY30" fmla="*/ 78889 h 1071903"/>
                <a:gd name="connsiteX31" fmla="*/ 136935 w 543189"/>
                <a:gd name="connsiteY31" fmla="*/ 98441 h 1071903"/>
                <a:gd name="connsiteX32" fmla="*/ 139393 w 543189"/>
                <a:gd name="connsiteY32" fmla="*/ 127602 h 1071903"/>
                <a:gd name="connsiteX33" fmla="*/ 140175 w 543189"/>
                <a:gd name="connsiteY33" fmla="*/ 145478 h 1071903"/>
                <a:gd name="connsiteX34" fmla="*/ 123974 w 543189"/>
                <a:gd name="connsiteY34" fmla="*/ 158438 h 1071903"/>
                <a:gd name="connsiteX35" fmla="*/ 115818 w 543189"/>
                <a:gd name="connsiteY35" fmla="*/ 181230 h 1071903"/>
                <a:gd name="connsiteX36" fmla="*/ 103640 w 543189"/>
                <a:gd name="connsiteY36" fmla="*/ 205587 h 1071903"/>
                <a:gd name="connsiteX37" fmla="*/ 96378 w 543189"/>
                <a:gd name="connsiteY37" fmla="*/ 220223 h 1071903"/>
                <a:gd name="connsiteX38" fmla="*/ 96378 w 543189"/>
                <a:gd name="connsiteY38" fmla="*/ 247819 h 1071903"/>
                <a:gd name="connsiteX39" fmla="*/ 84982 w 543189"/>
                <a:gd name="connsiteY39" fmla="*/ 268935 h 1071903"/>
                <a:gd name="connsiteX40" fmla="*/ 84982 w 543189"/>
                <a:gd name="connsiteY40" fmla="*/ 298207 h 1071903"/>
                <a:gd name="connsiteX41" fmla="*/ 93920 w 543189"/>
                <a:gd name="connsiteY41" fmla="*/ 325022 h 1071903"/>
                <a:gd name="connsiteX42" fmla="*/ 100400 w 543189"/>
                <a:gd name="connsiteY42" fmla="*/ 348484 h 1071903"/>
                <a:gd name="connsiteX43" fmla="*/ 93138 w 543189"/>
                <a:gd name="connsiteY43" fmla="*/ 371165 h 1071903"/>
                <a:gd name="connsiteX44" fmla="*/ 84982 w 543189"/>
                <a:gd name="connsiteY44" fmla="*/ 390605 h 1071903"/>
                <a:gd name="connsiteX45" fmla="*/ 84982 w 543189"/>
                <a:gd name="connsiteY45" fmla="*/ 424681 h 1071903"/>
                <a:gd name="connsiteX46" fmla="*/ 64648 w 543189"/>
                <a:gd name="connsiteY46" fmla="*/ 451384 h 1071903"/>
                <a:gd name="connsiteX47" fmla="*/ 65430 w 543189"/>
                <a:gd name="connsiteY47" fmla="*/ 487136 h 1071903"/>
                <a:gd name="connsiteX48" fmla="*/ 71910 w 543189"/>
                <a:gd name="connsiteY48" fmla="*/ 502554 h 1071903"/>
                <a:gd name="connsiteX49" fmla="*/ 56492 w 543189"/>
                <a:gd name="connsiteY49" fmla="*/ 513168 h 1071903"/>
                <a:gd name="connsiteX50" fmla="*/ 54816 w 543189"/>
                <a:gd name="connsiteY50" fmla="*/ 533502 h 1071903"/>
                <a:gd name="connsiteX51" fmla="*/ 47554 w 543189"/>
                <a:gd name="connsiteY51" fmla="*/ 550485 h 1071903"/>
                <a:gd name="connsiteX52" fmla="*/ 40292 w 543189"/>
                <a:gd name="connsiteY52" fmla="*/ 569143 h 1071903"/>
                <a:gd name="connsiteX53" fmla="*/ 45990 w 543189"/>
                <a:gd name="connsiteY53" fmla="*/ 587801 h 1071903"/>
                <a:gd name="connsiteX54" fmla="*/ 44314 w 543189"/>
                <a:gd name="connsiteY54" fmla="*/ 617073 h 1071903"/>
                <a:gd name="connsiteX55" fmla="*/ 40292 w 543189"/>
                <a:gd name="connsiteY55" fmla="*/ 645452 h 1071903"/>
                <a:gd name="connsiteX56" fmla="*/ 42749 w 543189"/>
                <a:gd name="connsiteY56" fmla="*/ 660088 h 1071903"/>
                <a:gd name="connsiteX57" fmla="*/ 46772 w 543189"/>
                <a:gd name="connsiteY57" fmla="*/ 677182 h 1071903"/>
                <a:gd name="connsiteX58" fmla="*/ 54928 w 543189"/>
                <a:gd name="connsiteY58" fmla="*/ 690924 h 1071903"/>
                <a:gd name="connsiteX59" fmla="*/ 58950 w 543189"/>
                <a:gd name="connsiteY59" fmla="*/ 703102 h 1071903"/>
                <a:gd name="connsiteX60" fmla="*/ 48448 w 543189"/>
                <a:gd name="connsiteY60" fmla="*/ 708800 h 1071903"/>
                <a:gd name="connsiteX61" fmla="*/ 52470 w 543189"/>
                <a:gd name="connsiteY61" fmla="*/ 726676 h 1071903"/>
                <a:gd name="connsiteX62" fmla="*/ 48448 w 543189"/>
                <a:gd name="connsiteY62" fmla="*/ 747793 h 1071903"/>
                <a:gd name="connsiteX63" fmla="*/ 47665 w 543189"/>
                <a:gd name="connsiteY63" fmla="*/ 768909 h 1071903"/>
                <a:gd name="connsiteX64" fmla="*/ 39510 w 543189"/>
                <a:gd name="connsiteY64" fmla="*/ 787567 h 1071903"/>
                <a:gd name="connsiteX65" fmla="*/ 28113 w 543189"/>
                <a:gd name="connsiteY65" fmla="*/ 805443 h 1071903"/>
                <a:gd name="connsiteX66" fmla="*/ 28896 w 543189"/>
                <a:gd name="connsiteY66" fmla="*/ 826559 h 1071903"/>
                <a:gd name="connsiteX67" fmla="*/ 17499 w 543189"/>
                <a:gd name="connsiteY67" fmla="*/ 845218 h 1071903"/>
                <a:gd name="connsiteX68" fmla="*/ 2863 w 543189"/>
                <a:gd name="connsiteY68" fmla="*/ 863094 h 1071903"/>
                <a:gd name="connsiteX69" fmla="*/ 3645 w 543189"/>
                <a:gd name="connsiteY69" fmla="*/ 888232 h 1071903"/>
                <a:gd name="connsiteX70" fmla="*/ 8450 w 543189"/>
                <a:gd name="connsiteY70" fmla="*/ 906108 h 1071903"/>
                <a:gd name="connsiteX71" fmla="*/ 33588 w 543189"/>
                <a:gd name="connsiteY71" fmla="*/ 914264 h 1071903"/>
                <a:gd name="connsiteX72" fmla="*/ 35152 w 543189"/>
                <a:gd name="connsiteY72" fmla="*/ 945101 h 1071903"/>
                <a:gd name="connsiteX73" fmla="*/ 48112 w 543189"/>
                <a:gd name="connsiteY73" fmla="*/ 956385 h 1071903"/>
                <a:gd name="connsiteX74" fmla="*/ 96043 w 543189"/>
                <a:gd name="connsiteY74" fmla="*/ 955603 h 1071903"/>
                <a:gd name="connsiteX75" fmla="*/ 110679 w 543189"/>
                <a:gd name="connsiteY75" fmla="*/ 963982 h 1071903"/>
                <a:gd name="connsiteX76" fmla="*/ 136264 w 543189"/>
                <a:gd name="connsiteY76" fmla="*/ 967334 h 1071903"/>
                <a:gd name="connsiteX77" fmla="*/ 121851 w 543189"/>
                <a:gd name="connsiteY77" fmla="*/ 942196 h 1071903"/>
                <a:gd name="connsiteX78" fmla="*/ 118835 w 543189"/>
                <a:gd name="connsiteY78" fmla="*/ 921750 h 1071903"/>
                <a:gd name="connsiteX79" fmla="*/ 124198 w 543189"/>
                <a:gd name="connsiteY79" fmla="*/ 896612 h 1071903"/>
                <a:gd name="connsiteX80" fmla="*/ 138610 w 543189"/>
                <a:gd name="connsiteY80" fmla="*/ 885886 h 1071903"/>
                <a:gd name="connsiteX81" fmla="*/ 155369 w 543189"/>
                <a:gd name="connsiteY81" fmla="*/ 866669 h 1071903"/>
                <a:gd name="connsiteX82" fmla="*/ 174586 w 543189"/>
                <a:gd name="connsiteY82" fmla="*/ 836615 h 1071903"/>
                <a:gd name="connsiteX83" fmla="*/ 206316 w 543189"/>
                <a:gd name="connsiteY83" fmla="*/ 810247 h 1071903"/>
                <a:gd name="connsiteX84" fmla="*/ 211121 w 543189"/>
                <a:gd name="connsiteY84" fmla="*/ 783880 h 1071903"/>
                <a:gd name="connsiteX85" fmla="*/ 184195 w 543189"/>
                <a:gd name="connsiteY85" fmla="*/ 776730 h 1071903"/>
                <a:gd name="connsiteX86" fmla="*/ 165648 w 543189"/>
                <a:gd name="connsiteY86" fmla="*/ 735391 h 1071903"/>
                <a:gd name="connsiteX87" fmla="*/ 210003 w 543189"/>
                <a:gd name="connsiteY87" fmla="*/ 710253 h 1071903"/>
                <a:gd name="connsiteX88" fmla="*/ 216595 w 543189"/>
                <a:gd name="connsiteY88" fmla="*/ 695840 h 1071903"/>
                <a:gd name="connsiteX89" fmla="*/ 223746 w 543189"/>
                <a:gd name="connsiteY89" fmla="*/ 677294 h 1071903"/>
                <a:gd name="connsiteX90" fmla="*/ 234583 w 543189"/>
                <a:gd name="connsiteY90" fmla="*/ 649697 h 1071903"/>
                <a:gd name="connsiteX91" fmla="*/ 241734 w 543189"/>
                <a:gd name="connsiteY91" fmla="*/ 640759 h 1071903"/>
                <a:gd name="connsiteX92" fmla="*/ 242963 w 543189"/>
                <a:gd name="connsiteY92" fmla="*/ 629922 h 1071903"/>
                <a:gd name="connsiteX93" fmla="*/ 257934 w 543189"/>
                <a:gd name="connsiteY93" fmla="*/ 638860 h 1071903"/>
                <a:gd name="connsiteX94" fmla="*/ 268771 w 543189"/>
                <a:gd name="connsiteY94" fmla="*/ 617855 h 1071903"/>
                <a:gd name="connsiteX95" fmla="*/ 250225 w 543189"/>
                <a:gd name="connsiteY95" fmla="*/ 622659 h 1071903"/>
                <a:gd name="connsiteX96" fmla="*/ 235253 w 543189"/>
                <a:gd name="connsiteY96" fmla="*/ 615509 h 1071903"/>
                <a:gd name="connsiteX97" fmla="*/ 231008 w 543189"/>
                <a:gd name="connsiteY97" fmla="*/ 595063 h 1071903"/>
                <a:gd name="connsiteX98" fmla="*/ 229779 w 543189"/>
                <a:gd name="connsiteY98" fmla="*/ 569925 h 1071903"/>
                <a:gd name="connsiteX99" fmla="*/ 272905 w 543189"/>
                <a:gd name="connsiteY99" fmla="*/ 581321 h 1071903"/>
                <a:gd name="connsiteX100" fmla="*/ 304077 w 543189"/>
                <a:gd name="connsiteY100" fmla="*/ 565791 h 1071903"/>
                <a:gd name="connsiteX101" fmla="*/ 306535 w 543189"/>
                <a:gd name="connsiteY101" fmla="*/ 539982 h 1071903"/>
                <a:gd name="connsiteX102" fmla="*/ 305306 w 543189"/>
                <a:gd name="connsiteY102" fmla="*/ 520765 h 1071903"/>
                <a:gd name="connsiteX103" fmla="*/ 314914 w 543189"/>
                <a:gd name="connsiteY103" fmla="*/ 510040 h 1071903"/>
                <a:gd name="connsiteX104" fmla="*/ 384408 w 543189"/>
                <a:gd name="connsiteY104" fmla="*/ 505906 h 1071903"/>
                <a:gd name="connsiteX105" fmla="*/ 435913 w 543189"/>
                <a:gd name="connsiteY105" fmla="*/ 480768 h 1071903"/>
                <a:gd name="connsiteX106" fmla="*/ 460493 w 543189"/>
                <a:gd name="connsiteY106" fmla="*/ 445350 h 1071903"/>
                <a:gd name="connsiteX107" fmla="*/ 449097 w 543189"/>
                <a:gd name="connsiteY107" fmla="*/ 427363 h 1071903"/>
                <a:gd name="connsiteX108" fmla="*/ 444293 w 543189"/>
                <a:gd name="connsiteY108" fmla="*/ 404012 h 1071903"/>
                <a:gd name="connsiteX109" fmla="*/ 429321 w 543189"/>
                <a:gd name="connsiteY109" fmla="*/ 387812 h 1071903"/>
                <a:gd name="connsiteX110" fmla="*/ 410105 w 543189"/>
                <a:gd name="connsiteY110" fmla="*/ 369265 h 1071903"/>
                <a:gd name="connsiteX111" fmla="*/ 419825 w 543189"/>
                <a:gd name="connsiteY111" fmla="*/ 367589 h 1071903"/>
                <a:gd name="connsiteX112" fmla="*/ 421836 w 543189"/>
                <a:gd name="connsiteY112" fmla="*/ 356305 h 1071903"/>
                <a:gd name="connsiteX113" fmla="*/ 413903 w 543189"/>
                <a:gd name="connsiteY113" fmla="*/ 339881 h 1071903"/>
                <a:gd name="connsiteX114" fmla="*/ 421165 w 543189"/>
                <a:gd name="connsiteY114" fmla="*/ 304687 h 1071903"/>
                <a:gd name="connsiteX115" fmla="*/ 430215 w 543189"/>
                <a:gd name="connsiteY115" fmla="*/ 258545 h 1071903"/>
                <a:gd name="connsiteX116" fmla="*/ 462392 w 543189"/>
                <a:gd name="connsiteY116" fmla="*/ 214860 h 1071903"/>
                <a:gd name="connsiteX117" fmla="*/ 509094 w 543189"/>
                <a:gd name="connsiteY117" fmla="*/ 165700 h 1071903"/>
                <a:gd name="connsiteX118" fmla="*/ 541941 w 543189"/>
                <a:gd name="connsiteY118" fmla="*/ 147489 h 1071903"/>
                <a:gd name="connsiteX119" fmla="*/ 537584 w 543189"/>
                <a:gd name="connsiteY119" fmla="*/ 105815 h 107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543189" h="1071903">
                  <a:moveTo>
                    <a:pt x="205423" y="1052469"/>
                  </a:moveTo>
                  <a:cubicBezTo>
                    <a:pt x="190451" y="1051911"/>
                    <a:pt x="161067" y="1024314"/>
                    <a:pt x="152017" y="1017052"/>
                  </a:cubicBezTo>
                  <a:cubicBezTo>
                    <a:pt x="143080" y="1009790"/>
                    <a:pt x="149671" y="1002640"/>
                    <a:pt x="138834" y="1004427"/>
                  </a:cubicBezTo>
                  <a:cubicBezTo>
                    <a:pt x="127996" y="1006215"/>
                    <a:pt x="135259" y="996048"/>
                    <a:pt x="141180" y="993031"/>
                  </a:cubicBezTo>
                  <a:cubicBezTo>
                    <a:pt x="146655" y="990238"/>
                    <a:pt x="139057" y="980071"/>
                    <a:pt x="131683" y="978395"/>
                  </a:cubicBezTo>
                  <a:cubicBezTo>
                    <a:pt x="130901" y="994483"/>
                    <a:pt x="127550" y="1066770"/>
                    <a:pt x="131907" y="1067440"/>
                  </a:cubicBezTo>
                  <a:cubicBezTo>
                    <a:pt x="136264" y="1068223"/>
                    <a:pt x="168106" y="1063754"/>
                    <a:pt x="177491" y="1069787"/>
                  </a:cubicBezTo>
                  <a:cubicBezTo>
                    <a:pt x="181066" y="1071016"/>
                    <a:pt x="186094" y="1073921"/>
                    <a:pt x="189781" y="1069675"/>
                  </a:cubicBezTo>
                  <a:cubicBezTo>
                    <a:pt x="195814" y="1063083"/>
                    <a:pt x="213802" y="1066659"/>
                    <a:pt x="223411" y="1060737"/>
                  </a:cubicBezTo>
                  <a:cubicBezTo>
                    <a:pt x="233019" y="1054816"/>
                    <a:pt x="220394" y="1053028"/>
                    <a:pt x="205423" y="1052469"/>
                  </a:cubicBezTo>
                  <a:close/>
                  <a:moveTo>
                    <a:pt x="537584" y="105815"/>
                  </a:moveTo>
                  <a:cubicBezTo>
                    <a:pt x="534903" y="104475"/>
                    <a:pt x="526523" y="104475"/>
                    <a:pt x="519820" y="104698"/>
                  </a:cubicBezTo>
                  <a:cubicBezTo>
                    <a:pt x="519820" y="105704"/>
                    <a:pt x="519820" y="106709"/>
                    <a:pt x="519931" y="107491"/>
                  </a:cubicBezTo>
                  <a:cubicBezTo>
                    <a:pt x="521495" y="118887"/>
                    <a:pt x="514233" y="148048"/>
                    <a:pt x="506189" y="147266"/>
                  </a:cubicBezTo>
                  <a:cubicBezTo>
                    <a:pt x="498033" y="146483"/>
                    <a:pt x="491553" y="159444"/>
                    <a:pt x="485073" y="157880"/>
                  </a:cubicBezTo>
                  <a:cubicBezTo>
                    <a:pt x="478593" y="156204"/>
                    <a:pt x="469654" y="167600"/>
                    <a:pt x="461499" y="162684"/>
                  </a:cubicBezTo>
                  <a:cubicBezTo>
                    <a:pt x="453342" y="157880"/>
                    <a:pt x="442058" y="164248"/>
                    <a:pt x="435578" y="160226"/>
                  </a:cubicBezTo>
                  <a:cubicBezTo>
                    <a:pt x="429098" y="156204"/>
                    <a:pt x="410440" y="159444"/>
                    <a:pt x="410440" y="154528"/>
                  </a:cubicBezTo>
                  <a:cubicBezTo>
                    <a:pt x="410440" y="149612"/>
                    <a:pt x="419378" y="151288"/>
                    <a:pt x="419378" y="136652"/>
                  </a:cubicBezTo>
                  <a:cubicBezTo>
                    <a:pt x="419378" y="122015"/>
                    <a:pt x="443734" y="105815"/>
                    <a:pt x="440494" y="100117"/>
                  </a:cubicBezTo>
                  <a:cubicBezTo>
                    <a:pt x="437254" y="94419"/>
                    <a:pt x="395804" y="82241"/>
                    <a:pt x="390217" y="74979"/>
                  </a:cubicBezTo>
                  <a:cubicBezTo>
                    <a:pt x="384519" y="67717"/>
                    <a:pt x="376363" y="61125"/>
                    <a:pt x="360163" y="59561"/>
                  </a:cubicBezTo>
                  <a:cubicBezTo>
                    <a:pt x="343963" y="57885"/>
                    <a:pt x="344745" y="49841"/>
                    <a:pt x="330109" y="40903"/>
                  </a:cubicBezTo>
                  <a:cubicBezTo>
                    <a:pt x="317931" y="33417"/>
                    <a:pt x="298937" y="13530"/>
                    <a:pt x="292569" y="2469"/>
                  </a:cubicBezTo>
                  <a:cubicBezTo>
                    <a:pt x="282625" y="1463"/>
                    <a:pt x="268659" y="-659"/>
                    <a:pt x="265866" y="2692"/>
                  </a:cubicBezTo>
                  <a:cubicBezTo>
                    <a:pt x="261844" y="7496"/>
                    <a:pt x="255476" y="29842"/>
                    <a:pt x="249890" y="18669"/>
                  </a:cubicBezTo>
                  <a:cubicBezTo>
                    <a:pt x="244303" y="7496"/>
                    <a:pt x="230673" y="7496"/>
                    <a:pt x="218718" y="5821"/>
                  </a:cubicBezTo>
                  <a:cubicBezTo>
                    <a:pt x="206763" y="4257"/>
                    <a:pt x="207545" y="-6916"/>
                    <a:pt x="194697" y="6603"/>
                  </a:cubicBezTo>
                  <a:cubicBezTo>
                    <a:pt x="188999" y="12636"/>
                    <a:pt x="181625" y="18669"/>
                    <a:pt x="174921" y="22915"/>
                  </a:cubicBezTo>
                  <a:cubicBezTo>
                    <a:pt x="174139" y="35875"/>
                    <a:pt x="171793" y="50399"/>
                    <a:pt x="169335" y="54533"/>
                  </a:cubicBezTo>
                  <a:cubicBezTo>
                    <a:pt x="166095" y="60231"/>
                    <a:pt x="139281" y="72409"/>
                    <a:pt x="138499" y="78889"/>
                  </a:cubicBezTo>
                  <a:cubicBezTo>
                    <a:pt x="137717" y="85369"/>
                    <a:pt x="141739" y="94308"/>
                    <a:pt x="136935" y="98441"/>
                  </a:cubicBezTo>
                  <a:cubicBezTo>
                    <a:pt x="132019" y="102463"/>
                    <a:pt x="148331" y="122686"/>
                    <a:pt x="139393" y="127602"/>
                  </a:cubicBezTo>
                  <a:cubicBezTo>
                    <a:pt x="130454" y="132518"/>
                    <a:pt x="145873" y="140674"/>
                    <a:pt x="140175" y="145478"/>
                  </a:cubicBezTo>
                  <a:cubicBezTo>
                    <a:pt x="134477" y="150282"/>
                    <a:pt x="123974" y="152740"/>
                    <a:pt x="123974" y="158438"/>
                  </a:cubicBezTo>
                  <a:cubicBezTo>
                    <a:pt x="123974" y="164136"/>
                    <a:pt x="123192" y="177878"/>
                    <a:pt x="115818" y="181230"/>
                  </a:cubicBezTo>
                  <a:cubicBezTo>
                    <a:pt x="108556" y="184470"/>
                    <a:pt x="103640" y="196649"/>
                    <a:pt x="103640" y="205587"/>
                  </a:cubicBezTo>
                  <a:cubicBezTo>
                    <a:pt x="103640" y="214525"/>
                    <a:pt x="92244" y="208827"/>
                    <a:pt x="96378" y="220223"/>
                  </a:cubicBezTo>
                  <a:cubicBezTo>
                    <a:pt x="100400" y="231619"/>
                    <a:pt x="105316" y="245361"/>
                    <a:pt x="96378" y="247819"/>
                  </a:cubicBezTo>
                  <a:cubicBezTo>
                    <a:pt x="87440" y="250277"/>
                    <a:pt x="89898" y="268935"/>
                    <a:pt x="84982" y="268935"/>
                  </a:cubicBezTo>
                  <a:cubicBezTo>
                    <a:pt x="80066" y="268935"/>
                    <a:pt x="77720" y="288376"/>
                    <a:pt x="84982" y="298207"/>
                  </a:cubicBezTo>
                  <a:cubicBezTo>
                    <a:pt x="92244" y="307928"/>
                    <a:pt x="93920" y="316083"/>
                    <a:pt x="93920" y="325022"/>
                  </a:cubicBezTo>
                  <a:cubicBezTo>
                    <a:pt x="93920" y="333960"/>
                    <a:pt x="103640" y="338876"/>
                    <a:pt x="100400" y="348484"/>
                  </a:cubicBezTo>
                  <a:cubicBezTo>
                    <a:pt x="97160" y="358316"/>
                    <a:pt x="98836" y="367142"/>
                    <a:pt x="93138" y="371165"/>
                  </a:cubicBezTo>
                  <a:cubicBezTo>
                    <a:pt x="87440" y="375298"/>
                    <a:pt x="92356" y="387365"/>
                    <a:pt x="84982" y="390605"/>
                  </a:cubicBezTo>
                  <a:cubicBezTo>
                    <a:pt x="77720" y="393956"/>
                    <a:pt x="90680" y="419877"/>
                    <a:pt x="84982" y="424681"/>
                  </a:cubicBezTo>
                  <a:cubicBezTo>
                    <a:pt x="79284" y="429597"/>
                    <a:pt x="64648" y="433619"/>
                    <a:pt x="64648" y="451384"/>
                  </a:cubicBezTo>
                  <a:cubicBezTo>
                    <a:pt x="64648" y="469260"/>
                    <a:pt x="67441" y="479427"/>
                    <a:pt x="65430" y="487136"/>
                  </a:cubicBezTo>
                  <a:cubicBezTo>
                    <a:pt x="63754" y="493616"/>
                    <a:pt x="73586" y="491940"/>
                    <a:pt x="71910" y="502554"/>
                  </a:cubicBezTo>
                  <a:cubicBezTo>
                    <a:pt x="70346" y="513168"/>
                    <a:pt x="57274" y="506576"/>
                    <a:pt x="56492" y="513168"/>
                  </a:cubicBezTo>
                  <a:cubicBezTo>
                    <a:pt x="55710" y="519648"/>
                    <a:pt x="59732" y="532608"/>
                    <a:pt x="54816" y="533502"/>
                  </a:cubicBezTo>
                  <a:cubicBezTo>
                    <a:pt x="50012" y="534285"/>
                    <a:pt x="47554" y="539200"/>
                    <a:pt x="47554" y="550485"/>
                  </a:cubicBezTo>
                  <a:cubicBezTo>
                    <a:pt x="47554" y="561769"/>
                    <a:pt x="41074" y="563445"/>
                    <a:pt x="40292" y="569143"/>
                  </a:cubicBezTo>
                  <a:cubicBezTo>
                    <a:pt x="39510" y="574841"/>
                    <a:pt x="45990" y="581321"/>
                    <a:pt x="45990" y="587801"/>
                  </a:cubicBezTo>
                  <a:cubicBezTo>
                    <a:pt x="45990" y="594281"/>
                    <a:pt x="50012" y="616179"/>
                    <a:pt x="44314" y="617073"/>
                  </a:cubicBezTo>
                  <a:cubicBezTo>
                    <a:pt x="38616" y="617967"/>
                    <a:pt x="35376" y="642211"/>
                    <a:pt x="40292" y="645452"/>
                  </a:cubicBezTo>
                  <a:cubicBezTo>
                    <a:pt x="45207" y="648692"/>
                    <a:pt x="45207" y="655172"/>
                    <a:pt x="42749" y="660088"/>
                  </a:cubicBezTo>
                  <a:cubicBezTo>
                    <a:pt x="40292" y="664892"/>
                    <a:pt x="54146" y="669808"/>
                    <a:pt x="46772" y="677182"/>
                  </a:cubicBezTo>
                  <a:cubicBezTo>
                    <a:pt x="39510" y="684444"/>
                    <a:pt x="45319" y="693829"/>
                    <a:pt x="54928" y="690924"/>
                  </a:cubicBezTo>
                  <a:cubicBezTo>
                    <a:pt x="63084" y="688578"/>
                    <a:pt x="67888" y="703102"/>
                    <a:pt x="58950" y="703102"/>
                  </a:cubicBezTo>
                  <a:cubicBezTo>
                    <a:pt x="50012" y="703102"/>
                    <a:pt x="41074" y="703102"/>
                    <a:pt x="48448" y="708800"/>
                  </a:cubicBezTo>
                  <a:cubicBezTo>
                    <a:pt x="55710" y="714498"/>
                    <a:pt x="63084" y="722654"/>
                    <a:pt x="52470" y="726676"/>
                  </a:cubicBezTo>
                  <a:cubicBezTo>
                    <a:pt x="41967" y="730699"/>
                    <a:pt x="50794" y="738073"/>
                    <a:pt x="48448" y="747793"/>
                  </a:cubicBezTo>
                  <a:cubicBezTo>
                    <a:pt x="45990" y="757513"/>
                    <a:pt x="55710" y="766451"/>
                    <a:pt x="47665" y="768909"/>
                  </a:cubicBezTo>
                  <a:cubicBezTo>
                    <a:pt x="39510" y="771367"/>
                    <a:pt x="50906" y="786003"/>
                    <a:pt x="39510" y="787567"/>
                  </a:cubicBezTo>
                  <a:cubicBezTo>
                    <a:pt x="28113" y="789243"/>
                    <a:pt x="35487" y="799745"/>
                    <a:pt x="28113" y="805443"/>
                  </a:cubicBezTo>
                  <a:cubicBezTo>
                    <a:pt x="20851" y="811141"/>
                    <a:pt x="37834" y="820862"/>
                    <a:pt x="28896" y="826559"/>
                  </a:cubicBezTo>
                  <a:cubicBezTo>
                    <a:pt x="19957" y="832257"/>
                    <a:pt x="26438" y="845218"/>
                    <a:pt x="17499" y="845218"/>
                  </a:cubicBezTo>
                  <a:cubicBezTo>
                    <a:pt x="8561" y="845218"/>
                    <a:pt x="3645" y="857396"/>
                    <a:pt x="2863" y="863094"/>
                  </a:cubicBezTo>
                  <a:cubicBezTo>
                    <a:pt x="2081" y="868792"/>
                    <a:pt x="-3617" y="880188"/>
                    <a:pt x="3645" y="888232"/>
                  </a:cubicBezTo>
                  <a:cubicBezTo>
                    <a:pt x="10908" y="896388"/>
                    <a:pt x="1970" y="902868"/>
                    <a:pt x="8450" y="906108"/>
                  </a:cubicBezTo>
                  <a:cubicBezTo>
                    <a:pt x="14930" y="909348"/>
                    <a:pt x="36828" y="904432"/>
                    <a:pt x="33588" y="914264"/>
                  </a:cubicBezTo>
                  <a:cubicBezTo>
                    <a:pt x="30348" y="923984"/>
                    <a:pt x="31130" y="945101"/>
                    <a:pt x="35152" y="945101"/>
                  </a:cubicBezTo>
                  <a:cubicBezTo>
                    <a:pt x="39174" y="945101"/>
                    <a:pt x="41632" y="957279"/>
                    <a:pt x="48112" y="956385"/>
                  </a:cubicBezTo>
                  <a:cubicBezTo>
                    <a:pt x="54593" y="955603"/>
                    <a:pt x="83865" y="952363"/>
                    <a:pt x="96043" y="955603"/>
                  </a:cubicBezTo>
                  <a:cubicBezTo>
                    <a:pt x="102076" y="957167"/>
                    <a:pt x="107104" y="960854"/>
                    <a:pt x="110679" y="963982"/>
                  </a:cubicBezTo>
                  <a:cubicBezTo>
                    <a:pt x="117606" y="960854"/>
                    <a:pt x="132801" y="970798"/>
                    <a:pt x="136264" y="967334"/>
                  </a:cubicBezTo>
                  <a:cubicBezTo>
                    <a:pt x="140510" y="963088"/>
                    <a:pt x="121293" y="947559"/>
                    <a:pt x="121851" y="942196"/>
                  </a:cubicBezTo>
                  <a:cubicBezTo>
                    <a:pt x="122410" y="936833"/>
                    <a:pt x="118835" y="927783"/>
                    <a:pt x="118835" y="921750"/>
                  </a:cubicBezTo>
                  <a:cubicBezTo>
                    <a:pt x="118835" y="915717"/>
                    <a:pt x="115818" y="902645"/>
                    <a:pt x="124198" y="896612"/>
                  </a:cubicBezTo>
                  <a:cubicBezTo>
                    <a:pt x="132577" y="890578"/>
                    <a:pt x="133248" y="884657"/>
                    <a:pt x="138610" y="885886"/>
                  </a:cubicBezTo>
                  <a:cubicBezTo>
                    <a:pt x="143973" y="887115"/>
                    <a:pt x="154811" y="881082"/>
                    <a:pt x="155369" y="866669"/>
                  </a:cubicBezTo>
                  <a:cubicBezTo>
                    <a:pt x="155928" y="852256"/>
                    <a:pt x="162520" y="846894"/>
                    <a:pt x="174586" y="836615"/>
                  </a:cubicBezTo>
                  <a:cubicBezTo>
                    <a:pt x="187658" y="825554"/>
                    <a:pt x="209333" y="815052"/>
                    <a:pt x="206316" y="810247"/>
                  </a:cubicBezTo>
                  <a:cubicBezTo>
                    <a:pt x="203300" y="805443"/>
                    <a:pt x="211121" y="789913"/>
                    <a:pt x="211121" y="783880"/>
                  </a:cubicBezTo>
                  <a:cubicBezTo>
                    <a:pt x="211121" y="777847"/>
                    <a:pt x="190786" y="779076"/>
                    <a:pt x="184195" y="776730"/>
                  </a:cubicBezTo>
                  <a:cubicBezTo>
                    <a:pt x="177603" y="774272"/>
                    <a:pt x="153582" y="757513"/>
                    <a:pt x="165648" y="735391"/>
                  </a:cubicBezTo>
                  <a:cubicBezTo>
                    <a:pt x="177603" y="713158"/>
                    <a:pt x="202853" y="710811"/>
                    <a:pt x="210003" y="710253"/>
                  </a:cubicBezTo>
                  <a:cubicBezTo>
                    <a:pt x="217154" y="709694"/>
                    <a:pt x="210562" y="699415"/>
                    <a:pt x="216595" y="695840"/>
                  </a:cubicBezTo>
                  <a:cubicBezTo>
                    <a:pt x="222628" y="692265"/>
                    <a:pt x="223746" y="686232"/>
                    <a:pt x="223746" y="677294"/>
                  </a:cubicBezTo>
                  <a:cubicBezTo>
                    <a:pt x="223746" y="667015"/>
                    <a:pt x="223746" y="650926"/>
                    <a:pt x="234583" y="649697"/>
                  </a:cubicBezTo>
                  <a:cubicBezTo>
                    <a:pt x="245420" y="648580"/>
                    <a:pt x="248325" y="642435"/>
                    <a:pt x="241734" y="640759"/>
                  </a:cubicBezTo>
                  <a:cubicBezTo>
                    <a:pt x="235142" y="638860"/>
                    <a:pt x="232125" y="631151"/>
                    <a:pt x="242963" y="629922"/>
                  </a:cubicBezTo>
                  <a:cubicBezTo>
                    <a:pt x="253800" y="628693"/>
                    <a:pt x="250113" y="638860"/>
                    <a:pt x="257934" y="638860"/>
                  </a:cubicBezTo>
                  <a:cubicBezTo>
                    <a:pt x="265755" y="638860"/>
                    <a:pt x="278938" y="625676"/>
                    <a:pt x="268771" y="617855"/>
                  </a:cubicBezTo>
                  <a:cubicBezTo>
                    <a:pt x="258604" y="610035"/>
                    <a:pt x="255587" y="621431"/>
                    <a:pt x="250225" y="622659"/>
                  </a:cubicBezTo>
                  <a:cubicBezTo>
                    <a:pt x="244862" y="623889"/>
                    <a:pt x="240616" y="615509"/>
                    <a:pt x="235253" y="615509"/>
                  </a:cubicBezTo>
                  <a:cubicBezTo>
                    <a:pt x="229890" y="615509"/>
                    <a:pt x="233466" y="600538"/>
                    <a:pt x="231008" y="595063"/>
                  </a:cubicBezTo>
                  <a:cubicBezTo>
                    <a:pt x="228661" y="589700"/>
                    <a:pt x="224975" y="576517"/>
                    <a:pt x="229779" y="569925"/>
                  </a:cubicBezTo>
                  <a:cubicBezTo>
                    <a:pt x="234583" y="563333"/>
                    <a:pt x="254917" y="580092"/>
                    <a:pt x="272905" y="581321"/>
                  </a:cubicBezTo>
                  <a:cubicBezTo>
                    <a:pt x="290893" y="582550"/>
                    <a:pt x="304077" y="572383"/>
                    <a:pt x="304077" y="565791"/>
                  </a:cubicBezTo>
                  <a:cubicBezTo>
                    <a:pt x="304077" y="559199"/>
                    <a:pt x="295697" y="547133"/>
                    <a:pt x="306535" y="539982"/>
                  </a:cubicBezTo>
                  <a:cubicBezTo>
                    <a:pt x="317260" y="532832"/>
                    <a:pt x="308322" y="530374"/>
                    <a:pt x="305306" y="520765"/>
                  </a:cubicBezTo>
                  <a:cubicBezTo>
                    <a:pt x="302289" y="511157"/>
                    <a:pt x="310110" y="505236"/>
                    <a:pt x="314914" y="510040"/>
                  </a:cubicBezTo>
                  <a:cubicBezTo>
                    <a:pt x="319718" y="514844"/>
                    <a:pt x="355024" y="511827"/>
                    <a:pt x="384408" y="505906"/>
                  </a:cubicBezTo>
                  <a:cubicBezTo>
                    <a:pt x="413791" y="499873"/>
                    <a:pt x="434126" y="489147"/>
                    <a:pt x="435913" y="480768"/>
                  </a:cubicBezTo>
                  <a:cubicBezTo>
                    <a:pt x="437701" y="472388"/>
                    <a:pt x="456359" y="452613"/>
                    <a:pt x="460493" y="445350"/>
                  </a:cubicBezTo>
                  <a:cubicBezTo>
                    <a:pt x="464739" y="438088"/>
                    <a:pt x="461052" y="429150"/>
                    <a:pt x="449097" y="427363"/>
                  </a:cubicBezTo>
                  <a:cubicBezTo>
                    <a:pt x="437142" y="425575"/>
                    <a:pt x="437701" y="411721"/>
                    <a:pt x="444293" y="404012"/>
                  </a:cubicBezTo>
                  <a:cubicBezTo>
                    <a:pt x="450884" y="396191"/>
                    <a:pt x="440717" y="389041"/>
                    <a:pt x="429321" y="387812"/>
                  </a:cubicBezTo>
                  <a:cubicBezTo>
                    <a:pt x="417925" y="386583"/>
                    <a:pt x="399937" y="378874"/>
                    <a:pt x="410105" y="369265"/>
                  </a:cubicBezTo>
                  <a:cubicBezTo>
                    <a:pt x="415020" y="364573"/>
                    <a:pt x="417367" y="365578"/>
                    <a:pt x="419825" y="367589"/>
                  </a:cubicBezTo>
                  <a:cubicBezTo>
                    <a:pt x="421500" y="363008"/>
                    <a:pt x="423177" y="357534"/>
                    <a:pt x="421836" y="356305"/>
                  </a:cubicBezTo>
                  <a:cubicBezTo>
                    <a:pt x="419378" y="353847"/>
                    <a:pt x="413345" y="356864"/>
                    <a:pt x="413903" y="339881"/>
                  </a:cubicBezTo>
                  <a:cubicBezTo>
                    <a:pt x="414462" y="322899"/>
                    <a:pt x="420607" y="326586"/>
                    <a:pt x="421165" y="304687"/>
                  </a:cubicBezTo>
                  <a:cubicBezTo>
                    <a:pt x="421724" y="282789"/>
                    <a:pt x="430215" y="270164"/>
                    <a:pt x="430215" y="258545"/>
                  </a:cubicBezTo>
                  <a:cubicBezTo>
                    <a:pt x="430215" y="247037"/>
                    <a:pt x="450884" y="233741"/>
                    <a:pt x="462392" y="214860"/>
                  </a:cubicBezTo>
                  <a:cubicBezTo>
                    <a:pt x="473900" y="195978"/>
                    <a:pt x="498815" y="172292"/>
                    <a:pt x="509094" y="165700"/>
                  </a:cubicBezTo>
                  <a:cubicBezTo>
                    <a:pt x="519373" y="158997"/>
                    <a:pt x="539483" y="153522"/>
                    <a:pt x="541941" y="147489"/>
                  </a:cubicBezTo>
                  <a:cubicBezTo>
                    <a:pt x="544846" y="141009"/>
                    <a:pt x="542388" y="108273"/>
                    <a:pt x="537584" y="1058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5DCF2525-2CA1-6EA4-D906-D1FD7AE31D66}"/>
                </a:ext>
              </a:extLst>
            </p:cNvPr>
            <p:cNvSpPr/>
            <p:nvPr/>
          </p:nvSpPr>
          <p:spPr>
            <a:xfrm>
              <a:off x="4029895" y="4612389"/>
              <a:ext cx="235884" cy="1216424"/>
            </a:xfrm>
            <a:custGeom>
              <a:avLst/>
              <a:gdLst>
                <a:gd name="connsiteX0" fmla="*/ 106283 w 235884"/>
                <a:gd name="connsiteY0" fmla="*/ 1080849 h 1216424"/>
                <a:gd name="connsiteX1" fmla="*/ 93322 w 235884"/>
                <a:gd name="connsiteY1" fmla="*/ 1069564 h 1216424"/>
                <a:gd name="connsiteX2" fmla="*/ 91758 w 235884"/>
                <a:gd name="connsiteY2" fmla="*/ 1038728 h 1216424"/>
                <a:gd name="connsiteX3" fmla="*/ 66620 w 235884"/>
                <a:gd name="connsiteY3" fmla="*/ 1030572 h 1216424"/>
                <a:gd name="connsiteX4" fmla="*/ 61816 w 235884"/>
                <a:gd name="connsiteY4" fmla="*/ 1012696 h 1216424"/>
                <a:gd name="connsiteX5" fmla="*/ 61034 w 235884"/>
                <a:gd name="connsiteY5" fmla="*/ 987558 h 1216424"/>
                <a:gd name="connsiteX6" fmla="*/ 75670 w 235884"/>
                <a:gd name="connsiteY6" fmla="*/ 969681 h 1216424"/>
                <a:gd name="connsiteX7" fmla="*/ 87066 w 235884"/>
                <a:gd name="connsiteY7" fmla="*/ 951023 h 1216424"/>
                <a:gd name="connsiteX8" fmla="*/ 86284 w 235884"/>
                <a:gd name="connsiteY8" fmla="*/ 929907 h 1216424"/>
                <a:gd name="connsiteX9" fmla="*/ 97680 w 235884"/>
                <a:gd name="connsiteY9" fmla="*/ 912031 h 1216424"/>
                <a:gd name="connsiteX10" fmla="*/ 105836 w 235884"/>
                <a:gd name="connsiteY10" fmla="*/ 893373 h 1216424"/>
                <a:gd name="connsiteX11" fmla="*/ 106618 w 235884"/>
                <a:gd name="connsiteY11" fmla="*/ 872256 h 1216424"/>
                <a:gd name="connsiteX12" fmla="*/ 110640 w 235884"/>
                <a:gd name="connsiteY12" fmla="*/ 851140 h 1216424"/>
                <a:gd name="connsiteX13" fmla="*/ 106618 w 235884"/>
                <a:gd name="connsiteY13" fmla="*/ 833264 h 1216424"/>
                <a:gd name="connsiteX14" fmla="*/ 116785 w 235884"/>
                <a:gd name="connsiteY14" fmla="*/ 827678 h 1216424"/>
                <a:gd name="connsiteX15" fmla="*/ 112763 w 235884"/>
                <a:gd name="connsiteY15" fmla="*/ 815500 h 1216424"/>
                <a:gd name="connsiteX16" fmla="*/ 104607 w 235884"/>
                <a:gd name="connsiteY16" fmla="*/ 801757 h 1216424"/>
                <a:gd name="connsiteX17" fmla="*/ 100584 w 235884"/>
                <a:gd name="connsiteY17" fmla="*/ 784663 h 1216424"/>
                <a:gd name="connsiteX18" fmla="*/ 98126 w 235884"/>
                <a:gd name="connsiteY18" fmla="*/ 770027 h 1216424"/>
                <a:gd name="connsiteX19" fmla="*/ 102149 w 235884"/>
                <a:gd name="connsiteY19" fmla="*/ 741649 h 1216424"/>
                <a:gd name="connsiteX20" fmla="*/ 103825 w 235884"/>
                <a:gd name="connsiteY20" fmla="*/ 712377 h 1216424"/>
                <a:gd name="connsiteX21" fmla="*/ 98126 w 235884"/>
                <a:gd name="connsiteY21" fmla="*/ 693718 h 1216424"/>
                <a:gd name="connsiteX22" fmla="*/ 105389 w 235884"/>
                <a:gd name="connsiteY22" fmla="*/ 675060 h 1216424"/>
                <a:gd name="connsiteX23" fmla="*/ 112651 w 235884"/>
                <a:gd name="connsiteY23" fmla="*/ 658078 h 1216424"/>
                <a:gd name="connsiteX24" fmla="*/ 114327 w 235884"/>
                <a:gd name="connsiteY24" fmla="*/ 637744 h 1216424"/>
                <a:gd name="connsiteX25" fmla="*/ 129745 w 235884"/>
                <a:gd name="connsiteY25" fmla="*/ 627130 h 1216424"/>
                <a:gd name="connsiteX26" fmla="*/ 123265 w 235884"/>
                <a:gd name="connsiteY26" fmla="*/ 611712 h 1216424"/>
                <a:gd name="connsiteX27" fmla="*/ 122483 w 235884"/>
                <a:gd name="connsiteY27" fmla="*/ 575959 h 1216424"/>
                <a:gd name="connsiteX28" fmla="*/ 142817 w 235884"/>
                <a:gd name="connsiteY28" fmla="*/ 549257 h 1216424"/>
                <a:gd name="connsiteX29" fmla="*/ 142817 w 235884"/>
                <a:gd name="connsiteY29" fmla="*/ 515180 h 1216424"/>
                <a:gd name="connsiteX30" fmla="*/ 150973 w 235884"/>
                <a:gd name="connsiteY30" fmla="*/ 495740 h 1216424"/>
                <a:gd name="connsiteX31" fmla="*/ 158235 w 235884"/>
                <a:gd name="connsiteY31" fmla="*/ 473060 h 1216424"/>
                <a:gd name="connsiteX32" fmla="*/ 151755 w 235884"/>
                <a:gd name="connsiteY32" fmla="*/ 449597 h 1216424"/>
                <a:gd name="connsiteX33" fmla="*/ 142817 w 235884"/>
                <a:gd name="connsiteY33" fmla="*/ 422783 h 1216424"/>
                <a:gd name="connsiteX34" fmla="*/ 142817 w 235884"/>
                <a:gd name="connsiteY34" fmla="*/ 393511 h 1216424"/>
                <a:gd name="connsiteX35" fmla="*/ 154213 w 235884"/>
                <a:gd name="connsiteY35" fmla="*/ 372395 h 1216424"/>
                <a:gd name="connsiteX36" fmla="*/ 154213 w 235884"/>
                <a:gd name="connsiteY36" fmla="*/ 344798 h 1216424"/>
                <a:gd name="connsiteX37" fmla="*/ 161475 w 235884"/>
                <a:gd name="connsiteY37" fmla="*/ 330162 h 1216424"/>
                <a:gd name="connsiteX38" fmla="*/ 173653 w 235884"/>
                <a:gd name="connsiteY38" fmla="*/ 305806 h 1216424"/>
                <a:gd name="connsiteX39" fmla="*/ 181809 w 235884"/>
                <a:gd name="connsiteY39" fmla="*/ 283014 h 1216424"/>
                <a:gd name="connsiteX40" fmla="*/ 198010 w 235884"/>
                <a:gd name="connsiteY40" fmla="*/ 270054 h 1216424"/>
                <a:gd name="connsiteX41" fmla="*/ 197228 w 235884"/>
                <a:gd name="connsiteY41" fmla="*/ 252177 h 1216424"/>
                <a:gd name="connsiteX42" fmla="*/ 194770 w 235884"/>
                <a:gd name="connsiteY42" fmla="*/ 223017 h 1216424"/>
                <a:gd name="connsiteX43" fmla="*/ 196334 w 235884"/>
                <a:gd name="connsiteY43" fmla="*/ 203465 h 1216424"/>
                <a:gd name="connsiteX44" fmla="*/ 227170 w 235884"/>
                <a:gd name="connsiteY44" fmla="*/ 179109 h 1216424"/>
                <a:gd name="connsiteX45" fmla="*/ 232756 w 235884"/>
                <a:gd name="connsiteY45" fmla="*/ 147490 h 1216424"/>
                <a:gd name="connsiteX46" fmla="*/ 215774 w 235884"/>
                <a:gd name="connsiteY46" fmla="*/ 152741 h 1216424"/>
                <a:gd name="connsiteX47" fmla="*/ 209406 w 235884"/>
                <a:gd name="connsiteY47" fmla="*/ 123246 h 1216424"/>
                <a:gd name="connsiteX48" fmla="*/ 199797 w 235884"/>
                <a:gd name="connsiteY48" fmla="*/ 98443 h 1216424"/>
                <a:gd name="connsiteX49" fmla="*/ 190189 w 235884"/>
                <a:gd name="connsiteY49" fmla="*/ 75986 h 1216424"/>
                <a:gd name="connsiteX50" fmla="*/ 195775 w 235884"/>
                <a:gd name="connsiteY50" fmla="*/ 56881 h 1216424"/>
                <a:gd name="connsiteX51" fmla="*/ 184602 w 235884"/>
                <a:gd name="connsiteY51" fmla="*/ 41686 h 1216424"/>
                <a:gd name="connsiteX52" fmla="*/ 178234 w 235884"/>
                <a:gd name="connsiteY52" fmla="*/ 12972 h 1216424"/>
                <a:gd name="connsiteX53" fmla="*/ 166279 w 235884"/>
                <a:gd name="connsiteY53" fmla="*/ 1018 h 1216424"/>
                <a:gd name="connsiteX54" fmla="*/ 155107 w 235884"/>
                <a:gd name="connsiteY54" fmla="*/ 22581 h 1216424"/>
                <a:gd name="connsiteX55" fmla="*/ 149297 w 235884"/>
                <a:gd name="connsiteY55" fmla="*/ 26826 h 1216424"/>
                <a:gd name="connsiteX56" fmla="*/ 149520 w 235884"/>
                <a:gd name="connsiteY56" fmla="*/ 51182 h 1216424"/>
                <a:gd name="connsiteX57" fmla="*/ 151308 w 235884"/>
                <a:gd name="connsiteY57" fmla="*/ 120788 h 1216424"/>
                <a:gd name="connsiteX58" fmla="*/ 140471 w 235884"/>
                <a:gd name="connsiteY58" fmla="*/ 161568 h 1216424"/>
                <a:gd name="connsiteX59" fmla="*/ 144046 w 235884"/>
                <a:gd name="connsiteY59" fmla="*/ 177209 h 1216424"/>
                <a:gd name="connsiteX60" fmla="*/ 141029 w 235884"/>
                <a:gd name="connsiteY60" fmla="*/ 213185 h 1216424"/>
                <a:gd name="connsiteX61" fmla="*/ 129075 w 235884"/>
                <a:gd name="connsiteY61" fmla="*/ 274969 h 1216424"/>
                <a:gd name="connsiteX62" fmla="*/ 121924 w 235884"/>
                <a:gd name="connsiteY62" fmla="*/ 303124 h 1216424"/>
                <a:gd name="connsiteX63" fmla="*/ 109970 w 235884"/>
                <a:gd name="connsiteY63" fmla="*/ 326475 h 1216424"/>
                <a:gd name="connsiteX64" fmla="*/ 120137 w 235884"/>
                <a:gd name="connsiteY64" fmla="*/ 358876 h 1216424"/>
                <a:gd name="connsiteX65" fmla="*/ 109970 w 235884"/>
                <a:gd name="connsiteY65" fmla="*/ 388260 h 1216424"/>
                <a:gd name="connsiteX66" fmla="*/ 109970 w 235884"/>
                <a:gd name="connsiteY66" fmla="*/ 447586 h 1216424"/>
                <a:gd name="connsiteX67" fmla="*/ 103936 w 235884"/>
                <a:gd name="connsiteY67" fmla="*/ 466133 h 1216424"/>
                <a:gd name="connsiteX68" fmla="*/ 94328 w 235884"/>
                <a:gd name="connsiteY68" fmla="*/ 499762 h 1216424"/>
                <a:gd name="connsiteX69" fmla="*/ 73323 w 235884"/>
                <a:gd name="connsiteY69" fmla="*/ 557301 h 1216424"/>
                <a:gd name="connsiteX70" fmla="*/ 60698 w 235884"/>
                <a:gd name="connsiteY70" fmla="*/ 578864 h 1216424"/>
                <a:gd name="connsiteX71" fmla="*/ 57123 w 235884"/>
                <a:gd name="connsiteY71" fmla="*/ 598640 h 1216424"/>
                <a:gd name="connsiteX72" fmla="*/ 60698 w 235884"/>
                <a:gd name="connsiteY72" fmla="*/ 632828 h 1216424"/>
                <a:gd name="connsiteX73" fmla="*/ 61927 w 235884"/>
                <a:gd name="connsiteY73" fmla="*/ 660424 h 1216424"/>
                <a:gd name="connsiteX74" fmla="*/ 53548 w 235884"/>
                <a:gd name="connsiteY74" fmla="*/ 683216 h 1216424"/>
                <a:gd name="connsiteX75" fmla="*/ 49973 w 235884"/>
                <a:gd name="connsiteY75" fmla="*/ 714946 h 1216424"/>
                <a:gd name="connsiteX76" fmla="*/ 47515 w 235884"/>
                <a:gd name="connsiteY76" fmla="*/ 731146 h 1216424"/>
                <a:gd name="connsiteX77" fmla="*/ 36119 w 235884"/>
                <a:gd name="connsiteY77" fmla="*/ 760530 h 1216424"/>
                <a:gd name="connsiteX78" fmla="*/ 48744 w 235884"/>
                <a:gd name="connsiteY78" fmla="*/ 778518 h 1216424"/>
                <a:gd name="connsiteX79" fmla="*/ 60698 w 235884"/>
                <a:gd name="connsiteY79" fmla="*/ 729918 h 1216424"/>
                <a:gd name="connsiteX80" fmla="*/ 70865 w 235884"/>
                <a:gd name="connsiteY80" fmla="*/ 719750 h 1216424"/>
                <a:gd name="connsiteX81" fmla="*/ 78016 w 235884"/>
                <a:gd name="connsiteY81" fmla="*/ 729918 h 1216424"/>
                <a:gd name="connsiteX82" fmla="*/ 79803 w 235884"/>
                <a:gd name="connsiteY82" fmla="*/ 741872 h 1216424"/>
                <a:gd name="connsiteX83" fmla="*/ 77346 w 235884"/>
                <a:gd name="connsiteY83" fmla="*/ 764664 h 1216424"/>
                <a:gd name="connsiteX84" fmla="*/ 70754 w 235884"/>
                <a:gd name="connsiteY84" fmla="*/ 786228 h 1216424"/>
                <a:gd name="connsiteX85" fmla="*/ 65950 w 235884"/>
                <a:gd name="connsiteY85" fmla="*/ 803657 h 1216424"/>
                <a:gd name="connsiteX86" fmla="*/ 67179 w 235884"/>
                <a:gd name="connsiteY86" fmla="*/ 816840 h 1216424"/>
                <a:gd name="connsiteX87" fmla="*/ 66508 w 235884"/>
                <a:gd name="connsiteY87" fmla="*/ 828236 h 1216424"/>
                <a:gd name="connsiteX88" fmla="*/ 67737 w 235884"/>
                <a:gd name="connsiteY88" fmla="*/ 844437 h 1216424"/>
                <a:gd name="connsiteX89" fmla="*/ 53995 w 235884"/>
                <a:gd name="connsiteY89" fmla="*/ 852258 h 1216424"/>
                <a:gd name="connsiteX90" fmla="*/ 56453 w 235884"/>
                <a:gd name="connsiteY90" fmla="*/ 870245 h 1216424"/>
                <a:gd name="connsiteX91" fmla="*/ 39024 w 235884"/>
                <a:gd name="connsiteY91" fmla="*/ 862983 h 1216424"/>
                <a:gd name="connsiteX92" fmla="*/ 50978 w 235884"/>
                <a:gd name="connsiteY92" fmla="*/ 844995 h 1216424"/>
                <a:gd name="connsiteX93" fmla="*/ 36566 w 235884"/>
                <a:gd name="connsiteY93" fmla="*/ 825220 h 1216424"/>
                <a:gd name="connsiteX94" fmla="*/ 45615 w 235884"/>
                <a:gd name="connsiteY94" fmla="*/ 846783 h 1216424"/>
                <a:gd name="connsiteX95" fmla="*/ 31203 w 235884"/>
                <a:gd name="connsiteY95" fmla="*/ 853375 h 1216424"/>
                <a:gd name="connsiteX96" fmla="*/ 15561 w 235884"/>
                <a:gd name="connsiteY96" fmla="*/ 864771 h 1216424"/>
                <a:gd name="connsiteX97" fmla="*/ 16790 w 235884"/>
                <a:gd name="connsiteY97" fmla="*/ 877954 h 1216424"/>
                <a:gd name="connsiteX98" fmla="*/ 31 w 235884"/>
                <a:gd name="connsiteY98" fmla="*/ 894043 h 1216424"/>
                <a:gd name="connsiteX99" fmla="*/ 6623 w 235884"/>
                <a:gd name="connsiteY99" fmla="*/ 895272 h 1216424"/>
                <a:gd name="connsiteX100" fmla="*/ 19248 w 235884"/>
                <a:gd name="connsiteY100" fmla="*/ 895272 h 1216424"/>
                <a:gd name="connsiteX101" fmla="*/ 34890 w 235884"/>
                <a:gd name="connsiteY101" fmla="*/ 897060 h 1216424"/>
                <a:gd name="connsiteX102" fmla="*/ 37348 w 235884"/>
                <a:gd name="connsiteY102" fmla="*/ 910802 h 1216424"/>
                <a:gd name="connsiteX103" fmla="*/ 28968 w 235884"/>
                <a:gd name="connsiteY103" fmla="*/ 927561 h 1216424"/>
                <a:gd name="connsiteX104" fmla="*/ 54107 w 235884"/>
                <a:gd name="connsiteY104" fmla="*/ 929907 h 1216424"/>
                <a:gd name="connsiteX105" fmla="*/ 54665 w 235884"/>
                <a:gd name="connsiteY105" fmla="*/ 940633 h 1216424"/>
                <a:gd name="connsiteX106" fmla="*/ 36677 w 235884"/>
                <a:gd name="connsiteY106" fmla="*/ 936499 h 1216424"/>
                <a:gd name="connsiteX107" fmla="*/ 20477 w 235884"/>
                <a:gd name="connsiteY107" fmla="*/ 937728 h 1216424"/>
                <a:gd name="connsiteX108" fmla="*/ 2489 w 235884"/>
                <a:gd name="connsiteY108" fmla="*/ 952699 h 1216424"/>
                <a:gd name="connsiteX109" fmla="*/ 12656 w 235884"/>
                <a:gd name="connsiteY109" fmla="*/ 964654 h 1216424"/>
                <a:gd name="connsiteX110" fmla="*/ 25840 w 235884"/>
                <a:gd name="connsiteY110" fmla="*/ 956274 h 1216424"/>
                <a:gd name="connsiteX111" fmla="*/ 37236 w 235884"/>
                <a:gd name="connsiteY111" fmla="*/ 957391 h 1216424"/>
                <a:gd name="connsiteX112" fmla="*/ 23494 w 235884"/>
                <a:gd name="connsiteY112" fmla="*/ 968900 h 1216424"/>
                <a:gd name="connsiteX113" fmla="*/ 9081 w 235884"/>
                <a:gd name="connsiteY113" fmla="*/ 984988 h 1216424"/>
                <a:gd name="connsiteX114" fmla="*/ 15114 w 235884"/>
                <a:gd name="connsiteY114" fmla="*/ 996384 h 1216424"/>
                <a:gd name="connsiteX115" fmla="*/ 21706 w 235884"/>
                <a:gd name="connsiteY115" fmla="*/ 1004764 h 1216424"/>
                <a:gd name="connsiteX116" fmla="*/ 30085 w 235884"/>
                <a:gd name="connsiteY116" fmla="*/ 993926 h 1216424"/>
                <a:gd name="connsiteX117" fmla="*/ 41482 w 235884"/>
                <a:gd name="connsiteY117" fmla="*/ 981301 h 1216424"/>
                <a:gd name="connsiteX118" fmla="*/ 37906 w 235884"/>
                <a:gd name="connsiteY118" fmla="*/ 1000518 h 1216424"/>
                <a:gd name="connsiteX119" fmla="*/ 33661 w 235884"/>
                <a:gd name="connsiteY119" fmla="*/ 1020852 h 1216424"/>
                <a:gd name="connsiteX120" fmla="*/ 26510 w 235884"/>
                <a:gd name="connsiteY120" fmla="*/ 1031019 h 1216424"/>
                <a:gd name="connsiteX121" fmla="*/ 17572 w 235884"/>
                <a:gd name="connsiteY121" fmla="*/ 1038281 h 1216424"/>
                <a:gd name="connsiteX122" fmla="*/ 17013 w 235884"/>
                <a:gd name="connsiteY122" fmla="*/ 1054481 h 1216424"/>
                <a:gd name="connsiteX123" fmla="*/ 31426 w 235884"/>
                <a:gd name="connsiteY123" fmla="*/ 1050236 h 1216424"/>
                <a:gd name="connsiteX124" fmla="*/ 45168 w 235884"/>
                <a:gd name="connsiteY124" fmla="*/ 1050795 h 1216424"/>
                <a:gd name="connsiteX125" fmla="*/ 50531 w 235884"/>
                <a:gd name="connsiteY125" fmla="*/ 1059733 h 1216424"/>
                <a:gd name="connsiteX126" fmla="*/ 37906 w 235884"/>
                <a:gd name="connsiteY126" fmla="*/ 1072358 h 1216424"/>
                <a:gd name="connsiteX127" fmla="*/ 54107 w 235884"/>
                <a:gd name="connsiteY127" fmla="*/ 1074145 h 1216424"/>
                <a:gd name="connsiteX128" fmla="*/ 63156 w 235884"/>
                <a:gd name="connsiteY128" fmla="*/ 1071129 h 1216424"/>
                <a:gd name="connsiteX129" fmla="*/ 80586 w 235884"/>
                <a:gd name="connsiteY129" fmla="*/ 1077162 h 1216424"/>
                <a:gd name="connsiteX130" fmla="*/ 56565 w 235884"/>
                <a:gd name="connsiteY130" fmla="*/ 1086770 h 1216424"/>
                <a:gd name="connsiteX131" fmla="*/ 48744 w 235884"/>
                <a:gd name="connsiteY131" fmla="*/ 1102971 h 1216424"/>
                <a:gd name="connsiteX132" fmla="*/ 68519 w 235884"/>
                <a:gd name="connsiteY132" fmla="*/ 1096379 h 1216424"/>
                <a:gd name="connsiteX133" fmla="*/ 109858 w 235884"/>
                <a:gd name="connsiteY133" fmla="*/ 1098725 h 1216424"/>
                <a:gd name="connsiteX134" fmla="*/ 93099 w 235884"/>
                <a:gd name="connsiteY134" fmla="*/ 1104088 h 1216424"/>
                <a:gd name="connsiteX135" fmla="*/ 76340 w 235884"/>
                <a:gd name="connsiteY135" fmla="*/ 1107105 h 1216424"/>
                <a:gd name="connsiteX136" fmla="*/ 61369 w 235884"/>
                <a:gd name="connsiteY136" fmla="*/ 1116713 h 1216424"/>
                <a:gd name="connsiteX137" fmla="*/ 61927 w 235884"/>
                <a:gd name="connsiteY137" fmla="*/ 1127550 h 1216424"/>
                <a:gd name="connsiteX138" fmla="*/ 86507 w 235884"/>
                <a:gd name="connsiteY138" fmla="*/ 1117272 h 1216424"/>
                <a:gd name="connsiteX139" fmla="*/ 117120 w 235884"/>
                <a:gd name="connsiteY139" fmla="*/ 1111238 h 1216424"/>
                <a:gd name="connsiteX140" fmla="*/ 96786 w 235884"/>
                <a:gd name="connsiteY140" fmla="*/ 1122634 h 1216424"/>
                <a:gd name="connsiteX141" fmla="*/ 83044 w 235884"/>
                <a:gd name="connsiteY141" fmla="*/ 1135818 h 1216424"/>
                <a:gd name="connsiteX142" fmla="*/ 54218 w 235884"/>
                <a:gd name="connsiteY142" fmla="*/ 1132243 h 1216424"/>
                <a:gd name="connsiteX143" fmla="*/ 57235 w 235884"/>
                <a:gd name="connsiteY143" fmla="*/ 1150231 h 1216424"/>
                <a:gd name="connsiteX144" fmla="*/ 80586 w 235884"/>
                <a:gd name="connsiteY144" fmla="*/ 1155594 h 1216424"/>
                <a:gd name="connsiteX145" fmla="*/ 98015 w 235884"/>
                <a:gd name="connsiteY145" fmla="*/ 1162744 h 1216424"/>
                <a:gd name="connsiteX146" fmla="*/ 93211 w 235884"/>
                <a:gd name="connsiteY146" fmla="*/ 1153806 h 1216424"/>
                <a:gd name="connsiteX147" fmla="*/ 104048 w 235884"/>
                <a:gd name="connsiteY147" fmla="*/ 1145985 h 1216424"/>
                <a:gd name="connsiteX148" fmla="*/ 125052 w 235884"/>
                <a:gd name="connsiteY148" fmla="*/ 1126768 h 1216424"/>
                <a:gd name="connsiteX149" fmla="*/ 149074 w 235884"/>
                <a:gd name="connsiteY149" fmla="*/ 1100959 h 1216424"/>
                <a:gd name="connsiteX150" fmla="*/ 145498 w 235884"/>
                <a:gd name="connsiteY150" fmla="*/ 1114143 h 1216424"/>
                <a:gd name="connsiteX151" fmla="*/ 141253 w 235884"/>
                <a:gd name="connsiteY151" fmla="*/ 1129785 h 1216424"/>
                <a:gd name="connsiteX152" fmla="*/ 165833 w 235884"/>
                <a:gd name="connsiteY152" fmla="*/ 1131014 h 1216424"/>
                <a:gd name="connsiteX153" fmla="*/ 150861 w 235884"/>
                <a:gd name="connsiteY153" fmla="*/ 1143080 h 1216424"/>
                <a:gd name="connsiteX154" fmla="*/ 152090 w 235884"/>
                <a:gd name="connsiteY154" fmla="*/ 1162297 h 1216424"/>
                <a:gd name="connsiteX155" fmla="*/ 140694 w 235884"/>
                <a:gd name="connsiteY155" fmla="*/ 1140064 h 1216424"/>
                <a:gd name="connsiteX156" fmla="*/ 135331 w 235884"/>
                <a:gd name="connsiteY156" fmla="*/ 1156822 h 1216424"/>
                <a:gd name="connsiteX157" fmla="*/ 122148 w 235884"/>
                <a:gd name="connsiteY157" fmla="*/ 1152018 h 1216424"/>
                <a:gd name="connsiteX158" fmla="*/ 114997 w 235884"/>
                <a:gd name="connsiteY158" fmla="*/ 1162297 h 1216424"/>
                <a:gd name="connsiteX159" fmla="*/ 101255 w 235884"/>
                <a:gd name="connsiteY159" fmla="*/ 1173023 h 1216424"/>
                <a:gd name="connsiteX160" fmla="*/ 121030 w 235884"/>
                <a:gd name="connsiteY160" fmla="*/ 1177268 h 1216424"/>
                <a:gd name="connsiteX161" fmla="*/ 134884 w 235884"/>
                <a:gd name="connsiteY161" fmla="*/ 1201289 h 1216424"/>
                <a:gd name="connsiteX162" fmla="*/ 144493 w 235884"/>
                <a:gd name="connsiteY162" fmla="*/ 1180285 h 1216424"/>
                <a:gd name="connsiteX163" fmla="*/ 163710 w 235884"/>
                <a:gd name="connsiteY163" fmla="*/ 1205423 h 1216424"/>
                <a:gd name="connsiteX164" fmla="*/ 173318 w 235884"/>
                <a:gd name="connsiteY164" fmla="*/ 1195815 h 1216424"/>
                <a:gd name="connsiteX165" fmla="*/ 201473 w 235884"/>
                <a:gd name="connsiteY165" fmla="*/ 1216149 h 1216424"/>
                <a:gd name="connsiteX166" fmla="*/ 197898 w 235884"/>
                <a:gd name="connsiteY166" fmla="*/ 1198161 h 1216424"/>
                <a:gd name="connsiteX167" fmla="*/ 213428 w 235884"/>
                <a:gd name="connsiteY167" fmla="*/ 1198161 h 1216424"/>
                <a:gd name="connsiteX168" fmla="*/ 231416 w 235884"/>
                <a:gd name="connsiteY168" fmla="*/ 1195815 h 1216424"/>
                <a:gd name="connsiteX169" fmla="*/ 235885 w 235884"/>
                <a:gd name="connsiteY169" fmla="*/ 1194027 h 1216424"/>
                <a:gd name="connsiteX170" fmla="*/ 190300 w 235884"/>
                <a:gd name="connsiteY170" fmla="*/ 1191681 h 1216424"/>
                <a:gd name="connsiteX171" fmla="*/ 190077 w 235884"/>
                <a:gd name="connsiteY171" fmla="*/ 1102635 h 1216424"/>
                <a:gd name="connsiteX172" fmla="*/ 188178 w 235884"/>
                <a:gd name="connsiteY172" fmla="*/ 1102300 h 1216424"/>
                <a:gd name="connsiteX173" fmla="*/ 165944 w 235884"/>
                <a:gd name="connsiteY173" fmla="*/ 1092133 h 1216424"/>
                <a:gd name="connsiteX174" fmla="*/ 169073 w 235884"/>
                <a:gd name="connsiteY174" fmla="*/ 1088111 h 1216424"/>
                <a:gd name="connsiteX175" fmla="*/ 154436 w 235884"/>
                <a:gd name="connsiteY175" fmla="*/ 1079732 h 1216424"/>
                <a:gd name="connsiteX176" fmla="*/ 106283 w 235884"/>
                <a:gd name="connsiteY176" fmla="*/ 1080849 h 121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235884" h="1216424">
                  <a:moveTo>
                    <a:pt x="106283" y="1080849"/>
                  </a:moveTo>
                  <a:cubicBezTo>
                    <a:pt x="99802" y="1081631"/>
                    <a:pt x="97344" y="1069564"/>
                    <a:pt x="93322" y="1069564"/>
                  </a:cubicBezTo>
                  <a:cubicBezTo>
                    <a:pt x="89300" y="1069564"/>
                    <a:pt x="88406" y="1048448"/>
                    <a:pt x="91758" y="1038728"/>
                  </a:cubicBezTo>
                  <a:cubicBezTo>
                    <a:pt x="94998" y="1029008"/>
                    <a:pt x="73100" y="1033924"/>
                    <a:pt x="66620" y="1030572"/>
                  </a:cubicBezTo>
                  <a:cubicBezTo>
                    <a:pt x="60140" y="1027332"/>
                    <a:pt x="69078" y="1020852"/>
                    <a:pt x="61816" y="1012696"/>
                  </a:cubicBezTo>
                  <a:cubicBezTo>
                    <a:pt x="54553" y="1004652"/>
                    <a:pt x="60251" y="993256"/>
                    <a:pt x="61034" y="987558"/>
                  </a:cubicBezTo>
                  <a:cubicBezTo>
                    <a:pt x="61816" y="981859"/>
                    <a:pt x="66732" y="969681"/>
                    <a:pt x="75670" y="969681"/>
                  </a:cubicBezTo>
                  <a:cubicBezTo>
                    <a:pt x="84608" y="969681"/>
                    <a:pt x="78128" y="956721"/>
                    <a:pt x="87066" y="951023"/>
                  </a:cubicBezTo>
                  <a:cubicBezTo>
                    <a:pt x="96004" y="945325"/>
                    <a:pt x="78910" y="935605"/>
                    <a:pt x="86284" y="929907"/>
                  </a:cubicBezTo>
                  <a:cubicBezTo>
                    <a:pt x="93546" y="924209"/>
                    <a:pt x="86284" y="913707"/>
                    <a:pt x="97680" y="912031"/>
                  </a:cubicBezTo>
                  <a:cubicBezTo>
                    <a:pt x="109076" y="910355"/>
                    <a:pt x="97680" y="895831"/>
                    <a:pt x="105836" y="893373"/>
                  </a:cubicBezTo>
                  <a:cubicBezTo>
                    <a:pt x="113992" y="890915"/>
                    <a:pt x="104160" y="881976"/>
                    <a:pt x="106618" y="872256"/>
                  </a:cubicBezTo>
                  <a:cubicBezTo>
                    <a:pt x="109076" y="862536"/>
                    <a:pt x="100138" y="855162"/>
                    <a:pt x="110640" y="851140"/>
                  </a:cubicBezTo>
                  <a:cubicBezTo>
                    <a:pt x="121142" y="847007"/>
                    <a:pt x="113880" y="838962"/>
                    <a:pt x="106618" y="833264"/>
                  </a:cubicBezTo>
                  <a:cubicBezTo>
                    <a:pt x="98909" y="827678"/>
                    <a:pt x="107847" y="827678"/>
                    <a:pt x="116785" y="827678"/>
                  </a:cubicBezTo>
                  <a:cubicBezTo>
                    <a:pt x="125723" y="827678"/>
                    <a:pt x="120807" y="813154"/>
                    <a:pt x="112763" y="815500"/>
                  </a:cubicBezTo>
                  <a:cubicBezTo>
                    <a:pt x="103154" y="818405"/>
                    <a:pt x="97344" y="809019"/>
                    <a:pt x="104607" y="801757"/>
                  </a:cubicBezTo>
                  <a:cubicBezTo>
                    <a:pt x="111869" y="794383"/>
                    <a:pt x="98126" y="789579"/>
                    <a:pt x="100584" y="784663"/>
                  </a:cubicBezTo>
                  <a:cubicBezTo>
                    <a:pt x="103042" y="779747"/>
                    <a:pt x="103042" y="773267"/>
                    <a:pt x="98126" y="770027"/>
                  </a:cubicBezTo>
                  <a:cubicBezTo>
                    <a:pt x="93211" y="766787"/>
                    <a:pt x="96451" y="742431"/>
                    <a:pt x="102149" y="741649"/>
                  </a:cubicBezTo>
                  <a:cubicBezTo>
                    <a:pt x="107847" y="740867"/>
                    <a:pt x="103825" y="718968"/>
                    <a:pt x="103825" y="712377"/>
                  </a:cubicBezTo>
                  <a:cubicBezTo>
                    <a:pt x="103825" y="705897"/>
                    <a:pt x="97344" y="699416"/>
                    <a:pt x="98126" y="693718"/>
                  </a:cubicBezTo>
                  <a:cubicBezTo>
                    <a:pt x="98909" y="688020"/>
                    <a:pt x="105389" y="686345"/>
                    <a:pt x="105389" y="675060"/>
                  </a:cubicBezTo>
                  <a:cubicBezTo>
                    <a:pt x="105389" y="663664"/>
                    <a:pt x="107847" y="658860"/>
                    <a:pt x="112651" y="658078"/>
                  </a:cubicBezTo>
                  <a:cubicBezTo>
                    <a:pt x="117567" y="657296"/>
                    <a:pt x="113433" y="644224"/>
                    <a:pt x="114327" y="637744"/>
                  </a:cubicBezTo>
                  <a:cubicBezTo>
                    <a:pt x="115109" y="631264"/>
                    <a:pt x="128181" y="637744"/>
                    <a:pt x="129745" y="627130"/>
                  </a:cubicBezTo>
                  <a:cubicBezTo>
                    <a:pt x="131421" y="616516"/>
                    <a:pt x="121589" y="618192"/>
                    <a:pt x="123265" y="611712"/>
                  </a:cubicBezTo>
                  <a:cubicBezTo>
                    <a:pt x="125276" y="604003"/>
                    <a:pt x="122483" y="593835"/>
                    <a:pt x="122483" y="575959"/>
                  </a:cubicBezTo>
                  <a:cubicBezTo>
                    <a:pt x="122483" y="558083"/>
                    <a:pt x="137119" y="554061"/>
                    <a:pt x="142817" y="549257"/>
                  </a:cubicBezTo>
                  <a:cubicBezTo>
                    <a:pt x="148515" y="544341"/>
                    <a:pt x="135555" y="518420"/>
                    <a:pt x="142817" y="515180"/>
                  </a:cubicBezTo>
                  <a:cubicBezTo>
                    <a:pt x="150079" y="511940"/>
                    <a:pt x="145275" y="499762"/>
                    <a:pt x="150973" y="495740"/>
                  </a:cubicBezTo>
                  <a:cubicBezTo>
                    <a:pt x="156671" y="491718"/>
                    <a:pt x="154995" y="482780"/>
                    <a:pt x="158235" y="473060"/>
                  </a:cubicBezTo>
                  <a:cubicBezTo>
                    <a:pt x="161475" y="463340"/>
                    <a:pt x="151755" y="458424"/>
                    <a:pt x="151755" y="449597"/>
                  </a:cubicBezTo>
                  <a:cubicBezTo>
                    <a:pt x="151755" y="440659"/>
                    <a:pt x="150079" y="432503"/>
                    <a:pt x="142817" y="422783"/>
                  </a:cubicBezTo>
                  <a:cubicBezTo>
                    <a:pt x="135555" y="413063"/>
                    <a:pt x="137901" y="393511"/>
                    <a:pt x="142817" y="393511"/>
                  </a:cubicBezTo>
                  <a:cubicBezTo>
                    <a:pt x="147733" y="393511"/>
                    <a:pt x="145275" y="374853"/>
                    <a:pt x="154213" y="372395"/>
                  </a:cubicBezTo>
                  <a:cubicBezTo>
                    <a:pt x="163151" y="369937"/>
                    <a:pt x="158235" y="356194"/>
                    <a:pt x="154213" y="344798"/>
                  </a:cubicBezTo>
                  <a:cubicBezTo>
                    <a:pt x="150191" y="333402"/>
                    <a:pt x="161475" y="339100"/>
                    <a:pt x="161475" y="330162"/>
                  </a:cubicBezTo>
                  <a:cubicBezTo>
                    <a:pt x="161475" y="321224"/>
                    <a:pt x="166391" y="309046"/>
                    <a:pt x="173653" y="305806"/>
                  </a:cubicBezTo>
                  <a:cubicBezTo>
                    <a:pt x="180915" y="302566"/>
                    <a:pt x="181809" y="288712"/>
                    <a:pt x="181809" y="283014"/>
                  </a:cubicBezTo>
                  <a:cubicBezTo>
                    <a:pt x="181809" y="277316"/>
                    <a:pt x="192312" y="274858"/>
                    <a:pt x="198010" y="270054"/>
                  </a:cubicBezTo>
                  <a:cubicBezTo>
                    <a:pt x="203708" y="265249"/>
                    <a:pt x="188289" y="257093"/>
                    <a:pt x="197228" y="252177"/>
                  </a:cubicBezTo>
                  <a:cubicBezTo>
                    <a:pt x="206166" y="247261"/>
                    <a:pt x="189965" y="227039"/>
                    <a:pt x="194770" y="223017"/>
                  </a:cubicBezTo>
                  <a:cubicBezTo>
                    <a:pt x="199574" y="218883"/>
                    <a:pt x="195552" y="209945"/>
                    <a:pt x="196334" y="203465"/>
                  </a:cubicBezTo>
                  <a:cubicBezTo>
                    <a:pt x="197116" y="196985"/>
                    <a:pt x="223930" y="184807"/>
                    <a:pt x="227170" y="179109"/>
                  </a:cubicBezTo>
                  <a:cubicBezTo>
                    <a:pt x="229516" y="174975"/>
                    <a:pt x="231862" y="160450"/>
                    <a:pt x="232756" y="147490"/>
                  </a:cubicBezTo>
                  <a:cubicBezTo>
                    <a:pt x="224377" y="152853"/>
                    <a:pt x="217115" y="155870"/>
                    <a:pt x="215774" y="152741"/>
                  </a:cubicBezTo>
                  <a:cubicBezTo>
                    <a:pt x="213428" y="147155"/>
                    <a:pt x="216556" y="130396"/>
                    <a:pt x="209406" y="123246"/>
                  </a:cubicBezTo>
                  <a:cubicBezTo>
                    <a:pt x="202255" y="115983"/>
                    <a:pt x="206948" y="101682"/>
                    <a:pt x="199797" y="98443"/>
                  </a:cubicBezTo>
                  <a:cubicBezTo>
                    <a:pt x="192647" y="95202"/>
                    <a:pt x="183820" y="80790"/>
                    <a:pt x="190189" y="75986"/>
                  </a:cubicBezTo>
                  <a:cubicBezTo>
                    <a:pt x="196557" y="71181"/>
                    <a:pt x="190189" y="61573"/>
                    <a:pt x="195775" y="56881"/>
                  </a:cubicBezTo>
                  <a:cubicBezTo>
                    <a:pt x="201361" y="52076"/>
                    <a:pt x="192535" y="51294"/>
                    <a:pt x="184602" y="41686"/>
                  </a:cubicBezTo>
                  <a:cubicBezTo>
                    <a:pt x="176670" y="32077"/>
                    <a:pt x="187843" y="20123"/>
                    <a:pt x="178234" y="12972"/>
                  </a:cubicBezTo>
                  <a:cubicBezTo>
                    <a:pt x="168626" y="5710"/>
                    <a:pt x="168626" y="-3005"/>
                    <a:pt x="166279" y="1018"/>
                  </a:cubicBezTo>
                  <a:cubicBezTo>
                    <a:pt x="163821" y="5040"/>
                    <a:pt x="163039" y="18670"/>
                    <a:pt x="155107" y="22581"/>
                  </a:cubicBezTo>
                  <a:cubicBezTo>
                    <a:pt x="153766" y="23251"/>
                    <a:pt x="151755" y="24815"/>
                    <a:pt x="149297" y="26826"/>
                  </a:cubicBezTo>
                  <a:cubicBezTo>
                    <a:pt x="149409" y="33418"/>
                    <a:pt x="146951" y="44591"/>
                    <a:pt x="149520" y="51182"/>
                  </a:cubicBezTo>
                  <a:cubicBezTo>
                    <a:pt x="153096" y="60232"/>
                    <a:pt x="154883" y="103917"/>
                    <a:pt x="151308" y="120788"/>
                  </a:cubicBezTo>
                  <a:cubicBezTo>
                    <a:pt x="147733" y="137547"/>
                    <a:pt x="144158" y="151401"/>
                    <a:pt x="140471" y="161568"/>
                  </a:cubicBezTo>
                  <a:cubicBezTo>
                    <a:pt x="136895" y="171846"/>
                    <a:pt x="148850" y="172405"/>
                    <a:pt x="144046" y="177209"/>
                  </a:cubicBezTo>
                  <a:cubicBezTo>
                    <a:pt x="139242" y="182013"/>
                    <a:pt x="141029" y="193968"/>
                    <a:pt x="141029" y="213185"/>
                  </a:cubicBezTo>
                  <a:cubicBezTo>
                    <a:pt x="141029" y="232402"/>
                    <a:pt x="129633" y="264691"/>
                    <a:pt x="129075" y="274969"/>
                  </a:cubicBezTo>
                  <a:cubicBezTo>
                    <a:pt x="128516" y="285137"/>
                    <a:pt x="120695" y="291728"/>
                    <a:pt x="121924" y="303124"/>
                  </a:cubicBezTo>
                  <a:cubicBezTo>
                    <a:pt x="123153" y="314521"/>
                    <a:pt x="116561" y="321112"/>
                    <a:pt x="109970" y="326475"/>
                  </a:cubicBezTo>
                  <a:cubicBezTo>
                    <a:pt x="103378" y="331838"/>
                    <a:pt x="120695" y="349267"/>
                    <a:pt x="120137" y="358876"/>
                  </a:cubicBezTo>
                  <a:cubicBezTo>
                    <a:pt x="119578" y="368484"/>
                    <a:pt x="106953" y="372618"/>
                    <a:pt x="109970" y="388260"/>
                  </a:cubicBezTo>
                  <a:cubicBezTo>
                    <a:pt x="113768" y="407700"/>
                    <a:pt x="109970" y="440994"/>
                    <a:pt x="109970" y="447586"/>
                  </a:cubicBezTo>
                  <a:cubicBezTo>
                    <a:pt x="109970" y="454178"/>
                    <a:pt x="102149" y="453508"/>
                    <a:pt x="103936" y="466133"/>
                  </a:cubicBezTo>
                  <a:cubicBezTo>
                    <a:pt x="105724" y="478758"/>
                    <a:pt x="96115" y="481774"/>
                    <a:pt x="94328" y="499762"/>
                  </a:cubicBezTo>
                  <a:cubicBezTo>
                    <a:pt x="92540" y="517750"/>
                    <a:pt x="78686" y="543447"/>
                    <a:pt x="73323" y="557301"/>
                  </a:cubicBezTo>
                  <a:cubicBezTo>
                    <a:pt x="67961" y="571155"/>
                    <a:pt x="67961" y="578864"/>
                    <a:pt x="60698" y="578864"/>
                  </a:cubicBezTo>
                  <a:cubicBezTo>
                    <a:pt x="53548" y="578864"/>
                    <a:pt x="51760" y="586685"/>
                    <a:pt x="57123" y="598640"/>
                  </a:cubicBezTo>
                  <a:cubicBezTo>
                    <a:pt x="62486" y="610594"/>
                    <a:pt x="53548" y="620873"/>
                    <a:pt x="60698" y="632828"/>
                  </a:cubicBezTo>
                  <a:cubicBezTo>
                    <a:pt x="67849" y="644782"/>
                    <a:pt x="65503" y="649028"/>
                    <a:pt x="61927" y="660424"/>
                  </a:cubicBezTo>
                  <a:cubicBezTo>
                    <a:pt x="58352" y="671820"/>
                    <a:pt x="53548" y="672379"/>
                    <a:pt x="53548" y="683216"/>
                  </a:cubicBezTo>
                  <a:cubicBezTo>
                    <a:pt x="53548" y="694054"/>
                    <a:pt x="45168" y="702992"/>
                    <a:pt x="49973" y="714946"/>
                  </a:cubicBezTo>
                  <a:cubicBezTo>
                    <a:pt x="54777" y="726901"/>
                    <a:pt x="53548" y="731146"/>
                    <a:pt x="47515" y="731146"/>
                  </a:cubicBezTo>
                  <a:cubicBezTo>
                    <a:pt x="41482" y="731146"/>
                    <a:pt x="38577" y="740755"/>
                    <a:pt x="36119" y="760530"/>
                  </a:cubicBezTo>
                  <a:cubicBezTo>
                    <a:pt x="33772" y="780306"/>
                    <a:pt x="34331" y="779747"/>
                    <a:pt x="48744" y="778518"/>
                  </a:cubicBezTo>
                  <a:cubicBezTo>
                    <a:pt x="63156" y="777289"/>
                    <a:pt x="51760" y="729918"/>
                    <a:pt x="60698" y="729918"/>
                  </a:cubicBezTo>
                  <a:cubicBezTo>
                    <a:pt x="69748" y="729918"/>
                    <a:pt x="61927" y="722097"/>
                    <a:pt x="70865" y="719750"/>
                  </a:cubicBezTo>
                  <a:cubicBezTo>
                    <a:pt x="79915" y="717404"/>
                    <a:pt x="72094" y="728130"/>
                    <a:pt x="78016" y="729918"/>
                  </a:cubicBezTo>
                  <a:cubicBezTo>
                    <a:pt x="84049" y="731705"/>
                    <a:pt x="88183" y="736509"/>
                    <a:pt x="79803" y="741872"/>
                  </a:cubicBezTo>
                  <a:cubicBezTo>
                    <a:pt x="71424" y="747235"/>
                    <a:pt x="81591" y="758072"/>
                    <a:pt x="77346" y="764664"/>
                  </a:cubicBezTo>
                  <a:cubicBezTo>
                    <a:pt x="73100" y="771256"/>
                    <a:pt x="67179" y="778407"/>
                    <a:pt x="70754" y="786228"/>
                  </a:cubicBezTo>
                  <a:cubicBezTo>
                    <a:pt x="74329" y="794048"/>
                    <a:pt x="66508" y="793490"/>
                    <a:pt x="65950" y="803657"/>
                  </a:cubicBezTo>
                  <a:cubicBezTo>
                    <a:pt x="65391" y="813824"/>
                    <a:pt x="71312" y="814494"/>
                    <a:pt x="67179" y="816840"/>
                  </a:cubicBezTo>
                  <a:cubicBezTo>
                    <a:pt x="62933" y="819298"/>
                    <a:pt x="72541" y="827119"/>
                    <a:pt x="66508" y="828236"/>
                  </a:cubicBezTo>
                  <a:cubicBezTo>
                    <a:pt x="60475" y="829354"/>
                    <a:pt x="64162" y="837175"/>
                    <a:pt x="67737" y="844437"/>
                  </a:cubicBezTo>
                  <a:cubicBezTo>
                    <a:pt x="71312" y="851587"/>
                    <a:pt x="59916" y="847453"/>
                    <a:pt x="53995" y="852258"/>
                  </a:cubicBezTo>
                  <a:cubicBezTo>
                    <a:pt x="47962" y="857062"/>
                    <a:pt x="60028" y="863654"/>
                    <a:pt x="56453" y="870245"/>
                  </a:cubicBezTo>
                  <a:cubicBezTo>
                    <a:pt x="52878" y="876837"/>
                    <a:pt x="43269" y="866670"/>
                    <a:pt x="39024" y="862983"/>
                  </a:cubicBezTo>
                  <a:cubicBezTo>
                    <a:pt x="34778" y="859408"/>
                    <a:pt x="45615" y="852146"/>
                    <a:pt x="50978" y="844995"/>
                  </a:cubicBezTo>
                  <a:cubicBezTo>
                    <a:pt x="56341" y="837733"/>
                    <a:pt x="45615" y="821645"/>
                    <a:pt x="36566" y="825220"/>
                  </a:cubicBezTo>
                  <a:cubicBezTo>
                    <a:pt x="27627" y="828795"/>
                    <a:pt x="45615" y="838962"/>
                    <a:pt x="45615" y="846783"/>
                  </a:cubicBezTo>
                  <a:cubicBezTo>
                    <a:pt x="45615" y="854604"/>
                    <a:pt x="30644" y="844995"/>
                    <a:pt x="31203" y="853375"/>
                  </a:cubicBezTo>
                  <a:cubicBezTo>
                    <a:pt x="31761" y="861754"/>
                    <a:pt x="21036" y="858738"/>
                    <a:pt x="15561" y="864771"/>
                  </a:cubicBezTo>
                  <a:cubicBezTo>
                    <a:pt x="10198" y="870804"/>
                    <a:pt x="22711" y="876167"/>
                    <a:pt x="16790" y="877954"/>
                  </a:cubicBezTo>
                  <a:cubicBezTo>
                    <a:pt x="10757" y="879742"/>
                    <a:pt x="590" y="888122"/>
                    <a:pt x="31" y="894043"/>
                  </a:cubicBezTo>
                  <a:cubicBezTo>
                    <a:pt x="-527" y="900076"/>
                    <a:pt x="6623" y="901305"/>
                    <a:pt x="6623" y="895272"/>
                  </a:cubicBezTo>
                  <a:cubicBezTo>
                    <a:pt x="6623" y="889239"/>
                    <a:pt x="16231" y="887451"/>
                    <a:pt x="19248" y="895272"/>
                  </a:cubicBezTo>
                  <a:cubicBezTo>
                    <a:pt x="22265" y="903093"/>
                    <a:pt x="26398" y="895272"/>
                    <a:pt x="34890" y="897060"/>
                  </a:cubicBezTo>
                  <a:cubicBezTo>
                    <a:pt x="43269" y="898847"/>
                    <a:pt x="42152" y="911472"/>
                    <a:pt x="37348" y="910802"/>
                  </a:cubicBezTo>
                  <a:cubicBezTo>
                    <a:pt x="32543" y="910243"/>
                    <a:pt x="27739" y="918623"/>
                    <a:pt x="28968" y="927561"/>
                  </a:cubicBezTo>
                  <a:cubicBezTo>
                    <a:pt x="30197" y="936611"/>
                    <a:pt x="46956" y="927561"/>
                    <a:pt x="54107" y="929907"/>
                  </a:cubicBezTo>
                  <a:cubicBezTo>
                    <a:pt x="61257" y="932253"/>
                    <a:pt x="58911" y="944878"/>
                    <a:pt x="54665" y="940633"/>
                  </a:cubicBezTo>
                  <a:cubicBezTo>
                    <a:pt x="50420" y="936499"/>
                    <a:pt x="40923" y="929237"/>
                    <a:pt x="36677" y="936499"/>
                  </a:cubicBezTo>
                  <a:cubicBezTo>
                    <a:pt x="32432" y="943649"/>
                    <a:pt x="25840" y="940074"/>
                    <a:pt x="20477" y="937728"/>
                  </a:cubicBezTo>
                  <a:cubicBezTo>
                    <a:pt x="15114" y="935270"/>
                    <a:pt x="-4103" y="947895"/>
                    <a:pt x="2489" y="952699"/>
                  </a:cubicBezTo>
                  <a:cubicBezTo>
                    <a:pt x="9081" y="957391"/>
                    <a:pt x="8522" y="965324"/>
                    <a:pt x="12656" y="964654"/>
                  </a:cubicBezTo>
                  <a:cubicBezTo>
                    <a:pt x="16902" y="964095"/>
                    <a:pt x="23494" y="961079"/>
                    <a:pt x="25840" y="956274"/>
                  </a:cubicBezTo>
                  <a:cubicBezTo>
                    <a:pt x="28298" y="951470"/>
                    <a:pt x="36677" y="946666"/>
                    <a:pt x="37236" y="957391"/>
                  </a:cubicBezTo>
                  <a:cubicBezTo>
                    <a:pt x="37906" y="968229"/>
                    <a:pt x="25840" y="962754"/>
                    <a:pt x="23494" y="968900"/>
                  </a:cubicBezTo>
                  <a:cubicBezTo>
                    <a:pt x="21147" y="974933"/>
                    <a:pt x="16343" y="979625"/>
                    <a:pt x="9081" y="984988"/>
                  </a:cubicBezTo>
                  <a:cubicBezTo>
                    <a:pt x="1931" y="990351"/>
                    <a:pt x="9081" y="999401"/>
                    <a:pt x="15114" y="996384"/>
                  </a:cubicBezTo>
                  <a:cubicBezTo>
                    <a:pt x="21147" y="993367"/>
                    <a:pt x="13327" y="1003534"/>
                    <a:pt x="21706" y="1004764"/>
                  </a:cubicBezTo>
                  <a:cubicBezTo>
                    <a:pt x="29415" y="1005881"/>
                    <a:pt x="31873" y="999959"/>
                    <a:pt x="30085" y="993926"/>
                  </a:cubicBezTo>
                  <a:cubicBezTo>
                    <a:pt x="28298" y="987893"/>
                    <a:pt x="34331" y="974709"/>
                    <a:pt x="41482" y="981301"/>
                  </a:cubicBezTo>
                  <a:cubicBezTo>
                    <a:pt x="48632" y="987893"/>
                    <a:pt x="37906" y="994485"/>
                    <a:pt x="37906" y="1000518"/>
                  </a:cubicBezTo>
                  <a:cubicBezTo>
                    <a:pt x="37906" y="1006551"/>
                    <a:pt x="33661" y="1014372"/>
                    <a:pt x="33661" y="1020852"/>
                  </a:cubicBezTo>
                  <a:cubicBezTo>
                    <a:pt x="33661" y="1027444"/>
                    <a:pt x="25840" y="1023869"/>
                    <a:pt x="26510" y="1031019"/>
                  </a:cubicBezTo>
                  <a:cubicBezTo>
                    <a:pt x="27069" y="1038281"/>
                    <a:pt x="9751" y="1033477"/>
                    <a:pt x="17572" y="1038281"/>
                  </a:cubicBezTo>
                  <a:cubicBezTo>
                    <a:pt x="25393" y="1043085"/>
                    <a:pt x="12768" y="1049677"/>
                    <a:pt x="17013" y="1054481"/>
                  </a:cubicBezTo>
                  <a:cubicBezTo>
                    <a:pt x="21259" y="1059174"/>
                    <a:pt x="24834" y="1047890"/>
                    <a:pt x="31426" y="1050236"/>
                  </a:cubicBezTo>
                  <a:cubicBezTo>
                    <a:pt x="38018" y="1052582"/>
                    <a:pt x="36789" y="1054481"/>
                    <a:pt x="45168" y="1050795"/>
                  </a:cubicBezTo>
                  <a:cubicBezTo>
                    <a:pt x="53548" y="1047219"/>
                    <a:pt x="58352" y="1057386"/>
                    <a:pt x="50531" y="1059733"/>
                  </a:cubicBezTo>
                  <a:cubicBezTo>
                    <a:pt x="42710" y="1062079"/>
                    <a:pt x="34331" y="1071129"/>
                    <a:pt x="37906" y="1072358"/>
                  </a:cubicBezTo>
                  <a:cubicBezTo>
                    <a:pt x="41482" y="1073587"/>
                    <a:pt x="51649" y="1066324"/>
                    <a:pt x="54107" y="1074145"/>
                  </a:cubicBezTo>
                  <a:cubicBezTo>
                    <a:pt x="56565" y="1081966"/>
                    <a:pt x="62486" y="1079508"/>
                    <a:pt x="63156" y="1071129"/>
                  </a:cubicBezTo>
                  <a:cubicBezTo>
                    <a:pt x="63715" y="1062749"/>
                    <a:pt x="78128" y="1069900"/>
                    <a:pt x="80586" y="1077162"/>
                  </a:cubicBezTo>
                  <a:cubicBezTo>
                    <a:pt x="83044" y="1084312"/>
                    <a:pt x="65614" y="1088558"/>
                    <a:pt x="56565" y="1086770"/>
                  </a:cubicBezTo>
                  <a:cubicBezTo>
                    <a:pt x="47515" y="1084983"/>
                    <a:pt x="42822" y="1095150"/>
                    <a:pt x="48744" y="1102971"/>
                  </a:cubicBezTo>
                  <a:cubicBezTo>
                    <a:pt x="54777" y="1110791"/>
                    <a:pt x="61927" y="1102971"/>
                    <a:pt x="68519" y="1096379"/>
                  </a:cubicBezTo>
                  <a:cubicBezTo>
                    <a:pt x="75111" y="1089787"/>
                    <a:pt x="107512" y="1091574"/>
                    <a:pt x="109858" y="1098725"/>
                  </a:cubicBezTo>
                  <a:cubicBezTo>
                    <a:pt x="112204" y="1105875"/>
                    <a:pt x="94887" y="1099954"/>
                    <a:pt x="93099" y="1104088"/>
                  </a:cubicBezTo>
                  <a:cubicBezTo>
                    <a:pt x="91311" y="1108222"/>
                    <a:pt x="78128" y="1111797"/>
                    <a:pt x="76340" y="1107105"/>
                  </a:cubicBezTo>
                  <a:cubicBezTo>
                    <a:pt x="74552" y="1102300"/>
                    <a:pt x="61927" y="1108892"/>
                    <a:pt x="61369" y="1116713"/>
                  </a:cubicBezTo>
                  <a:cubicBezTo>
                    <a:pt x="60810" y="1124534"/>
                    <a:pt x="51202" y="1124534"/>
                    <a:pt x="61927" y="1127550"/>
                  </a:cubicBezTo>
                  <a:cubicBezTo>
                    <a:pt x="72765" y="1130567"/>
                    <a:pt x="69748" y="1116154"/>
                    <a:pt x="86507" y="1117272"/>
                  </a:cubicBezTo>
                  <a:cubicBezTo>
                    <a:pt x="103266" y="1118500"/>
                    <a:pt x="112316" y="1101742"/>
                    <a:pt x="117120" y="1111238"/>
                  </a:cubicBezTo>
                  <a:cubicBezTo>
                    <a:pt x="121924" y="1120847"/>
                    <a:pt x="103378" y="1128668"/>
                    <a:pt x="96786" y="1122634"/>
                  </a:cubicBezTo>
                  <a:cubicBezTo>
                    <a:pt x="90194" y="1116601"/>
                    <a:pt x="82373" y="1126880"/>
                    <a:pt x="83044" y="1135818"/>
                  </a:cubicBezTo>
                  <a:cubicBezTo>
                    <a:pt x="83602" y="1144868"/>
                    <a:pt x="63827" y="1133472"/>
                    <a:pt x="54218" y="1132243"/>
                  </a:cubicBezTo>
                  <a:cubicBezTo>
                    <a:pt x="44610" y="1131014"/>
                    <a:pt x="48855" y="1141181"/>
                    <a:pt x="57235" y="1150231"/>
                  </a:cubicBezTo>
                  <a:cubicBezTo>
                    <a:pt x="65614" y="1159280"/>
                    <a:pt x="70418" y="1149113"/>
                    <a:pt x="80586" y="1155594"/>
                  </a:cubicBezTo>
                  <a:cubicBezTo>
                    <a:pt x="90753" y="1162185"/>
                    <a:pt x="90753" y="1169336"/>
                    <a:pt x="98015" y="1162744"/>
                  </a:cubicBezTo>
                  <a:cubicBezTo>
                    <a:pt x="105165" y="1156152"/>
                    <a:pt x="98015" y="1156711"/>
                    <a:pt x="93211" y="1153806"/>
                  </a:cubicBezTo>
                  <a:cubicBezTo>
                    <a:pt x="88406" y="1150789"/>
                    <a:pt x="92652" y="1140622"/>
                    <a:pt x="104048" y="1145985"/>
                  </a:cubicBezTo>
                  <a:cubicBezTo>
                    <a:pt x="115444" y="1151348"/>
                    <a:pt x="128628" y="1141181"/>
                    <a:pt x="125052" y="1126768"/>
                  </a:cubicBezTo>
                  <a:cubicBezTo>
                    <a:pt x="121477" y="1112356"/>
                    <a:pt x="135220" y="1105764"/>
                    <a:pt x="149074" y="1100959"/>
                  </a:cubicBezTo>
                  <a:cubicBezTo>
                    <a:pt x="162816" y="1096267"/>
                    <a:pt x="155665" y="1110009"/>
                    <a:pt x="145498" y="1114143"/>
                  </a:cubicBezTo>
                  <a:cubicBezTo>
                    <a:pt x="135331" y="1118389"/>
                    <a:pt x="133544" y="1121405"/>
                    <a:pt x="141253" y="1129785"/>
                  </a:cubicBezTo>
                  <a:cubicBezTo>
                    <a:pt x="149074" y="1138164"/>
                    <a:pt x="159241" y="1124422"/>
                    <a:pt x="165833" y="1131014"/>
                  </a:cubicBezTo>
                  <a:cubicBezTo>
                    <a:pt x="172424" y="1137606"/>
                    <a:pt x="153878" y="1136377"/>
                    <a:pt x="150861" y="1143080"/>
                  </a:cubicBezTo>
                  <a:cubicBezTo>
                    <a:pt x="147845" y="1149672"/>
                    <a:pt x="162257" y="1157493"/>
                    <a:pt x="152090" y="1162297"/>
                  </a:cubicBezTo>
                  <a:cubicBezTo>
                    <a:pt x="141923" y="1167101"/>
                    <a:pt x="146727" y="1142410"/>
                    <a:pt x="140694" y="1140064"/>
                  </a:cubicBezTo>
                  <a:cubicBezTo>
                    <a:pt x="134661" y="1137717"/>
                    <a:pt x="129298" y="1143080"/>
                    <a:pt x="135331" y="1156822"/>
                  </a:cubicBezTo>
                  <a:cubicBezTo>
                    <a:pt x="141365" y="1170565"/>
                    <a:pt x="128181" y="1158610"/>
                    <a:pt x="122148" y="1152018"/>
                  </a:cubicBezTo>
                  <a:cubicBezTo>
                    <a:pt x="116114" y="1145426"/>
                    <a:pt x="107735" y="1155035"/>
                    <a:pt x="114997" y="1162297"/>
                  </a:cubicBezTo>
                  <a:cubicBezTo>
                    <a:pt x="122148" y="1169447"/>
                    <a:pt x="101255" y="1161627"/>
                    <a:pt x="101255" y="1173023"/>
                  </a:cubicBezTo>
                  <a:cubicBezTo>
                    <a:pt x="101255" y="1184419"/>
                    <a:pt x="110193" y="1174810"/>
                    <a:pt x="121030" y="1177268"/>
                  </a:cubicBezTo>
                  <a:cubicBezTo>
                    <a:pt x="131868" y="1179726"/>
                    <a:pt x="127064" y="1195256"/>
                    <a:pt x="134884" y="1201289"/>
                  </a:cubicBezTo>
                  <a:cubicBezTo>
                    <a:pt x="142705" y="1207323"/>
                    <a:pt x="136113" y="1182073"/>
                    <a:pt x="144493" y="1180285"/>
                  </a:cubicBezTo>
                  <a:cubicBezTo>
                    <a:pt x="152872" y="1178497"/>
                    <a:pt x="145052" y="1199502"/>
                    <a:pt x="163710" y="1205423"/>
                  </a:cubicBezTo>
                  <a:cubicBezTo>
                    <a:pt x="182256" y="1211457"/>
                    <a:pt x="164939" y="1201848"/>
                    <a:pt x="173318" y="1195815"/>
                  </a:cubicBezTo>
                  <a:cubicBezTo>
                    <a:pt x="181698" y="1189782"/>
                    <a:pt x="192535" y="1213803"/>
                    <a:pt x="201473" y="1216149"/>
                  </a:cubicBezTo>
                  <a:cubicBezTo>
                    <a:pt x="210411" y="1218495"/>
                    <a:pt x="204490" y="1205311"/>
                    <a:pt x="197898" y="1198161"/>
                  </a:cubicBezTo>
                  <a:cubicBezTo>
                    <a:pt x="191306" y="1191011"/>
                    <a:pt x="204490" y="1195256"/>
                    <a:pt x="213428" y="1198161"/>
                  </a:cubicBezTo>
                  <a:cubicBezTo>
                    <a:pt x="222478" y="1201178"/>
                    <a:pt x="229628" y="1202407"/>
                    <a:pt x="231416" y="1195815"/>
                  </a:cubicBezTo>
                  <a:cubicBezTo>
                    <a:pt x="232086" y="1193357"/>
                    <a:pt x="233762" y="1193357"/>
                    <a:pt x="235885" y="1194027"/>
                  </a:cubicBezTo>
                  <a:cubicBezTo>
                    <a:pt x="226500" y="1187882"/>
                    <a:pt x="194658" y="1192352"/>
                    <a:pt x="190300" y="1191681"/>
                  </a:cubicBezTo>
                  <a:cubicBezTo>
                    <a:pt x="185943" y="1191011"/>
                    <a:pt x="189295" y="1119059"/>
                    <a:pt x="190077" y="1102635"/>
                  </a:cubicBezTo>
                  <a:cubicBezTo>
                    <a:pt x="189407" y="1102412"/>
                    <a:pt x="188736" y="1102300"/>
                    <a:pt x="188178" y="1102300"/>
                  </a:cubicBezTo>
                  <a:cubicBezTo>
                    <a:pt x="180357" y="1102300"/>
                    <a:pt x="163039" y="1104088"/>
                    <a:pt x="165944" y="1092133"/>
                  </a:cubicBezTo>
                  <a:cubicBezTo>
                    <a:pt x="166503" y="1090011"/>
                    <a:pt x="167620" y="1088781"/>
                    <a:pt x="169073" y="1088111"/>
                  </a:cubicBezTo>
                  <a:cubicBezTo>
                    <a:pt x="165497" y="1084871"/>
                    <a:pt x="160470" y="1081296"/>
                    <a:pt x="154436" y="1079732"/>
                  </a:cubicBezTo>
                  <a:cubicBezTo>
                    <a:pt x="141923" y="1076827"/>
                    <a:pt x="112763" y="1080067"/>
                    <a:pt x="106283" y="108084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1FB4102C-FF79-6F31-76A5-B3E0BDB505DC}"/>
                </a:ext>
              </a:extLst>
            </p:cNvPr>
            <p:cNvSpPr/>
            <p:nvPr/>
          </p:nvSpPr>
          <p:spPr>
            <a:xfrm>
              <a:off x="4380187" y="4663733"/>
              <a:ext cx="233374" cy="237267"/>
            </a:xfrm>
            <a:custGeom>
              <a:avLst/>
              <a:gdLst>
                <a:gd name="connsiteX0" fmla="*/ 229820 w 233374"/>
                <a:gd name="connsiteY0" fmla="*/ 129552 h 237267"/>
                <a:gd name="connsiteX1" fmla="*/ 207140 w 233374"/>
                <a:gd name="connsiteY1" fmla="*/ 134356 h 237267"/>
                <a:gd name="connsiteX2" fmla="*/ 194180 w 233374"/>
                <a:gd name="connsiteY2" fmla="*/ 104413 h 237267"/>
                <a:gd name="connsiteX3" fmla="*/ 175521 w 233374"/>
                <a:gd name="connsiteY3" fmla="*/ 81621 h 237267"/>
                <a:gd name="connsiteX4" fmla="*/ 152059 w 233374"/>
                <a:gd name="connsiteY4" fmla="*/ 79163 h 237267"/>
                <a:gd name="connsiteX5" fmla="*/ 138205 w 233374"/>
                <a:gd name="connsiteY5" fmla="*/ 57265 h 237267"/>
                <a:gd name="connsiteX6" fmla="*/ 133289 w 233374"/>
                <a:gd name="connsiteY6" fmla="*/ 23971 h 237267"/>
                <a:gd name="connsiteX7" fmla="*/ 132172 w 233374"/>
                <a:gd name="connsiteY7" fmla="*/ 9558 h 237267"/>
                <a:gd name="connsiteX8" fmla="*/ 127591 w 233374"/>
                <a:gd name="connsiteY8" fmla="*/ 11234 h 237267"/>
                <a:gd name="connsiteX9" fmla="*/ 102006 w 233374"/>
                <a:gd name="connsiteY9" fmla="*/ 61 h 237267"/>
                <a:gd name="connsiteX10" fmla="*/ 70834 w 233374"/>
                <a:gd name="connsiteY10" fmla="*/ 3301 h 237267"/>
                <a:gd name="connsiteX11" fmla="*/ 38099 w 233374"/>
                <a:gd name="connsiteY11" fmla="*/ 8888 h 237267"/>
                <a:gd name="connsiteX12" fmla="*/ 17317 w 233374"/>
                <a:gd name="connsiteY12" fmla="*/ 34473 h 237267"/>
                <a:gd name="connsiteX13" fmla="*/ 9273 w 233374"/>
                <a:gd name="connsiteY13" fmla="*/ 76035 h 237267"/>
                <a:gd name="connsiteX14" fmla="*/ 0 w 233374"/>
                <a:gd name="connsiteY14" fmla="*/ 75811 h 237267"/>
                <a:gd name="connsiteX15" fmla="*/ 37540 w 233374"/>
                <a:gd name="connsiteY15" fmla="*/ 114245 h 237267"/>
                <a:gd name="connsiteX16" fmla="*/ 67594 w 233374"/>
                <a:gd name="connsiteY16" fmla="*/ 132904 h 237267"/>
                <a:gd name="connsiteX17" fmla="*/ 97648 w 233374"/>
                <a:gd name="connsiteY17" fmla="*/ 148322 h 237267"/>
                <a:gd name="connsiteX18" fmla="*/ 147925 w 233374"/>
                <a:gd name="connsiteY18" fmla="*/ 173460 h 237267"/>
                <a:gd name="connsiteX19" fmla="*/ 126809 w 233374"/>
                <a:gd name="connsiteY19" fmla="*/ 209994 h 237267"/>
                <a:gd name="connsiteX20" fmla="*/ 117871 w 233374"/>
                <a:gd name="connsiteY20" fmla="*/ 227871 h 237267"/>
                <a:gd name="connsiteX21" fmla="*/ 143009 w 233374"/>
                <a:gd name="connsiteY21" fmla="*/ 233569 h 237267"/>
                <a:gd name="connsiteX22" fmla="*/ 168930 w 233374"/>
                <a:gd name="connsiteY22" fmla="*/ 236027 h 237267"/>
                <a:gd name="connsiteX23" fmla="*/ 192504 w 233374"/>
                <a:gd name="connsiteY23" fmla="*/ 231222 h 237267"/>
                <a:gd name="connsiteX24" fmla="*/ 213620 w 233374"/>
                <a:gd name="connsiteY24" fmla="*/ 220609 h 237267"/>
                <a:gd name="connsiteX25" fmla="*/ 227362 w 233374"/>
                <a:gd name="connsiteY25" fmla="*/ 180834 h 237267"/>
                <a:gd name="connsiteX26" fmla="*/ 229820 w 233374"/>
                <a:gd name="connsiteY26" fmla="*/ 129552 h 23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374" h="237267">
                  <a:moveTo>
                    <a:pt x="229820" y="129552"/>
                  </a:moveTo>
                  <a:cubicBezTo>
                    <a:pt x="220100" y="124636"/>
                    <a:pt x="210380" y="134356"/>
                    <a:pt x="207140" y="134356"/>
                  </a:cubicBezTo>
                  <a:cubicBezTo>
                    <a:pt x="203900" y="134356"/>
                    <a:pt x="196638" y="113352"/>
                    <a:pt x="194180" y="104413"/>
                  </a:cubicBezTo>
                  <a:cubicBezTo>
                    <a:pt x="191722" y="95475"/>
                    <a:pt x="182002" y="77599"/>
                    <a:pt x="175521" y="81621"/>
                  </a:cubicBezTo>
                  <a:cubicBezTo>
                    <a:pt x="169041" y="85643"/>
                    <a:pt x="170717" y="79946"/>
                    <a:pt x="152059" y="79163"/>
                  </a:cubicBezTo>
                  <a:cubicBezTo>
                    <a:pt x="133401" y="78381"/>
                    <a:pt x="134183" y="75141"/>
                    <a:pt x="138205" y="57265"/>
                  </a:cubicBezTo>
                  <a:cubicBezTo>
                    <a:pt x="142227" y="39389"/>
                    <a:pt x="126027" y="28105"/>
                    <a:pt x="133289" y="23971"/>
                  </a:cubicBezTo>
                  <a:cubicBezTo>
                    <a:pt x="138875" y="20842"/>
                    <a:pt x="138317" y="17379"/>
                    <a:pt x="132172" y="9558"/>
                  </a:cubicBezTo>
                  <a:cubicBezTo>
                    <a:pt x="130608" y="10564"/>
                    <a:pt x="129043" y="11234"/>
                    <a:pt x="127591" y="11234"/>
                  </a:cubicBezTo>
                  <a:cubicBezTo>
                    <a:pt x="121223" y="11234"/>
                    <a:pt x="113178" y="61"/>
                    <a:pt x="102006" y="61"/>
                  </a:cubicBezTo>
                  <a:cubicBezTo>
                    <a:pt x="90833" y="61"/>
                    <a:pt x="78767" y="-721"/>
                    <a:pt x="70834" y="3301"/>
                  </a:cubicBezTo>
                  <a:cubicBezTo>
                    <a:pt x="62790" y="7324"/>
                    <a:pt x="47595" y="2519"/>
                    <a:pt x="38099" y="8888"/>
                  </a:cubicBezTo>
                  <a:cubicBezTo>
                    <a:pt x="28490" y="15256"/>
                    <a:pt x="16536" y="28887"/>
                    <a:pt x="17317" y="34473"/>
                  </a:cubicBezTo>
                  <a:cubicBezTo>
                    <a:pt x="18100" y="40059"/>
                    <a:pt x="14078" y="74471"/>
                    <a:pt x="9273" y="76035"/>
                  </a:cubicBezTo>
                  <a:cubicBezTo>
                    <a:pt x="7821" y="76482"/>
                    <a:pt x="4246" y="76258"/>
                    <a:pt x="0" y="75811"/>
                  </a:cubicBezTo>
                  <a:cubicBezTo>
                    <a:pt x="6368" y="86873"/>
                    <a:pt x="25362" y="106760"/>
                    <a:pt x="37540" y="114245"/>
                  </a:cubicBezTo>
                  <a:cubicBezTo>
                    <a:pt x="52176" y="123183"/>
                    <a:pt x="51394" y="131339"/>
                    <a:pt x="67594" y="132904"/>
                  </a:cubicBezTo>
                  <a:cubicBezTo>
                    <a:pt x="83794" y="134468"/>
                    <a:pt x="91951" y="141060"/>
                    <a:pt x="97648" y="148322"/>
                  </a:cubicBezTo>
                  <a:cubicBezTo>
                    <a:pt x="103347" y="155584"/>
                    <a:pt x="144685" y="167762"/>
                    <a:pt x="147925" y="173460"/>
                  </a:cubicBezTo>
                  <a:cubicBezTo>
                    <a:pt x="151165" y="179158"/>
                    <a:pt x="126809" y="195358"/>
                    <a:pt x="126809" y="209994"/>
                  </a:cubicBezTo>
                  <a:cubicBezTo>
                    <a:pt x="126809" y="224631"/>
                    <a:pt x="117871" y="223067"/>
                    <a:pt x="117871" y="227871"/>
                  </a:cubicBezTo>
                  <a:cubicBezTo>
                    <a:pt x="117871" y="232675"/>
                    <a:pt x="136529" y="229435"/>
                    <a:pt x="143009" y="233569"/>
                  </a:cubicBezTo>
                  <a:cubicBezTo>
                    <a:pt x="149489" y="237591"/>
                    <a:pt x="160885" y="231111"/>
                    <a:pt x="168930" y="236027"/>
                  </a:cubicBezTo>
                  <a:cubicBezTo>
                    <a:pt x="177086" y="240942"/>
                    <a:pt x="186024" y="229546"/>
                    <a:pt x="192504" y="231222"/>
                  </a:cubicBezTo>
                  <a:cubicBezTo>
                    <a:pt x="198984" y="232787"/>
                    <a:pt x="205464" y="219826"/>
                    <a:pt x="213620" y="220609"/>
                  </a:cubicBezTo>
                  <a:cubicBezTo>
                    <a:pt x="221776" y="221390"/>
                    <a:pt x="229038" y="192230"/>
                    <a:pt x="227362" y="180834"/>
                  </a:cubicBezTo>
                  <a:cubicBezTo>
                    <a:pt x="225798" y="169326"/>
                    <a:pt x="239652" y="134356"/>
                    <a:pt x="229820" y="12955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957D51BC-39D6-8036-B181-55EAC0127328}"/>
                </a:ext>
              </a:extLst>
            </p:cNvPr>
            <p:cNvSpPr/>
            <p:nvPr/>
          </p:nvSpPr>
          <p:spPr>
            <a:xfrm>
              <a:off x="3754386" y="3827085"/>
              <a:ext cx="87281" cy="72504"/>
            </a:xfrm>
            <a:custGeom>
              <a:avLst/>
              <a:gdLst>
                <a:gd name="connsiteX0" fmla="*/ 83147 w 87281"/>
                <a:gd name="connsiteY0" fmla="*/ 57645 h 72504"/>
                <a:gd name="connsiteX1" fmla="*/ 87281 w 87281"/>
                <a:gd name="connsiteY1" fmla="*/ 40439 h 72504"/>
                <a:gd name="connsiteX2" fmla="*/ 60579 w 87281"/>
                <a:gd name="connsiteY2" fmla="*/ 7145 h 72504"/>
                <a:gd name="connsiteX3" fmla="*/ 47172 w 87281"/>
                <a:gd name="connsiteY3" fmla="*/ 5692 h 72504"/>
                <a:gd name="connsiteX4" fmla="*/ 20469 w 87281"/>
                <a:gd name="connsiteY4" fmla="*/ 1223 h 72504"/>
                <a:gd name="connsiteX5" fmla="*/ 5610 w 87281"/>
                <a:gd name="connsiteY5" fmla="*/ 329 h 72504"/>
                <a:gd name="connsiteX6" fmla="*/ 3598 w 87281"/>
                <a:gd name="connsiteY6" fmla="*/ 10943 h 72504"/>
                <a:gd name="connsiteX7" fmla="*/ 10749 w 87281"/>
                <a:gd name="connsiteY7" fmla="*/ 34294 h 72504"/>
                <a:gd name="connsiteX8" fmla="*/ 26279 w 87281"/>
                <a:gd name="connsiteY8" fmla="*/ 31277 h 72504"/>
                <a:gd name="connsiteX9" fmla="*/ 38234 w 87281"/>
                <a:gd name="connsiteY9" fmla="*/ 41444 h 72504"/>
                <a:gd name="connsiteX10" fmla="*/ 57450 w 87281"/>
                <a:gd name="connsiteY10" fmla="*/ 58203 h 72504"/>
                <a:gd name="connsiteX11" fmla="*/ 72980 w 87281"/>
                <a:gd name="connsiteY11" fmla="*/ 72057 h 72504"/>
                <a:gd name="connsiteX12" fmla="*/ 79572 w 87281"/>
                <a:gd name="connsiteY12" fmla="*/ 72504 h 72504"/>
                <a:gd name="connsiteX13" fmla="*/ 83147 w 87281"/>
                <a:gd name="connsiteY13" fmla="*/ 57645 h 7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281" h="72504">
                  <a:moveTo>
                    <a:pt x="83147" y="57645"/>
                  </a:moveTo>
                  <a:cubicBezTo>
                    <a:pt x="82254" y="54516"/>
                    <a:pt x="82812" y="46584"/>
                    <a:pt x="87281" y="40439"/>
                  </a:cubicBezTo>
                  <a:cubicBezTo>
                    <a:pt x="77449" y="29825"/>
                    <a:pt x="66388" y="15636"/>
                    <a:pt x="60579" y="7145"/>
                  </a:cubicBezTo>
                  <a:cubicBezTo>
                    <a:pt x="54992" y="7927"/>
                    <a:pt x="50077" y="7815"/>
                    <a:pt x="47172" y="5692"/>
                  </a:cubicBezTo>
                  <a:cubicBezTo>
                    <a:pt x="41250" y="1223"/>
                    <a:pt x="26391" y="4240"/>
                    <a:pt x="20469" y="1223"/>
                  </a:cubicBezTo>
                  <a:cubicBezTo>
                    <a:pt x="17453" y="-341"/>
                    <a:pt x="11419" y="-118"/>
                    <a:pt x="5610" y="329"/>
                  </a:cubicBezTo>
                  <a:cubicBezTo>
                    <a:pt x="7062" y="4798"/>
                    <a:pt x="6392" y="9044"/>
                    <a:pt x="3598" y="10943"/>
                  </a:cubicBezTo>
                  <a:cubicBezTo>
                    <a:pt x="-1764" y="14518"/>
                    <a:pt x="-2435" y="28931"/>
                    <a:pt x="10749" y="34294"/>
                  </a:cubicBezTo>
                  <a:cubicBezTo>
                    <a:pt x="23933" y="39657"/>
                    <a:pt x="19687" y="31277"/>
                    <a:pt x="26279" y="31277"/>
                  </a:cubicBezTo>
                  <a:cubicBezTo>
                    <a:pt x="32871" y="31277"/>
                    <a:pt x="32312" y="41444"/>
                    <a:pt x="38234" y="41444"/>
                  </a:cubicBezTo>
                  <a:cubicBezTo>
                    <a:pt x="44267" y="41444"/>
                    <a:pt x="58009" y="48595"/>
                    <a:pt x="57450" y="58203"/>
                  </a:cubicBezTo>
                  <a:cubicBezTo>
                    <a:pt x="56892" y="67812"/>
                    <a:pt x="62255" y="72057"/>
                    <a:pt x="72980" y="72057"/>
                  </a:cubicBezTo>
                  <a:cubicBezTo>
                    <a:pt x="74991" y="72057"/>
                    <a:pt x="77226" y="72169"/>
                    <a:pt x="79572" y="72504"/>
                  </a:cubicBezTo>
                  <a:cubicBezTo>
                    <a:pt x="81360" y="66136"/>
                    <a:pt x="84041" y="60996"/>
                    <a:pt x="83147" y="5764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B4B044CA-AB75-BCF3-181A-A2A284A4825E}"/>
                </a:ext>
              </a:extLst>
            </p:cNvPr>
            <p:cNvSpPr/>
            <p:nvPr/>
          </p:nvSpPr>
          <p:spPr>
            <a:xfrm>
              <a:off x="3834070" y="3865168"/>
              <a:ext cx="157868" cy="67676"/>
            </a:xfrm>
            <a:custGeom>
              <a:avLst/>
              <a:gdLst>
                <a:gd name="connsiteX0" fmla="*/ 140775 w 157868"/>
                <a:gd name="connsiteY0" fmla="*/ 19561 h 67676"/>
                <a:gd name="connsiteX1" fmla="*/ 103011 w 157868"/>
                <a:gd name="connsiteY1" fmla="*/ 1573 h 67676"/>
                <a:gd name="connsiteX2" fmla="*/ 64689 w 157868"/>
                <a:gd name="connsiteY2" fmla="*/ 15986 h 67676"/>
                <a:gd name="connsiteX3" fmla="*/ 21563 w 157868"/>
                <a:gd name="connsiteY3" fmla="*/ 14757 h 67676"/>
                <a:gd name="connsiteX4" fmla="*/ 7709 w 157868"/>
                <a:gd name="connsiteY4" fmla="*/ 2355 h 67676"/>
                <a:gd name="connsiteX5" fmla="*/ 3575 w 157868"/>
                <a:gd name="connsiteY5" fmla="*/ 19561 h 67676"/>
                <a:gd name="connsiteX6" fmla="*/ 0 w 157868"/>
                <a:gd name="connsiteY6" fmla="*/ 34533 h 67676"/>
                <a:gd name="connsiteX7" fmla="*/ 34859 w 157868"/>
                <a:gd name="connsiteY7" fmla="*/ 50286 h 67676"/>
                <a:gd name="connsiteX8" fmla="*/ 54634 w 157868"/>
                <a:gd name="connsiteY8" fmla="*/ 63470 h 67676"/>
                <a:gd name="connsiteX9" fmla="*/ 75639 w 157868"/>
                <a:gd name="connsiteY9" fmla="*/ 58107 h 67676"/>
                <a:gd name="connsiteX10" fmla="*/ 67818 w 157868"/>
                <a:gd name="connsiteY10" fmla="*/ 43135 h 67676"/>
                <a:gd name="connsiteX11" fmla="*/ 82230 w 157868"/>
                <a:gd name="connsiteY11" fmla="*/ 29952 h 67676"/>
                <a:gd name="connsiteX12" fmla="*/ 112173 w 157868"/>
                <a:gd name="connsiteY12" fmla="*/ 20343 h 67676"/>
                <a:gd name="connsiteX13" fmla="*/ 119994 w 157868"/>
                <a:gd name="connsiteY13" fmla="*/ 39002 h 67676"/>
                <a:gd name="connsiteX14" fmla="*/ 135970 w 157868"/>
                <a:gd name="connsiteY14" fmla="*/ 67045 h 67676"/>
                <a:gd name="connsiteX15" fmla="*/ 154182 w 157868"/>
                <a:gd name="connsiteY15" fmla="*/ 49392 h 67676"/>
                <a:gd name="connsiteX16" fmla="*/ 157869 w 157868"/>
                <a:gd name="connsiteY16" fmla="*/ 40901 h 67676"/>
                <a:gd name="connsiteX17" fmla="*/ 140775 w 157868"/>
                <a:gd name="connsiteY17" fmla="*/ 19561 h 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7868" h="67676">
                  <a:moveTo>
                    <a:pt x="140775" y="19561"/>
                  </a:moveTo>
                  <a:cubicBezTo>
                    <a:pt x="131166" y="5149"/>
                    <a:pt x="113849" y="6378"/>
                    <a:pt x="103011" y="1573"/>
                  </a:cubicBezTo>
                  <a:cubicBezTo>
                    <a:pt x="92174" y="-3231"/>
                    <a:pt x="78432" y="3361"/>
                    <a:pt x="64689" y="15986"/>
                  </a:cubicBezTo>
                  <a:cubicBezTo>
                    <a:pt x="50835" y="28611"/>
                    <a:pt x="33518" y="21349"/>
                    <a:pt x="21563" y="14757"/>
                  </a:cubicBezTo>
                  <a:cubicBezTo>
                    <a:pt x="17988" y="12746"/>
                    <a:pt x="12960" y="8165"/>
                    <a:pt x="7709" y="2355"/>
                  </a:cubicBezTo>
                  <a:cubicBezTo>
                    <a:pt x="3240" y="8500"/>
                    <a:pt x="2681" y="16433"/>
                    <a:pt x="3575" y="19561"/>
                  </a:cubicBezTo>
                  <a:cubicBezTo>
                    <a:pt x="4469" y="22913"/>
                    <a:pt x="1788" y="28052"/>
                    <a:pt x="0" y="34533"/>
                  </a:cubicBezTo>
                  <a:cubicBezTo>
                    <a:pt x="11843" y="35985"/>
                    <a:pt x="27261" y="41236"/>
                    <a:pt x="34859" y="50286"/>
                  </a:cubicBezTo>
                  <a:cubicBezTo>
                    <a:pt x="43797" y="61123"/>
                    <a:pt x="49271" y="53861"/>
                    <a:pt x="54634" y="63470"/>
                  </a:cubicBezTo>
                  <a:cubicBezTo>
                    <a:pt x="59997" y="73078"/>
                    <a:pt x="72622" y="64028"/>
                    <a:pt x="75639" y="58107"/>
                  </a:cubicBezTo>
                  <a:cubicBezTo>
                    <a:pt x="78655" y="52074"/>
                    <a:pt x="69047" y="49727"/>
                    <a:pt x="67818" y="43135"/>
                  </a:cubicBezTo>
                  <a:cubicBezTo>
                    <a:pt x="66589" y="36544"/>
                    <a:pt x="79772" y="39002"/>
                    <a:pt x="82230" y="29952"/>
                  </a:cubicBezTo>
                  <a:cubicBezTo>
                    <a:pt x="84688" y="21014"/>
                    <a:pt x="103794" y="16768"/>
                    <a:pt x="112173" y="20343"/>
                  </a:cubicBezTo>
                  <a:cubicBezTo>
                    <a:pt x="120552" y="23919"/>
                    <a:pt x="127703" y="29952"/>
                    <a:pt x="119994" y="39002"/>
                  </a:cubicBezTo>
                  <a:cubicBezTo>
                    <a:pt x="114184" y="45705"/>
                    <a:pt x="126027" y="57660"/>
                    <a:pt x="135970" y="67045"/>
                  </a:cubicBezTo>
                  <a:cubicBezTo>
                    <a:pt x="142898" y="59894"/>
                    <a:pt x="150830" y="51739"/>
                    <a:pt x="154182" y="49392"/>
                  </a:cubicBezTo>
                  <a:cubicBezTo>
                    <a:pt x="155970" y="48051"/>
                    <a:pt x="157087" y="44923"/>
                    <a:pt x="157869" y="40901"/>
                  </a:cubicBezTo>
                  <a:cubicBezTo>
                    <a:pt x="152841" y="38555"/>
                    <a:pt x="147367" y="29617"/>
                    <a:pt x="140775" y="1956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9ACF0E02-5A6A-996C-2D54-AD7B974CB29A}"/>
                </a:ext>
              </a:extLst>
            </p:cNvPr>
            <p:cNvSpPr/>
            <p:nvPr/>
          </p:nvSpPr>
          <p:spPr>
            <a:xfrm>
              <a:off x="3941327" y="3788615"/>
              <a:ext cx="322309" cy="455649"/>
            </a:xfrm>
            <a:custGeom>
              <a:avLst/>
              <a:gdLst>
                <a:gd name="connsiteX0" fmla="*/ 50165 w 322309"/>
                <a:gd name="connsiteY0" fmla="*/ 331075 h 455649"/>
                <a:gd name="connsiteX1" fmla="*/ 70834 w 322309"/>
                <a:gd name="connsiteY1" fmla="*/ 331075 h 455649"/>
                <a:gd name="connsiteX2" fmla="*/ 90163 w 322309"/>
                <a:gd name="connsiteY2" fmla="*/ 346158 h 455649"/>
                <a:gd name="connsiteX3" fmla="*/ 91392 w 322309"/>
                <a:gd name="connsiteY3" fmla="*/ 347499 h 455649"/>
                <a:gd name="connsiteX4" fmla="*/ 114631 w 322309"/>
                <a:gd name="connsiteY4" fmla="*/ 346716 h 455649"/>
                <a:gd name="connsiteX5" fmla="*/ 130608 w 322309"/>
                <a:gd name="connsiteY5" fmla="*/ 369285 h 455649"/>
                <a:gd name="connsiteX6" fmla="*/ 147590 w 322309"/>
                <a:gd name="connsiteY6" fmla="*/ 386267 h 455649"/>
                <a:gd name="connsiteX7" fmla="*/ 157981 w 322309"/>
                <a:gd name="connsiteY7" fmla="*/ 403250 h 455649"/>
                <a:gd name="connsiteX8" fmla="*/ 189040 w 322309"/>
                <a:gd name="connsiteY8" fmla="*/ 407048 h 455649"/>
                <a:gd name="connsiteX9" fmla="*/ 205017 w 322309"/>
                <a:gd name="connsiteY9" fmla="*/ 405149 h 455649"/>
                <a:gd name="connsiteX10" fmla="*/ 222893 w 322309"/>
                <a:gd name="connsiteY10" fmla="*/ 404255 h 455649"/>
                <a:gd name="connsiteX11" fmla="*/ 242669 w 322309"/>
                <a:gd name="connsiteY11" fmla="*/ 420232 h 455649"/>
                <a:gd name="connsiteX12" fmla="*/ 228591 w 322309"/>
                <a:gd name="connsiteY12" fmla="*/ 442801 h 455649"/>
                <a:gd name="connsiteX13" fmla="*/ 244680 w 322309"/>
                <a:gd name="connsiteY13" fmla="*/ 455649 h 455649"/>
                <a:gd name="connsiteX14" fmla="*/ 246021 w 322309"/>
                <a:gd name="connsiteY14" fmla="*/ 455537 h 455649"/>
                <a:gd name="connsiteX15" fmla="*/ 256411 w 322309"/>
                <a:gd name="connsiteY15" fmla="*/ 418780 h 455649"/>
                <a:gd name="connsiteX16" fmla="*/ 261997 w 322309"/>
                <a:gd name="connsiteY16" fmla="*/ 381910 h 455649"/>
                <a:gd name="connsiteX17" fmla="*/ 244680 w 322309"/>
                <a:gd name="connsiteY17" fmla="*/ 338114 h 455649"/>
                <a:gd name="connsiteX18" fmla="*/ 263003 w 322309"/>
                <a:gd name="connsiteY18" fmla="*/ 323589 h 455649"/>
                <a:gd name="connsiteX19" fmla="*/ 257640 w 322309"/>
                <a:gd name="connsiteY19" fmla="*/ 312528 h 455649"/>
                <a:gd name="connsiteX20" fmla="*/ 250601 w 322309"/>
                <a:gd name="connsiteY20" fmla="*/ 297668 h 455649"/>
                <a:gd name="connsiteX21" fmla="*/ 291493 w 322309"/>
                <a:gd name="connsiteY21" fmla="*/ 294652 h 455649"/>
                <a:gd name="connsiteX22" fmla="*/ 321771 w 322309"/>
                <a:gd name="connsiteY22" fmla="*/ 284709 h 455649"/>
                <a:gd name="connsiteX23" fmla="*/ 316855 w 322309"/>
                <a:gd name="connsiteY23" fmla="*/ 270854 h 455649"/>
                <a:gd name="connsiteX24" fmla="*/ 317972 w 322309"/>
                <a:gd name="connsiteY24" fmla="*/ 250520 h 455649"/>
                <a:gd name="connsiteX25" fmla="*/ 307470 w 322309"/>
                <a:gd name="connsiteY25" fmla="*/ 229739 h 455649"/>
                <a:gd name="connsiteX26" fmla="*/ 313950 w 322309"/>
                <a:gd name="connsiteY26" fmla="*/ 180245 h 455649"/>
                <a:gd name="connsiteX27" fmla="*/ 282332 w 322309"/>
                <a:gd name="connsiteY27" fmla="*/ 171865 h 455649"/>
                <a:gd name="connsiteX28" fmla="*/ 244456 w 322309"/>
                <a:gd name="connsiteY28" fmla="*/ 155330 h 455649"/>
                <a:gd name="connsiteX29" fmla="*/ 198202 w 322309"/>
                <a:gd name="connsiteY29" fmla="*/ 151308 h 455649"/>
                <a:gd name="connsiteX30" fmla="*/ 180661 w 322309"/>
                <a:gd name="connsiteY30" fmla="*/ 115555 h 455649"/>
                <a:gd name="connsiteX31" fmla="*/ 168818 w 322309"/>
                <a:gd name="connsiteY31" fmla="*/ 97679 h 455649"/>
                <a:gd name="connsiteX32" fmla="*/ 156081 w 322309"/>
                <a:gd name="connsiteY32" fmla="*/ 91758 h 455649"/>
                <a:gd name="connsiteX33" fmla="*/ 160103 w 322309"/>
                <a:gd name="connsiteY33" fmla="*/ 79356 h 455649"/>
                <a:gd name="connsiteX34" fmla="*/ 164125 w 322309"/>
                <a:gd name="connsiteY34" fmla="*/ 59357 h 455649"/>
                <a:gd name="connsiteX35" fmla="*/ 187923 w 322309"/>
                <a:gd name="connsiteY35" fmla="*/ 28744 h 455649"/>
                <a:gd name="connsiteX36" fmla="*/ 196079 w 322309"/>
                <a:gd name="connsiteY36" fmla="*/ 23493 h 455649"/>
                <a:gd name="connsiteX37" fmla="*/ 202671 w 322309"/>
                <a:gd name="connsiteY37" fmla="*/ 18242 h 455649"/>
                <a:gd name="connsiteX38" fmla="*/ 209263 w 322309"/>
                <a:gd name="connsiteY38" fmla="*/ 1371 h 455649"/>
                <a:gd name="connsiteX39" fmla="*/ 178650 w 322309"/>
                <a:gd name="connsiteY39" fmla="*/ 15784 h 455649"/>
                <a:gd name="connsiteX40" fmla="*/ 155299 w 322309"/>
                <a:gd name="connsiteY40" fmla="*/ 29526 h 455649"/>
                <a:gd name="connsiteX41" fmla="*/ 130719 w 322309"/>
                <a:gd name="connsiteY41" fmla="*/ 37347 h 455649"/>
                <a:gd name="connsiteX42" fmla="*/ 118094 w 322309"/>
                <a:gd name="connsiteY42" fmla="*/ 35559 h 455649"/>
                <a:gd name="connsiteX43" fmla="*/ 92956 w 322309"/>
                <a:gd name="connsiteY43" fmla="*/ 58910 h 455649"/>
                <a:gd name="connsiteX44" fmla="*/ 83347 w 322309"/>
                <a:gd name="connsiteY44" fmla="*/ 84719 h 455649"/>
                <a:gd name="connsiteX45" fmla="*/ 56422 w 322309"/>
                <a:gd name="connsiteY45" fmla="*/ 115890 h 455649"/>
                <a:gd name="connsiteX46" fmla="*/ 50500 w 322309"/>
                <a:gd name="connsiteY46" fmla="*/ 117231 h 455649"/>
                <a:gd name="connsiteX47" fmla="*/ 46813 w 322309"/>
                <a:gd name="connsiteY47" fmla="*/ 125722 h 455649"/>
                <a:gd name="connsiteX48" fmla="*/ 28602 w 322309"/>
                <a:gd name="connsiteY48" fmla="*/ 143375 h 455649"/>
                <a:gd name="connsiteX49" fmla="*/ 37205 w 322309"/>
                <a:gd name="connsiteY49" fmla="*/ 151866 h 455649"/>
                <a:gd name="connsiteX50" fmla="*/ 42568 w 322309"/>
                <a:gd name="connsiteY50" fmla="*/ 172871 h 455649"/>
                <a:gd name="connsiteX51" fmla="*/ 42568 w 322309"/>
                <a:gd name="connsiteY51" fmla="*/ 187842 h 455649"/>
                <a:gd name="connsiteX52" fmla="*/ 47372 w 322309"/>
                <a:gd name="connsiteY52" fmla="*/ 229851 h 455649"/>
                <a:gd name="connsiteX53" fmla="*/ 41339 w 322309"/>
                <a:gd name="connsiteY53" fmla="*/ 253202 h 455649"/>
                <a:gd name="connsiteX54" fmla="*/ 19105 w 322309"/>
                <a:gd name="connsiteY54" fmla="*/ 271189 h 455649"/>
                <a:gd name="connsiteX55" fmla="*/ 5363 w 322309"/>
                <a:gd name="connsiteY55" fmla="*/ 288507 h 455649"/>
                <a:gd name="connsiteX56" fmla="*/ 0 w 322309"/>
                <a:gd name="connsiteY56" fmla="*/ 299791 h 455649"/>
                <a:gd name="connsiteX57" fmla="*/ 33406 w 322309"/>
                <a:gd name="connsiteY57" fmla="*/ 318450 h 455649"/>
                <a:gd name="connsiteX58" fmla="*/ 50165 w 322309"/>
                <a:gd name="connsiteY58" fmla="*/ 331075 h 45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22309" h="455649">
                  <a:moveTo>
                    <a:pt x="50165" y="331075"/>
                  </a:moveTo>
                  <a:cubicBezTo>
                    <a:pt x="57651" y="335432"/>
                    <a:pt x="68265" y="334203"/>
                    <a:pt x="70834" y="331075"/>
                  </a:cubicBezTo>
                  <a:cubicBezTo>
                    <a:pt x="73292" y="327946"/>
                    <a:pt x="80219" y="334762"/>
                    <a:pt x="90163" y="346158"/>
                  </a:cubicBezTo>
                  <a:cubicBezTo>
                    <a:pt x="90610" y="346605"/>
                    <a:pt x="90945" y="347052"/>
                    <a:pt x="91392" y="347499"/>
                  </a:cubicBezTo>
                  <a:cubicBezTo>
                    <a:pt x="99771" y="345599"/>
                    <a:pt x="110385" y="344035"/>
                    <a:pt x="114631" y="346716"/>
                  </a:cubicBezTo>
                  <a:cubicBezTo>
                    <a:pt x="122116" y="351409"/>
                    <a:pt x="120329" y="368391"/>
                    <a:pt x="130608" y="369285"/>
                  </a:cubicBezTo>
                  <a:cubicBezTo>
                    <a:pt x="140998" y="370179"/>
                    <a:pt x="148484" y="380569"/>
                    <a:pt x="147590" y="386267"/>
                  </a:cubicBezTo>
                  <a:cubicBezTo>
                    <a:pt x="146584" y="391854"/>
                    <a:pt x="158874" y="394758"/>
                    <a:pt x="157981" y="403250"/>
                  </a:cubicBezTo>
                  <a:cubicBezTo>
                    <a:pt x="157087" y="411741"/>
                    <a:pt x="185242" y="409841"/>
                    <a:pt x="189040" y="407048"/>
                  </a:cubicBezTo>
                  <a:cubicBezTo>
                    <a:pt x="192839" y="404255"/>
                    <a:pt x="200325" y="402356"/>
                    <a:pt x="205017" y="405149"/>
                  </a:cubicBezTo>
                  <a:cubicBezTo>
                    <a:pt x="209710" y="407942"/>
                    <a:pt x="218201" y="402356"/>
                    <a:pt x="222893" y="404255"/>
                  </a:cubicBezTo>
                  <a:cubicBezTo>
                    <a:pt x="227586" y="406155"/>
                    <a:pt x="246467" y="413752"/>
                    <a:pt x="242669" y="420232"/>
                  </a:cubicBezTo>
                  <a:cubicBezTo>
                    <a:pt x="238870" y="426824"/>
                    <a:pt x="225686" y="437214"/>
                    <a:pt x="228591" y="442801"/>
                  </a:cubicBezTo>
                  <a:cubicBezTo>
                    <a:pt x="230826" y="447270"/>
                    <a:pt x="240658" y="450063"/>
                    <a:pt x="244680" y="455649"/>
                  </a:cubicBezTo>
                  <a:cubicBezTo>
                    <a:pt x="245127" y="455649"/>
                    <a:pt x="245574" y="455649"/>
                    <a:pt x="246021" y="455537"/>
                  </a:cubicBezTo>
                  <a:cubicBezTo>
                    <a:pt x="253171" y="453973"/>
                    <a:pt x="256411" y="426824"/>
                    <a:pt x="256411" y="418780"/>
                  </a:cubicBezTo>
                  <a:cubicBezTo>
                    <a:pt x="256411" y="410847"/>
                    <a:pt x="259651" y="389954"/>
                    <a:pt x="261997" y="381910"/>
                  </a:cubicBezTo>
                  <a:cubicBezTo>
                    <a:pt x="266578" y="366157"/>
                    <a:pt x="244680" y="355096"/>
                    <a:pt x="244680" y="338114"/>
                  </a:cubicBezTo>
                  <a:cubicBezTo>
                    <a:pt x="244680" y="321131"/>
                    <a:pt x="253283" y="330516"/>
                    <a:pt x="263003" y="323589"/>
                  </a:cubicBezTo>
                  <a:cubicBezTo>
                    <a:pt x="272723" y="316550"/>
                    <a:pt x="262444" y="313646"/>
                    <a:pt x="257640" y="312528"/>
                  </a:cubicBezTo>
                  <a:cubicBezTo>
                    <a:pt x="252724" y="311523"/>
                    <a:pt x="249037" y="302808"/>
                    <a:pt x="250601" y="297668"/>
                  </a:cubicBezTo>
                  <a:cubicBezTo>
                    <a:pt x="252277" y="292529"/>
                    <a:pt x="281996" y="294652"/>
                    <a:pt x="291493" y="294652"/>
                  </a:cubicBezTo>
                  <a:cubicBezTo>
                    <a:pt x="300878" y="294652"/>
                    <a:pt x="321547" y="286049"/>
                    <a:pt x="321771" y="284709"/>
                  </a:cubicBezTo>
                  <a:cubicBezTo>
                    <a:pt x="322106" y="283368"/>
                    <a:pt x="324229" y="276552"/>
                    <a:pt x="316855" y="270854"/>
                  </a:cubicBezTo>
                  <a:cubicBezTo>
                    <a:pt x="309593" y="265157"/>
                    <a:pt x="312274" y="257112"/>
                    <a:pt x="317972" y="250520"/>
                  </a:cubicBezTo>
                  <a:cubicBezTo>
                    <a:pt x="323670" y="244040"/>
                    <a:pt x="314509" y="237560"/>
                    <a:pt x="307470" y="229739"/>
                  </a:cubicBezTo>
                  <a:cubicBezTo>
                    <a:pt x="300431" y="221918"/>
                    <a:pt x="305906" y="193428"/>
                    <a:pt x="313950" y="180245"/>
                  </a:cubicBezTo>
                  <a:cubicBezTo>
                    <a:pt x="322106" y="166949"/>
                    <a:pt x="297414" y="169966"/>
                    <a:pt x="282332" y="171865"/>
                  </a:cubicBezTo>
                  <a:cubicBezTo>
                    <a:pt x="267248" y="173764"/>
                    <a:pt x="254177" y="167843"/>
                    <a:pt x="244456" y="155330"/>
                  </a:cubicBezTo>
                  <a:cubicBezTo>
                    <a:pt x="234736" y="142928"/>
                    <a:pt x="221441" y="150749"/>
                    <a:pt x="198202" y="151308"/>
                  </a:cubicBezTo>
                  <a:cubicBezTo>
                    <a:pt x="174963" y="151866"/>
                    <a:pt x="179544" y="125611"/>
                    <a:pt x="180661" y="115555"/>
                  </a:cubicBezTo>
                  <a:cubicBezTo>
                    <a:pt x="181778" y="105612"/>
                    <a:pt x="168818" y="104271"/>
                    <a:pt x="168818" y="97679"/>
                  </a:cubicBezTo>
                  <a:cubicBezTo>
                    <a:pt x="168818" y="91199"/>
                    <a:pt x="162114" y="91199"/>
                    <a:pt x="156081" y="91758"/>
                  </a:cubicBezTo>
                  <a:cubicBezTo>
                    <a:pt x="150160" y="92316"/>
                    <a:pt x="156081" y="84496"/>
                    <a:pt x="160103" y="79356"/>
                  </a:cubicBezTo>
                  <a:cubicBezTo>
                    <a:pt x="164125" y="74217"/>
                    <a:pt x="163902" y="70083"/>
                    <a:pt x="164125" y="59357"/>
                  </a:cubicBezTo>
                  <a:cubicBezTo>
                    <a:pt x="164461" y="48520"/>
                    <a:pt x="180102" y="39358"/>
                    <a:pt x="187923" y="28744"/>
                  </a:cubicBezTo>
                  <a:cubicBezTo>
                    <a:pt x="189822" y="26175"/>
                    <a:pt x="192727" y="24610"/>
                    <a:pt x="196079" y="23493"/>
                  </a:cubicBezTo>
                  <a:cubicBezTo>
                    <a:pt x="197085" y="21035"/>
                    <a:pt x="198984" y="19024"/>
                    <a:pt x="202671" y="18242"/>
                  </a:cubicBezTo>
                  <a:cubicBezTo>
                    <a:pt x="214625" y="15896"/>
                    <a:pt x="220659" y="8075"/>
                    <a:pt x="209263" y="1371"/>
                  </a:cubicBezTo>
                  <a:cubicBezTo>
                    <a:pt x="197867" y="-5220"/>
                    <a:pt x="191275" y="13996"/>
                    <a:pt x="178650" y="15784"/>
                  </a:cubicBezTo>
                  <a:cubicBezTo>
                    <a:pt x="166025" y="17572"/>
                    <a:pt x="163678" y="25281"/>
                    <a:pt x="155299" y="29526"/>
                  </a:cubicBezTo>
                  <a:cubicBezTo>
                    <a:pt x="146920" y="33772"/>
                    <a:pt x="131278" y="30085"/>
                    <a:pt x="130719" y="37347"/>
                  </a:cubicBezTo>
                  <a:cubicBezTo>
                    <a:pt x="130049" y="45280"/>
                    <a:pt x="125357" y="37347"/>
                    <a:pt x="118094" y="35559"/>
                  </a:cubicBezTo>
                  <a:cubicBezTo>
                    <a:pt x="110944" y="33772"/>
                    <a:pt x="92286" y="49972"/>
                    <a:pt x="92956" y="58910"/>
                  </a:cubicBezTo>
                  <a:cubicBezTo>
                    <a:pt x="93515" y="67848"/>
                    <a:pt x="96531" y="76228"/>
                    <a:pt x="83347" y="84719"/>
                  </a:cubicBezTo>
                  <a:cubicBezTo>
                    <a:pt x="70164" y="93098"/>
                    <a:pt x="62343" y="108628"/>
                    <a:pt x="56422" y="115890"/>
                  </a:cubicBezTo>
                  <a:cubicBezTo>
                    <a:pt x="54634" y="118013"/>
                    <a:pt x="52623" y="118237"/>
                    <a:pt x="50500" y="117231"/>
                  </a:cubicBezTo>
                  <a:cubicBezTo>
                    <a:pt x="49718" y="121253"/>
                    <a:pt x="48601" y="124382"/>
                    <a:pt x="46813" y="125722"/>
                  </a:cubicBezTo>
                  <a:cubicBezTo>
                    <a:pt x="43461" y="128069"/>
                    <a:pt x="35529" y="136225"/>
                    <a:pt x="28602" y="143375"/>
                  </a:cubicBezTo>
                  <a:cubicBezTo>
                    <a:pt x="31954" y="146615"/>
                    <a:pt x="35082" y="149520"/>
                    <a:pt x="37205" y="151866"/>
                  </a:cubicBezTo>
                  <a:cubicBezTo>
                    <a:pt x="45584" y="160804"/>
                    <a:pt x="40221" y="168067"/>
                    <a:pt x="42568" y="172871"/>
                  </a:cubicBezTo>
                  <a:cubicBezTo>
                    <a:pt x="45026" y="177563"/>
                    <a:pt x="47372" y="184826"/>
                    <a:pt x="42568" y="187842"/>
                  </a:cubicBezTo>
                  <a:cubicBezTo>
                    <a:pt x="37763" y="190859"/>
                    <a:pt x="42009" y="223818"/>
                    <a:pt x="47372" y="229851"/>
                  </a:cubicBezTo>
                  <a:cubicBezTo>
                    <a:pt x="52735" y="235884"/>
                    <a:pt x="47372" y="241247"/>
                    <a:pt x="41339" y="253202"/>
                  </a:cubicBezTo>
                  <a:cubicBezTo>
                    <a:pt x="35305" y="265157"/>
                    <a:pt x="29942" y="270631"/>
                    <a:pt x="19105" y="271189"/>
                  </a:cubicBezTo>
                  <a:cubicBezTo>
                    <a:pt x="8268" y="271748"/>
                    <a:pt x="8938" y="288507"/>
                    <a:pt x="5363" y="288507"/>
                  </a:cubicBezTo>
                  <a:cubicBezTo>
                    <a:pt x="2458" y="288507"/>
                    <a:pt x="447" y="294540"/>
                    <a:pt x="0" y="299791"/>
                  </a:cubicBezTo>
                  <a:cubicBezTo>
                    <a:pt x="10055" y="308283"/>
                    <a:pt x="28155" y="318450"/>
                    <a:pt x="33406" y="318450"/>
                  </a:cubicBezTo>
                  <a:cubicBezTo>
                    <a:pt x="38992" y="318562"/>
                    <a:pt x="42679" y="326717"/>
                    <a:pt x="50165" y="33107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3721B108-E4D8-68D3-BCD1-4BB4FC28F70D}"/>
                </a:ext>
              </a:extLst>
            </p:cNvPr>
            <p:cNvSpPr/>
            <p:nvPr/>
          </p:nvSpPr>
          <p:spPr>
            <a:xfrm>
              <a:off x="4196730" y="4398597"/>
              <a:ext cx="328086" cy="368160"/>
            </a:xfrm>
            <a:custGeom>
              <a:avLst/>
              <a:gdLst>
                <a:gd name="connsiteX0" fmla="*/ 327025 w 328086"/>
                <a:gd name="connsiteY0" fmla="*/ 221177 h 368160"/>
                <a:gd name="connsiteX1" fmla="*/ 311048 w 328086"/>
                <a:gd name="connsiteY1" fmla="*/ 194810 h 368160"/>
                <a:gd name="connsiteX2" fmla="*/ 288703 w 328086"/>
                <a:gd name="connsiteY2" fmla="*/ 181180 h 368160"/>
                <a:gd name="connsiteX3" fmla="*/ 259095 w 328086"/>
                <a:gd name="connsiteY3" fmla="*/ 167661 h 368160"/>
                <a:gd name="connsiteX4" fmla="*/ 255967 w 328086"/>
                <a:gd name="connsiteY4" fmla="*/ 145316 h 368160"/>
                <a:gd name="connsiteX5" fmla="*/ 251945 w 328086"/>
                <a:gd name="connsiteY5" fmla="*/ 124535 h 368160"/>
                <a:gd name="connsiteX6" fmla="*/ 241555 w 328086"/>
                <a:gd name="connsiteY6" fmla="*/ 106212 h 368160"/>
                <a:gd name="connsiteX7" fmla="*/ 211947 w 328086"/>
                <a:gd name="connsiteY7" fmla="*/ 99843 h 368160"/>
                <a:gd name="connsiteX8" fmla="*/ 189602 w 328086"/>
                <a:gd name="connsiteY8" fmla="*/ 89453 h 368160"/>
                <a:gd name="connsiteX9" fmla="*/ 178429 w 328086"/>
                <a:gd name="connsiteY9" fmla="*/ 79956 h 368160"/>
                <a:gd name="connsiteX10" fmla="*/ 159212 w 328086"/>
                <a:gd name="connsiteY10" fmla="*/ 75934 h 368160"/>
                <a:gd name="connsiteX11" fmla="*/ 127259 w 328086"/>
                <a:gd name="connsiteY11" fmla="*/ 56717 h 368160"/>
                <a:gd name="connsiteX12" fmla="*/ 118432 w 328086"/>
                <a:gd name="connsiteY12" fmla="*/ 3983 h 368160"/>
                <a:gd name="connsiteX13" fmla="*/ 92847 w 328086"/>
                <a:gd name="connsiteY13" fmla="*/ 2418 h 368160"/>
                <a:gd name="connsiteX14" fmla="*/ 60894 w 328086"/>
                <a:gd name="connsiteY14" fmla="*/ 16831 h 368160"/>
                <a:gd name="connsiteX15" fmla="*/ 37766 w 328086"/>
                <a:gd name="connsiteY15" fmla="*/ 28785 h 368160"/>
                <a:gd name="connsiteX16" fmla="*/ 14639 w 328086"/>
                <a:gd name="connsiteY16" fmla="*/ 34372 h 368160"/>
                <a:gd name="connsiteX17" fmla="*/ 5589 w 328086"/>
                <a:gd name="connsiteY17" fmla="*/ 32249 h 368160"/>
                <a:gd name="connsiteX18" fmla="*/ 24247 w 328086"/>
                <a:gd name="connsiteY18" fmla="*/ 70347 h 368160"/>
                <a:gd name="connsiteX19" fmla="*/ 17097 w 328086"/>
                <a:gd name="connsiteY19" fmla="*/ 84760 h 368160"/>
                <a:gd name="connsiteX20" fmla="*/ 19443 w 328086"/>
                <a:gd name="connsiteY20" fmla="*/ 123194 h 368160"/>
                <a:gd name="connsiteX21" fmla="*/ 13075 w 328086"/>
                <a:gd name="connsiteY21" fmla="*/ 145539 h 368160"/>
                <a:gd name="connsiteX22" fmla="*/ 6706 w 328086"/>
                <a:gd name="connsiteY22" fmla="*/ 168778 h 368160"/>
                <a:gd name="connsiteX23" fmla="*/ 17097 w 328086"/>
                <a:gd name="connsiteY23" fmla="*/ 181515 h 368160"/>
                <a:gd name="connsiteX24" fmla="*/ 2684 w 328086"/>
                <a:gd name="connsiteY24" fmla="*/ 203078 h 368160"/>
                <a:gd name="connsiteX25" fmla="*/ 338 w 328086"/>
                <a:gd name="connsiteY25" fmla="*/ 214251 h 368160"/>
                <a:gd name="connsiteX26" fmla="*/ 11399 w 328086"/>
                <a:gd name="connsiteY26" fmla="*/ 227099 h 368160"/>
                <a:gd name="connsiteX27" fmla="*/ 17767 w 328086"/>
                <a:gd name="connsiteY27" fmla="*/ 255813 h 368160"/>
                <a:gd name="connsiteX28" fmla="*/ 28940 w 328086"/>
                <a:gd name="connsiteY28" fmla="*/ 271008 h 368160"/>
                <a:gd name="connsiteX29" fmla="*/ 23354 w 328086"/>
                <a:gd name="connsiteY29" fmla="*/ 290113 h 368160"/>
                <a:gd name="connsiteX30" fmla="*/ 32962 w 328086"/>
                <a:gd name="connsiteY30" fmla="*/ 312570 h 368160"/>
                <a:gd name="connsiteX31" fmla="*/ 42570 w 328086"/>
                <a:gd name="connsiteY31" fmla="*/ 337373 h 368160"/>
                <a:gd name="connsiteX32" fmla="*/ 48939 w 328086"/>
                <a:gd name="connsiteY32" fmla="*/ 366868 h 368160"/>
                <a:gd name="connsiteX33" fmla="*/ 85697 w 328086"/>
                <a:gd name="connsiteY33" fmla="*/ 345305 h 368160"/>
                <a:gd name="connsiteX34" fmla="*/ 109718 w 328086"/>
                <a:gd name="connsiteY34" fmla="*/ 344523 h 368160"/>
                <a:gd name="connsiteX35" fmla="*/ 140889 w 328086"/>
                <a:gd name="connsiteY35" fmla="*/ 357371 h 368160"/>
                <a:gd name="connsiteX36" fmla="*/ 156866 w 328086"/>
                <a:gd name="connsiteY36" fmla="*/ 341395 h 368160"/>
                <a:gd name="connsiteX37" fmla="*/ 192842 w 328086"/>
                <a:gd name="connsiteY37" fmla="*/ 341395 h 368160"/>
                <a:gd name="connsiteX38" fmla="*/ 200886 w 328086"/>
                <a:gd name="connsiteY38" fmla="*/ 299833 h 368160"/>
                <a:gd name="connsiteX39" fmla="*/ 221667 w 328086"/>
                <a:gd name="connsiteY39" fmla="*/ 274247 h 368160"/>
                <a:gd name="connsiteX40" fmla="*/ 254403 w 328086"/>
                <a:gd name="connsiteY40" fmla="*/ 268661 h 368160"/>
                <a:gd name="connsiteX41" fmla="*/ 285575 w 328086"/>
                <a:gd name="connsiteY41" fmla="*/ 265421 h 368160"/>
                <a:gd name="connsiteX42" fmla="*/ 311160 w 328086"/>
                <a:gd name="connsiteY42" fmla="*/ 276594 h 368160"/>
                <a:gd name="connsiteX43" fmla="*/ 324008 w 328086"/>
                <a:gd name="connsiteY43" fmla="*/ 256595 h 368160"/>
                <a:gd name="connsiteX44" fmla="*/ 327025 w 328086"/>
                <a:gd name="connsiteY44" fmla="*/ 221177 h 3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28086" h="368160">
                  <a:moveTo>
                    <a:pt x="327025" y="221177"/>
                  </a:moveTo>
                  <a:cubicBezTo>
                    <a:pt x="323003" y="209111"/>
                    <a:pt x="311048" y="207547"/>
                    <a:pt x="311048" y="194810"/>
                  </a:cubicBezTo>
                  <a:cubicBezTo>
                    <a:pt x="311048" y="181962"/>
                    <a:pt x="306244" y="180398"/>
                    <a:pt x="288703" y="181180"/>
                  </a:cubicBezTo>
                  <a:cubicBezTo>
                    <a:pt x="271162" y="182073"/>
                    <a:pt x="259877" y="178051"/>
                    <a:pt x="259095" y="167661"/>
                  </a:cubicBezTo>
                  <a:cubicBezTo>
                    <a:pt x="258313" y="157270"/>
                    <a:pt x="247923" y="149338"/>
                    <a:pt x="255967" y="145316"/>
                  </a:cubicBezTo>
                  <a:cubicBezTo>
                    <a:pt x="263900" y="141294"/>
                    <a:pt x="250381" y="134143"/>
                    <a:pt x="251945" y="124535"/>
                  </a:cubicBezTo>
                  <a:cubicBezTo>
                    <a:pt x="253509" y="114926"/>
                    <a:pt x="247141" y="110904"/>
                    <a:pt x="241555" y="106212"/>
                  </a:cubicBezTo>
                  <a:cubicBezTo>
                    <a:pt x="235968" y="101407"/>
                    <a:pt x="211947" y="108558"/>
                    <a:pt x="211947" y="99843"/>
                  </a:cubicBezTo>
                  <a:cubicBezTo>
                    <a:pt x="211947" y="91017"/>
                    <a:pt x="197535" y="89453"/>
                    <a:pt x="189602" y="89453"/>
                  </a:cubicBezTo>
                  <a:cubicBezTo>
                    <a:pt x="181558" y="89453"/>
                    <a:pt x="187144" y="79062"/>
                    <a:pt x="178429" y="79956"/>
                  </a:cubicBezTo>
                  <a:cubicBezTo>
                    <a:pt x="169603" y="80738"/>
                    <a:pt x="171279" y="74370"/>
                    <a:pt x="159212" y="75934"/>
                  </a:cubicBezTo>
                  <a:cubicBezTo>
                    <a:pt x="147258" y="77498"/>
                    <a:pt x="139996" y="71912"/>
                    <a:pt x="127259" y="56717"/>
                  </a:cubicBezTo>
                  <a:cubicBezTo>
                    <a:pt x="114522" y="41522"/>
                    <a:pt x="116086" y="12026"/>
                    <a:pt x="118432" y="3983"/>
                  </a:cubicBezTo>
                  <a:cubicBezTo>
                    <a:pt x="120890" y="-3950"/>
                    <a:pt x="103238" y="2418"/>
                    <a:pt x="92847" y="2418"/>
                  </a:cubicBezTo>
                  <a:cubicBezTo>
                    <a:pt x="82457" y="2418"/>
                    <a:pt x="72066" y="10351"/>
                    <a:pt x="60894" y="16831"/>
                  </a:cubicBezTo>
                  <a:cubicBezTo>
                    <a:pt x="49721" y="23199"/>
                    <a:pt x="43353" y="23199"/>
                    <a:pt x="37766" y="28785"/>
                  </a:cubicBezTo>
                  <a:cubicBezTo>
                    <a:pt x="32180" y="34372"/>
                    <a:pt x="23354" y="37612"/>
                    <a:pt x="14639" y="34372"/>
                  </a:cubicBezTo>
                  <a:cubicBezTo>
                    <a:pt x="12181" y="33478"/>
                    <a:pt x="9053" y="32808"/>
                    <a:pt x="5589" y="32249"/>
                  </a:cubicBezTo>
                  <a:cubicBezTo>
                    <a:pt x="10282" y="43980"/>
                    <a:pt x="21678" y="63309"/>
                    <a:pt x="24247" y="70347"/>
                  </a:cubicBezTo>
                  <a:cubicBezTo>
                    <a:pt x="27487" y="79174"/>
                    <a:pt x="20225" y="81520"/>
                    <a:pt x="17097" y="84760"/>
                  </a:cubicBezTo>
                  <a:cubicBezTo>
                    <a:pt x="13857" y="87889"/>
                    <a:pt x="18661" y="116714"/>
                    <a:pt x="19443" y="123194"/>
                  </a:cubicBezTo>
                  <a:cubicBezTo>
                    <a:pt x="20225" y="129562"/>
                    <a:pt x="8271" y="141517"/>
                    <a:pt x="13075" y="145539"/>
                  </a:cubicBezTo>
                  <a:cubicBezTo>
                    <a:pt x="17879" y="149561"/>
                    <a:pt x="6706" y="161516"/>
                    <a:pt x="6706" y="168778"/>
                  </a:cubicBezTo>
                  <a:cubicBezTo>
                    <a:pt x="6706" y="175929"/>
                    <a:pt x="17097" y="175929"/>
                    <a:pt x="17097" y="181515"/>
                  </a:cubicBezTo>
                  <a:cubicBezTo>
                    <a:pt x="17097" y="187213"/>
                    <a:pt x="8271" y="199950"/>
                    <a:pt x="2684" y="203078"/>
                  </a:cubicBezTo>
                  <a:cubicBezTo>
                    <a:pt x="-221" y="204754"/>
                    <a:pt x="-332" y="209335"/>
                    <a:pt x="338" y="214251"/>
                  </a:cubicBezTo>
                  <a:cubicBezTo>
                    <a:pt x="2014" y="213692"/>
                    <a:pt x="3243" y="220954"/>
                    <a:pt x="11399" y="227099"/>
                  </a:cubicBezTo>
                  <a:cubicBezTo>
                    <a:pt x="21007" y="234250"/>
                    <a:pt x="9835" y="246316"/>
                    <a:pt x="17767" y="255813"/>
                  </a:cubicBezTo>
                  <a:cubicBezTo>
                    <a:pt x="25812" y="265421"/>
                    <a:pt x="34526" y="266203"/>
                    <a:pt x="28940" y="271008"/>
                  </a:cubicBezTo>
                  <a:cubicBezTo>
                    <a:pt x="23354" y="275812"/>
                    <a:pt x="29722" y="285420"/>
                    <a:pt x="23354" y="290113"/>
                  </a:cubicBezTo>
                  <a:cubicBezTo>
                    <a:pt x="16985" y="294917"/>
                    <a:pt x="25812" y="309329"/>
                    <a:pt x="32962" y="312570"/>
                  </a:cubicBezTo>
                  <a:cubicBezTo>
                    <a:pt x="40112" y="315698"/>
                    <a:pt x="35308" y="330110"/>
                    <a:pt x="42570" y="337373"/>
                  </a:cubicBezTo>
                  <a:cubicBezTo>
                    <a:pt x="49721" y="344523"/>
                    <a:pt x="46593" y="361282"/>
                    <a:pt x="48939" y="366868"/>
                  </a:cubicBezTo>
                  <a:cubicBezTo>
                    <a:pt x="51397" y="372455"/>
                    <a:pt x="72960" y="358936"/>
                    <a:pt x="85697" y="345305"/>
                  </a:cubicBezTo>
                  <a:cubicBezTo>
                    <a:pt x="98545" y="331786"/>
                    <a:pt x="97651" y="342959"/>
                    <a:pt x="109718" y="344523"/>
                  </a:cubicBezTo>
                  <a:cubicBezTo>
                    <a:pt x="121672" y="346199"/>
                    <a:pt x="135303" y="346199"/>
                    <a:pt x="140889" y="357371"/>
                  </a:cubicBezTo>
                  <a:cubicBezTo>
                    <a:pt x="146476" y="368544"/>
                    <a:pt x="152844" y="346199"/>
                    <a:pt x="156866" y="341395"/>
                  </a:cubicBezTo>
                  <a:cubicBezTo>
                    <a:pt x="160888" y="336591"/>
                    <a:pt x="188038" y="342959"/>
                    <a:pt x="192842" y="341395"/>
                  </a:cubicBezTo>
                  <a:cubicBezTo>
                    <a:pt x="197646" y="339831"/>
                    <a:pt x="201668" y="305419"/>
                    <a:pt x="200886" y="299833"/>
                  </a:cubicBezTo>
                  <a:cubicBezTo>
                    <a:pt x="200104" y="294246"/>
                    <a:pt x="212059" y="280616"/>
                    <a:pt x="221667" y="274247"/>
                  </a:cubicBezTo>
                  <a:cubicBezTo>
                    <a:pt x="231276" y="267767"/>
                    <a:pt x="246471" y="272683"/>
                    <a:pt x="254403" y="268661"/>
                  </a:cubicBezTo>
                  <a:cubicBezTo>
                    <a:pt x="262335" y="264639"/>
                    <a:pt x="274402" y="265421"/>
                    <a:pt x="285575" y="265421"/>
                  </a:cubicBezTo>
                  <a:cubicBezTo>
                    <a:pt x="296747" y="265421"/>
                    <a:pt x="304791" y="276594"/>
                    <a:pt x="311160" y="276594"/>
                  </a:cubicBezTo>
                  <a:cubicBezTo>
                    <a:pt x="317528" y="276594"/>
                    <a:pt x="325572" y="266203"/>
                    <a:pt x="324008" y="256595"/>
                  </a:cubicBezTo>
                  <a:cubicBezTo>
                    <a:pt x="322221" y="246763"/>
                    <a:pt x="331047" y="233132"/>
                    <a:pt x="327025" y="22117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201948C9-08FC-96C5-68C5-6634050DF4A1}"/>
                </a:ext>
              </a:extLst>
            </p:cNvPr>
            <p:cNvSpPr/>
            <p:nvPr/>
          </p:nvSpPr>
          <p:spPr>
            <a:xfrm>
              <a:off x="3878161" y="4133564"/>
              <a:ext cx="343528" cy="505539"/>
            </a:xfrm>
            <a:custGeom>
              <a:avLst/>
              <a:gdLst>
                <a:gd name="connsiteX0" fmla="*/ 317902 w 343528"/>
                <a:gd name="connsiteY0" fmla="*/ 479843 h 505539"/>
                <a:gd name="connsiteX1" fmla="*/ 318796 w 343528"/>
                <a:gd name="connsiteY1" fmla="*/ 478949 h 505539"/>
                <a:gd name="connsiteX2" fmla="*/ 321142 w 343528"/>
                <a:gd name="connsiteY2" fmla="*/ 467776 h 505539"/>
                <a:gd name="connsiteX3" fmla="*/ 335555 w 343528"/>
                <a:gd name="connsiteY3" fmla="*/ 446213 h 505539"/>
                <a:gd name="connsiteX4" fmla="*/ 325164 w 343528"/>
                <a:gd name="connsiteY4" fmla="*/ 433476 h 505539"/>
                <a:gd name="connsiteX5" fmla="*/ 331533 w 343528"/>
                <a:gd name="connsiteY5" fmla="*/ 410238 h 505539"/>
                <a:gd name="connsiteX6" fmla="*/ 337901 w 343528"/>
                <a:gd name="connsiteY6" fmla="*/ 387892 h 505539"/>
                <a:gd name="connsiteX7" fmla="*/ 335555 w 343528"/>
                <a:gd name="connsiteY7" fmla="*/ 349459 h 505539"/>
                <a:gd name="connsiteX8" fmla="*/ 342705 w 343528"/>
                <a:gd name="connsiteY8" fmla="*/ 335046 h 505539"/>
                <a:gd name="connsiteX9" fmla="*/ 324047 w 343528"/>
                <a:gd name="connsiteY9" fmla="*/ 296948 h 505539"/>
                <a:gd name="connsiteX10" fmla="*/ 297903 w 343528"/>
                <a:gd name="connsiteY10" fmla="*/ 298176 h 505539"/>
                <a:gd name="connsiteX11" fmla="*/ 291535 w 343528"/>
                <a:gd name="connsiteY11" fmla="*/ 262983 h 505539"/>
                <a:gd name="connsiteX12" fmla="*/ 279580 w 343528"/>
                <a:gd name="connsiteY12" fmla="*/ 265441 h 505539"/>
                <a:gd name="connsiteX13" fmla="*/ 250866 w 343528"/>
                <a:gd name="connsiteY13" fmla="*/ 269463 h 505539"/>
                <a:gd name="connsiteX14" fmla="*/ 236454 w 343528"/>
                <a:gd name="connsiteY14" fmla="*/ 254268 h 505539"/>
                <a:gd name="connsiteX15" fmla="*/ 222935 w 343528"/>
                <a:gd name="connsiteY15" fmla="*/ 243878 h 505539"/>
                <a:gd name="connsiteX16" fmla="*/ 211762 w 343528"/>
                <a:gd name="connsiteY16" fmla="*/ 220639 h 505539"/>
                <a:gd name="connsiteX17" fmla="*/ 204612 w 343528"/>
                <a:gd name="connsiteY17" fmla="*/ 197400 h 505539"/>
                <a:gd name="connsiteX18" fmla="*/ 208634 w 343528"/>
                <a:gd name="connsiteY18" fmla="*/ 179859 h 505539"/>
                <a:gd name="connsiteX19" fmla="*/ 220589 w 343528"/>
                <a:gd name="connsiteY19" fmla="*/ 165446 h 505539"/>
                <a:gd name="connsiteX20" fmla="*/ 229415 w 343528"/>
                <a:gd name="connsiteY20" fmla="*/ 139861 h 505539"/>
                <a:gd name="connsiteX21" fmla="*/ 253436 w 343528"/>
                <a:gd name="connsiteY21" fmla="*/ 123884 h 505539"/>
                <a:gd name="connsiteX22" fmla="*/ 286172 w 343528"/>
                <a:gd name="connsiteY22" fmla="*/ 111818 h 505539"/>
                <a:gd name="connsiteX23" fmla="*/ 308070 w 343528"/>
                <a:gd name="connsiteY23" fmla="*/ 110365 h 505539"/>
                <a:gd name="connsiteX24" fmla="*/ 291982 w 343528"/>
                <a:gd name="connsiteY24" fmla="*/ 97517 h 505539"/>
                <a:gd name="connsiteX25" fmla="*/ 306059 w 343528"/>
                <a:gd name="connsiteY25" fmla="*/ 74948 h 505539"/>
                <a:gd name="connsiteX26" fmla="*/ 286284 w 343528"/>
                <a:gd name="connsiteY26" fmla="*/ 58971 h 505539"/>
                <a:gd name="connsiteX27" fmla="*/ 268407 w 343528"/>
                <a:gd name="connsiteY27" fmla="*/ 59865 h 505539"/>
                <a:gd name="connsiteX28" fmla="*/ 252431 w 343528"/>
                <a:gd name="connsiteY28" fmla="*/ 61764 h 505539"/>
                <a:gd name="connsiteX29" fmla="*/ 221371 w 343528"/>
                <a:gd name="connsiteY29" fmla="*/ 57966 h 505539"/>
                <a:gd name="connsiteX30" fmla="*/ 210980 w 343528"/>
                <a:gd name="connsiteY30" fmla="*/ 40983 h 505539"/>
                <a:gd name="connsiteX31" fmla="*/ 193998 w 343528"/>
                <a:gd name="connsiteY31" fmla="*/ 24001 h 505539"/>
                <a:gd name="connsiteX32" fmla="*/ 178021 w 343528"/>
                <a:gd name="connsiteY32" fmla="*/ 1432 h 505539"/>
                <a:gd name="connsiteX33" fmla="*/ 154782 w 343528"/>
                <a:gd name="connsiteY33" fmla="*/ 2214 h 505539"/>
                <a:gd name="connsiteX34" fmla="*/ 161039 w 343528"/>
                <a:gd name="connsiteY34" fmla="*/ 21543 h 505539"/>
                <a:gd name="connsiteX35" fmla="*/ 146067 w 343528"/>
                <a:gd name="connsiteY35" fmla="*/ 49028 h 505539"/>
                <a:gd name="connsiteX36" fmla="*/ 92998 w 343528"/>
                <a:gd name="connsiteY36" fmla="*/ 77741 h 505539"/>
                <a:gd name="connsiteX37" fmla="*/ 68641 w 343528"/>
                <a:gd name="connsiteY37" fmla="*/ 120867 h 505539"/>
                <a:gd name="connsiteX38" fmla="*/ 49313 w 343528"/>
                <a:gd name="connsiteY38" fmla="*/ 122096 h 505539"/>
                <a:gd name="connsiteX39" fmla="*/ 28644 w 343528"/>
                <a:gd name="connsiteY39" fmla="*/ 116510 h 505539"/>
                <a:gd name="connsiteX40" fmla="*/ 28644 w 343528"/>
                <a:gd name="connsiteY40" fmla="*/ 102768 h 505539"/>
                <a:gd name="connsiteX41" fmla="*/ 23392 w 343528"/>
                <a:gd name="connsiteY41" fmla="*/ 88914 h 505539"/>
                <a:gd name="connsiteX42" fmla="*/ 1047 w 343528"/>
                <a:gd name="connsiteY42" fmla="*/ 112488 h 505539"/>
                <a:gd name="connsiteX43" fmla="*/ 11214 w 343528"/>
                <a:gd name="connsiteY43" fmla="*/ 149693 h 505539"/>
                <a:gd name="connsiteX44" fmla="*/ 2835 w 343528"/>
                <a:gd name="connsiteY44" fmla="*/ 156955 h 505539"/>
                <a:gd name="connsiteX45" fmla="*/ 32219 w 343528"/>
                <a:gd name="connsiteY45" fmla="*/ 180306 h 505539"/>
                <a:gd name="connsiteX46" fmla="*/ 59145 w 343528"/>
                <a:gd name="connsiteY46" fmla="*/ 217510 h 505539"/>
                <a:gd name="connsiteX47" fmla="*/ 78362 w 343528"/>
                <a:gd name="connsiteY47" fmla="*/ 258849 h 505539"/>
                <a:gd name="connsiteX48" fmla="*/ 120370 w 343528"/>
                <a:gd name="connsiteY48" fmla="*/ 338621 h 505539"/>
                <a:gd name="connsiteX49" fmla="*/ 136571 w 343528"/>
                <a:gd name="connsiteY49" fmla="*/ 373368 h 505539"/>
                <a:gd name="connsiteX50" fmla="*/ 146738 w 343528"/>
                <a:gd name="connsiteY50" fmla="*/ 397948 h 505539"/>
                <a:gd name="connsiteX51" fmla="*/ 189305 w 343528"/>
                <a:gd name="connsiteY51" fmla="*/ 428002 h 505539"/>
                <a:gd name="connsiteX52" fmla="*/ 267290 w 343528"/>
                <a:gd name="connsiteY52" fmla="*/ 475932 h 505539"/>
                <a:gd name="connsiteX53" fmla="*/ 299691 w 343528"/>
                <a:gd name="connsiteY53" fmla="*/ 500512 h 505539"/>
                <a:gd name="connsiteX54" fmla="*/ 301255 w 343528"/>
                <a:gd name="connsiteY54" fmla="*/ 505540 h 505539"/>
                <a:gd name="connsiteX55" fmla="*/ 307065 w 343528"/>
                <a:gd name="connsiteY55" fmla="*/ 501294 h 505539"/>
                <a:gd name="connsiteX56" fmla="*/ 317902 w 343528"/>
                <a:gd name="connsiteY56" fmla="*/ 479843 h 50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3528" h="505539">
                  <a:moveTo>
                    <a:pt x="317902" y="479843"/>
                  </a:moveTo>
                  <a:cubicBezTo>
                    <a:pt x="318237" y="479284"/>
                    <a:pt x="318572" y="479061"/>
                    <a:pt x="318796" y="478949"/>
                  </a:cubicBezTo>
                  <a:cubicBezTo>
                    <a:pt x="318125" y="474033"/>
                    <a:pt x="318125" y="469564"/>
                    <a:pt x="321142" y="467776"/>
                  </a:cubicBezTo>
                  <a:cubicBezTo>
                    <a:pt x="326728" y="464648"/>
                    <a:pt x="335555" y="451800"/>
                    <a:pt x="335555" y="446213"/>
                  </a:cubicBezTo>
                  <a:cubicBezTo>
                    <a:pt x="335555" y="440627"/>
                    <a:pt x="325164" y="440627"/>
                    <a:pt x="325164" y="433476"/>
                  </a:cubicBezTo>
                  <a:cubicBezTo>
                    <a:pt x="325164" y="426214"/>
                    <a:pt x="336337" y="414260"/>
                    <a:pt x="331533" y="410238"/>
                  </a:cubicBezTo>
                  <a:cubicBezTo>
                    <a:pt x="326728" y="406216"/>
                    <a:pt x="338795" y="394261"/>
                    <a:pt x="337901" y="387892"/>
                  </a:cubicBezTo>
                  <a:cubicBezTo>
                    <a:pt x="337119" y="381524"/>
                    <a:pt x="332315" y="352699"/>
                    <a:pt x="335555" y="349459"/>
                  </a:cubicBezTo>
                  <a:cubicBezTo>
                    <a:pt x="338795" y="346330"/>
                    <a:pt x="345945" y="343872"/>
                    <a:pt x="342705" y="335046"/>
                  </a:cubicBezTo>
                  <a:cubicBezTo>
                    <a:pt x="340135" y="328007"/>
                    <a:pt x="328739" y="308790"/>
                    <a:pt x="324047" y="296948"/>
                  </a:cubicBezTo>
                  <a:cubicBezTo>
                    <a:pt x="315109" y="295718"/>
                    <a:pt x="304271" y="295942"/>
                    <a:pt x="297903" y="298176"/>
                  </a:cubicBezTo>
                  <a:cubicBezTo>
                    <a:pt x="289188" y="301417"/>
                    <a:pt x="291535" y="273373"/>
                    <a:pt x="291535" y="262983"/>
                  </a:cubicBezTo>
                  <a:cubicBezTo>
                    <a:pt x="291535" y="252592"/>
                    <a:pt x="282708" y="258179"/>
                    <a:pt x="279580" y="265441"/>
                  </a:cubicBezTo>
                  <a:cubicBezTo>
                    <a:pt x="276340" y="272591"/>
                    <a:pt x="263603" y="269463"/>
                    <a:pt x="250866" y="269463"/>
                  </a:cubicBezTo>
                  <a:cubicBezTo>
                    <a:pt x="238018" y="269463"/>
                    <a:pt x="244498" y="253486"/>
                    <a:pt x="236454" y="254268"/>
                  </a:cubicBezTo>
                  <a:cubicBezTo>
                    <a:pt x="228521" y="255050"/>
                    <a:pt x="222041" y="251810"/>
                    <a:pt x="222935" y="243878"/>
                  </a:cubicBezTo>
                  <a:cubicBezTo>
                    <a:pt x="223717" y="235833"/>
                    <a:pt x="217349" y="229465"/>
                    <a:pt x="211762" y="220639"/>
                  </a:cubicBezTo>
                  <a:cubicBezTo>
                    <a:pt x="206176" y="211812"/>
                    <a:pt x="199808" y="203097"/>
                    <a:pt x="204612" y="197400"/>
                  </a:cubicBezTo>
                  <a:cubicBezTo>
                    <a:pt x="209416" y="191813"/>
                    <a:pt x="201484" y="187009"/>
                    <a:pt x="208634" y="179859"/>
                  </a:cubicBezTo>
                  <a:cubicBezTo>
                    <a:pt x="215785" y="172597"/>
                    <a:pt x="223047" y="175055"/>
                    <a:pt x="220589" y="165446"/>
                  </a:cubicBezTo>
                  <a:cubicBezTo>
                    <a:pt x="218242" y="155838"/>
                    <a:pt x="228521" y="150251"/>
                    <a:pt x="229415" y="139861"/>
                  </a:cubicBezTo>
                  <a:cubicBezTo>
                    <a:pt x="230197" y="129470"/>
                    <a:pt x="242264" y="132710"/>
                    <a:pt x="253436" y="123884"/>
                  </a:cubicBezTo>
                  <a:cubicBezTo>
                    <a:pt x="264609" y="115057"/>
                    <a:pt x="276563" y="119862"/>
                    <a:pt x="286172" y="111818"/>
                  </a:cubicBezTo>
                  <a:cubicBezTo>
                    <a:pt x="295222" y="104332"/>
                    <a:pt x="301366" y="110812"/>
                    <a:pt x="308070" y="110365"/>
                  </a:cubicBezTo>
                  <a:cubicBezTo>
                    <a:pt x="304048" y="104779"/>
                    <a:pt x="294216" y="101986"/>
                    <a:pt x="291982" y="97517"/>
                  </a:cubicBezTo>
                  <a:cubicBezTo>
                    <a:pt x="289188" y="91819"/>
                    <a:pt x="302372" y="81540"/>
                    <a:pt x="306059" y="74948"/>
                  </a:cubicBezTo>
                  <a:cubicBezTo>
                    <a:pt x="309858" y="68468"/>
                    <a:pt x="290976" y="60871"/>
                    <a:pt x="286284" y="58971"/>
                  </a:cubicBezTo>
                  <a:cubicBezTo>
                    <a:pt x="281591" y="57072"/>
                    <a:pt x="273100" y="62770"/>
                    <a:pt x="268407" y="59865"/>
                  </a:cubicBezTo>
                  <a:cubicBezTo>
                    <a:pt x="263715" y="57072"/>
                    <a:pt x="256229" y="58971"/>
                    <a:pt x="252431" y="61764"/>
                  </a:cubicBezTo>
                  <a:cubicBezTo>
                    <a:pt x="248744" y="64557"/>
                    <a:pt x="220477" y="66457"/>
                    <a:pt x="221371" y="57966"/>
                  </a:cubicBezTo>
                  <a:cubicBezTo>
                    <a:pt x="222376" y="49474"/>
                    <a:pt x="210086" y="46681"/>
                    <a:pt x="210980" y="40983"/>
                  </a:cubicBezTo>
                  <a:cubicBezTo>
                    <a:pt x="211874" y="35397"/>
                    <a:pt x="204388" y="25006"/>
                    <a:pt x="193998" y="24001"/>
                  </a:cubicBezTo>
                  <a:cubicBezTo>
                    <a:pt x="183607" y="23107"/>
                    <a:pt x="185507" y="6125"/>
                    <a:pt x="178021" y="1432"/>
                  </a:cubicBezTo>
                  <a:cubicBezTo>
                    <a:pt x="173775" y="-1249"/>
                    <a:pt x="163161" y="315"/>
                    <a:pt x="154782" y="2214"/>
                  </a:cubicBezTo>
                  <a:cubicBezTo>
                    <a:pt x="163832" y="12382"/>
                    <a:pt x="167072" y="16627"/>
                    <a:pt x="161039" y="21543"/>
                  </a:cubicBezTo>
                  <a:cubicBezTo>
                    <a:pt x="153106" y="27911"/>
                    <a:pt x="161039" y="29029"/>
                    <a:pt x="146067" y="49028"/>
                  </a:cubicBezTo>
                  <a:cubicBezTo>
                    <a:pt x="131096" y="69026"/>
                    <a:pt x="105511" y="74054"/>
                    <a:pt x="92998" y="77741"/>
                  </a:cubicBezTo>
                  <a:cubicBezTo>
                    <a:pt x="80484" y="81428"/>
                    <a:pt x="75457" y="104555"/>
                    <a:pt x="68641" y="120867"/>
                  </a:cubicBezTo>
                  <a:cubicBezTo>
                    <a:pt x="61714" y="137067"/>
                    <a:pt x="56128" y="131481"/>
                    <a:pt x="49313" y="122096"/>
                  </a:cubicBezTo>
                  <a:cubicBezTo>
                    <a:pt x="42497" y="112711"/>
                    <a:pt x="36799" y="123996"/>
                    <a:pt x="28644" y="116510"/>
                  </a:cubicBezTo>
                  <a:cubicBezTo>
                    <a:pt x="20487" y="109024"/>
                    <a:pt x="24286" y="109024"/>
                    <a:pt x="28644" y="102768"/>
                  </a:cubicBezTo>
                  <a:cubicBezTo>
                    <a:pt x="30990" y="99416"/>
                    <a:pt x="28420" y="94053"/>
                    <a:pt x="23392" y="88914"/>
                  </a:cubicBezTo>
                  <a:cubicBezTo>
                    <a:pt x="14454" y="90701"/>
                    <a:pt x="5404" y="103103"/>
                    <a:pt x="1047" y="112488"/>
                  </a:cubicBezTo>
                  <a:cubicBezTo>
                    <a:pt x="-3757" y="122655"/>
                    <a:pt x="9427" y="142430"/>
                    <a:pt x="11214" y="149693"/>
                  </a:cubicBezTo>
                  <a:cubicBezTo>
                    <a:pt x="13002" y="156955"/>
                    <a:pt x="4064" y="150251"/>
                    <a:pt x="2835" y="156955"/>
                  </a:cubicBezTo>
                  <a:cubicBezTo>
                    <a:pt x="1606" y="163547"/>
                    <a:pt x="22610" y="173043"/>
                    <a:pt x="32219" y="180306"/>
                  </a:cubicBezTo>
                  <a:cubicBezTo>
                    <a:pt x="41827" y="187456"/>
                    <a:pt x="50207" y="207902"/>
                    <a:pt x="59145" y="217510"/>
                  </a:cubicBezTo>
                  <a:cubicBezTo>
                    <a:pt x="68083" y="227119"/>
                    <a:pt x="68753" y="235498"/>
                    <a:pt x="78362" y="258849"/>
                  </a:cubicBezTo>
                  <a:cubicBezTo>
                    <a:pt x="87970" y="282200"/>
                    <a:pt x="107187" y="321862"/>
                    <a:pt x="120370" y="338621"/>
                  </a:cubicBezTo>
                  <a:cubicBezTo>
                    <a:pt x="133554" y="355380"/>
                    <a:pt x="139587" y="368564"/>
                    <a:pt x="136571" y="373368"/>
                  </a:cubicBezTo>
                  <a:cubicBezTo>
                    <a:pt x="133554" y="378172"/>
                    <a:pt x="137129" y="391356"/>
                    <a:pt x="146738" y="397948"/>
                  </a:cubicBezTo>
                  <a:cubicBezTo>
                    <a:pt x="156346" y="404539"/>
                    <a:pt x="164167" y="415265"/>
                    <a:pt x="189305" y="428002"/>
                  </a:cubicBezTo>
                  <a:cubicBezTo>
                    <a:pt x="214444" y="440515"/>
                    <a:pt x="260587" y="464537"/>
                    <a:pt x="267290" y="475932"/>
                  </a:cubicBezTo>
                  <a:cubicBezTo>
                    <a:pt x="273882" y="487328"/>
                    <a:pt x="295445" y="498166"/>
                    <a:pt x="299691" y="500512"/>
                  </a:cubicBezTo>
                  <a:cubicBezTo>
                    <a:pt x="300808" y="501183"/>
                    <a:pt x="301143" y="503082"/>
                    <a:pt x="301255" y="505540"/>
                  </a:cubicBezTo>
                  <a:cubicBezTo>
                    <a:pt x="303713" y="503529"/>
                    <a:pt x="305836" y="501964"/>
                    <a:pt x="307065" y="501294"/>
                  </a:cubicBezTo>
                  <a:cubicBezTo>
                    <a:pt x="314662" y="497384"/>
                    <a:pt x="315444" y="483865"/>
                    <a:pt x="317902" y="47984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3C1A1F5B-9DD3-03E0-1E49-846C1C46A8D4}"/>
                </a:ext>
              </a:extLst>
            </p:cNvPr>
            <p:cNvSpPr/>
            <p:nvPr/>
          </p:nvSpPr>
          <p:spPr>
            <a:xfrm>
              <a:off x="4094794" y="3797919"/>
              <a:ext cx="372092" cy="312651"/>
            </a:xfrm>
            <a:custGeom>
              <a:avLst/>
              <a:gdLst>
                <a:gd name="connsiteX0" fmla="*/ 34345 w 372092"/>
                <a:gd name="connsiteY0" fmla="*/ 19440 h 312651"/>
                <a:gd name="connsiteX1" fmla="*/ 10547 w 372092"/>
                <a:gd name="connsiteY1" fmla="*/ 50053 h 312651"/>
                <a:gd name="connsiteX2" fmla="*/ 6525 w 372092"/>
                <a:gd name="connsiteY2" fmla="*/ 70052 h 312651"/>
                <a:gd name="connsiteX3" fmla="*/ 2503 w 372092"/>
                <a:gd name="connsiteY3" fmla="*/ 82454 h 312651"/>
                <a:gd name="connsiteX4" fmla="*/ 15240 w 372092"/>
                <a:gd name="connsiteY4" fmla="*/ 88375 h 312651"/>
                <a:gd name="connsiteX5" fmla="*/ 27083 w 372092"/>
                <a:gd name="connsiteY5" fmla="*/ 106251 h 312651"/>
                <a:gd name="connsiteX6" fmla="*/ 44624 w 372092"/>
                <a:gd name="connsiteY6" fmla="*/ 142004 h 312651"/>
                <a:gd name="connsiteX7" fmla="*/ 90878 w 372092"/>
                <a:gd name="connsiteY7" fmla="*/ 146026 h 312651"/>
                <a:gd name="connsiteX8" fmla="*/ 128753 w 372092"/>
                <a:gd name="connsiteY8" fmla="*/ 162561 h 312651"/>
                <a:gd name="connsiteX9" fmla="*/ 160372 w 372092"/>
                <a:gd name="connsiteY9" fmla="*/ 170941 h 312651"/>
                <a:gd name="connsiteX10" fmla="*/ 153892 w 372092"/>
                <a:gd name="connsiteY10" fmla="*/ 220435 h 312651"/>
                <a:gd name="connsiteX11" fmla="*/ 164394 w 372092"/>
                <a:gd name="connsiteY11" fmla="*/ 241216 h 312651"/>
                <a:gd name="connsiteX12" fmla="*/ 163277 w 372092"/>
                <a:gd name="connsiteY12" fmla="*/ 261550 h 312651"/>
                <a:gd name="connsiteX13" fmla="*/ 168193 w 372092"/>
                <a:gd name="connsiteY13" fmla="*/ 275405 h 312651"/>
                <a:gd name="connsiteX14" fmla="*/ 164394 w 372092"/>
                <a:gd name="connsiteY14" fmla="*/ 277639 h 312651"/>
                <a:gd name="connsiteX15" fmla="*/ 185063 w 372092"/>
                <a:gd name="connsiteY15" fmla="*/ 304900 h 312651"/>
                <a:gd name="connsiteX16" fmla="*/ 201264 w 372092"/>
                <a:gd name="connsiteY16" fmla="*/ 311380 h 312651"/>
                <a:gd name="connsiteX17" fmla="*/ 215900 w 372092"/>
                <a:gd name="connsiteY17" fmla="*/ 308922 h 312651"/>
                <a:gd name="connsiteX18" fmla="*/ 234558 w 372092"/>
                <a:gd name="connsiteY18" fmla="*/ 299202 h 312651"/>
                <a:gd name="connsiteX19" fmla="*/ 252434 w 372092"/>
                <a:gd name="connsiteY19" fmla="*/ 290264 h 312651"/>
                <a:gd name="connsiteX20" fmla="*/ 267852 w 372092"/>
                <a:gd name="connsiteY20" fmla="*/ 275628 h 312651"/>
                <a:gd name="connsiteX21" fmla="*/ 271092 w 372092"/>
                <a:gd name="connsiteY21" fmla="*/ 264232 h 312651"/>
                <a:gd name="connsiteX22" fmla="*/ 257350 w 372092"/>
                <a:gd name="connsiteY22" fmla="*/ 260992 h 312651"/>
                <a:gd name="connsiteX23" fmla="*/ 250088 w 372092"/>
                <a:gd name="connsiteY23" fmla="*/ 244009 h 312651"/>
                <a:gd name="connsiteX24" fmla="*/ 239586 w 372092"/>
                <a:gd name="connsiteY24" fmla="*/ 223675 h 312651"/>
                <a:gd name="connsiteX25" fmla="*/ 257462 w 372092"/>
                <a:gd name="connsiteY25" fmla="*/ 220435 h 312651"/>
                <a:gd name="connsiteX26" fmla="*/ 281036 w 372092"/>
                <a:gd name="connsiteY26" fmla="*/ 228480 h 312651"/>
                <a:gd name="connsiteX27" fmla="*/ 291538 w 372092"/>
                <a:gd name="connsiteY27" fmla="*/ 229262 h 312651"/>
                <a:gd name="connsiteX28" fmla="*/ 310196 w 372092"/>
                <a:gd name="connsiteY28" fmla="*/ 218759 h 312651"/>
                <a:gd name="connsiteX29" fmla="*/ 343491 w 372092"/>
                <a:gd name="connsiteY29" fmla="*/ 205799 h 312651"/>
                <a:gd name="connsiteX30" fmla="*/ 350753 w 372092"/>
                <a:gd name="connsiteY30" fmla="*/ 196079 h 312651"/>
                <a:gd name="connsiteX31" fmla="*/ 332989 w 372092"/>
                <a:gd name="connsiteY31" fmla="*/ 174292 h 312651"/>
                <a:gd name="connsiteX32" fmla="*/ 335893 w 372092"/>
                <a:gd name="connsiteY32" fmla="*/ 159768 h 312651"/>
                <a:gd name="connsiteX33" fmla="*/ 348518 w 372092"/>
                <a:gd name="connsiteY33" fmla="*/ 147143 h 312651"/>
                <a:gd name="connsiteX34" fmla="*/ 352429 w 372092"/>
                <a:gd name="connsiteY34" fmla="*/ 132619 h 312651"/>
                <a:gd name="connsiteX35" fmla="*/ 362149 w 372092"/>
                <a:gd name="connsiteY35" fmla="*/ 114184 h 312651"/>
                <a:gd name="connsiteX36" fmla="*/ 372093 w 372092"/>
                <a:gd name="connsiteY36" fmla="*/ 101224 h 312651"/>
                <a:gd name="connsiteX37" fmla="*/ 332877 w 372092"/>
                <a:gd name="connsiteY37" fmla="*/ 97202 h 312651"/>
                <a:gd name="connsiteX38" fmla="*/ 340027 w 372092"/>
                <a:gd name="connsiteY38" fmla="*/ 74968 h 312651"/>
                <a:gd name="connsiteX39" fmla="*/ 299806 w 372092"/>
                <a:gd name="connsiteY39" fmla="*/ 59997 h 312651"/>
                <a:gd name="connsiteX40" fmla="*/ 303381 w 372092"/>
                <a:gd name="connsiteY40" fmla="*/ 45026 h 312651"/>
                <a:gd name="connsiteX41" fmla="*/ 280589 w 372092"/>
                <a:gd name="connsiteY41" fmla="*/ 38434 h 312651"/>
                <a:gd name="connsiteX42" fmla="*/ 228413 w 372092"/>
                <a:gd name="connsiteY42" fmla="*/ 56980 h 312651"/>
                <a:gd name="connsiteX43" fmla="*/ 177466 w 372092"/>
                <a:gd name="connsiteY43" fmla="*/ 42009 h 312651"/>
                <a:gd name="connsiteX44" fmla="*/ 142049 w 372092"/>
                <a:gd name="connsiteY44" fmla="*/ 35976 h 312651"/>
                <a:gd name="connsiteX45" fmla="*/ 121044 w 372092"/>
                <a:gd name="connsiteY45" fmla="*/ 14971 h 312651"/>
                <a:gd name="connsiteX46" fmla="*/ 98252 w 372092"/>
                <a:gd name="connsiteY46" fmla="*/ 0 h 312651"/>
                <a:gd name="connsiteX47" fmla="*/ 90431 w 372092"/>
                <a:gd name="connsiteY47" fmla="*/ 17429 h 312651"/>
                <a:gd name="connsiteX48" fmla="*/ 53897 w 372092"/>
                <a:gd name="connsiteY48" fmla="*/ 38434 h 312651"/>
                <a:gd name="connsiteX49" fmla="*/ 62835 w 372092"/>
                <a:gd name="connsiteY49" fmla="*/ 77985 h 312651"/>
                <a:gd name="connsiteX50" fmla="*/ 34122 w 372092"/>
                <a:gd name="connsiteY50" fmla="*/ 68376 h 312651"/>
                <a:gd name="connsiteX51" fmla="*/ 46076 w 372092"/>
                <a:gd name="connsiteY51" fmla="*/ 32959 h 312651"/>
                <a:gd name="connsiteX52" fmla="*/ 42501 w 372092"/>
                <a:gd name="connsiteY52" fmla="*/ 14301 h 312651"/>
                <a:gd name="connsiteX53" fmla="*/ 34345 w 372092"/>
                <a:gd name="connsiteY53" fmla="*/ 19440 h 31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72092" h="312651">
                  <a:moveTo>
                    <a:pt x="34345" y="19440"/>
                  </a:moveTo>
                  <a:cubicBezTo>
                    <a:pt x="26524" y="30054"/>
                    <a:pt x="10882" y="39216"/>
                    <a:pt x="10547" y="50053"/>
                  </a:cubicBezTo>
                  <a:cubicBezTo>
                    <a:pt x="10324" y="60891"/>
                    <a:pt x="10547" y="64913"/>
                    <a:pt x="6525" y="70052"/>
                  </a:cubicBezTo>
                  <a:cubicBezTo>
                    <a:pt x="2503" y="75192"/>
                    <a:pt x="-3418" y="83012"/>
                    <a:pt x="2503" y="82454"/>
                  </a:cubicBezTo>
                  <a:cubicBezTo>
                    <a:pt x="8425" y="81895"/>
                    <a:pt x="15240" y="81895"/>
                    <a:pt x="15240" y="88375"/>
                  </a:cubicBezTo>
                  <a:cubicBezTo>
                    <a:pt x="15240" y="94855"/>
                    <a:pt x="28200" y="96196"/>
                    <a:pt x="27083" y="106251"/>
                  </a:cubicBezTo>
                  <a:cubicBezTo>
                    <a:pt x="25966" y="116307"/>
                    <a:pt x="21385" y="142450"/>
                    <a:pt x="44624" y="142004"/>
                  </a:cubicBezTo>
                  <a:cubicBezTo>
                    <a:pt x="67863" y="141445"/>
                    <a:pt x="81158" y="133624"/>
                    <a:pt x="90878" y="146026"/>
                  </a:cubicBezTo>
                  <a:cubicBezTo>
                    <a:pt x="100599" y="158539"/>
                    <a:pt x="113559" y="164460"/>
                    <a:pt x="128753" y="162561"/>
                  </a:cubicBezTo>
                  <a:cubicBezTo>
                    <a:pt x="143836" y="160662"/>
                    <a:pt x="168528" y="157645"/>
                    <a:pt x="160372" y="170941"/>
                  </a:cubicBezTo>
                  <a:cubicBezTo>
                    <a:pt x="152216" y="184124"/>
                    <a:pt x="146853" y="212614"/>
                    <a:pt x="153892" y="220435"/>
                  </a:cubicBezTo>
                  <a:cubicBezTo>
                    <a:pt x="160931" y="228256"/>
                    <a:pt x="170092" y="234736"/>
                    <a:pt x="164394" y="241216"/>
                  </a:cubicBezTo>
                  <a:cubicBezTo>
                    <a:pt x="158696" y="247696"/>
                    <a:pt x="156015" y="255853"/>
                    <a:pt x="163277" y="261550"/>
                  </a:cubicBezTo>
                  <a:cubicBezTo>
                    <a:pt x="170539" y="267248"/>
                    <a:pt x="168416" y="273952"/>
                    <a:pt x="168193" y="275405"/>
                  </a:cubicBezTo>
                  <a:cubicBezTo>
                    <a:pt x="168081" y="275740"/>
                    <a:pt x="166629" y="276522"/>
                    <a:pt x="164394" y="277639"/>
                  </a:cubicBezTo>
                  <a:cubicBezTo>
                    <a:pt x="175120" y="288365"/>
                    <a:pt x="178918" y="300096"/>
                    <a:pt x="185063" y="304900"/>
                  </a:cubicBezTo>
                  <a:cubicBezTo>
                    <a:pt x="193219" y="311380"/>
                    <a:pt x="195566" y="314620"/>
                    <a:pt x="201264" y="311380"/>
                  </a:cubicBezTo>
                  <a:cubicBezTo>
                    <a:pt x="206962" y="308140"/>
                    <a:pt x="210984" y="305682"/>
                    <a:pt x="215900" y="308922"/>
                  </a:cubicBezTo>
                  <a:cubicBezTo>
                    <a:pt x="220816" y="312162"/>
                    <a:pt x="227296" y="305682"/>
                    <a:pt x="234558" y="299202"/>
                  </a:cubicBezTo>
                  <a:cubicBezTo>
                    <a:pt x="241820" y="292722"/>
                    <a:pt x="249976" y="298420"/>
                    <a:pt x="252434" y="290264"/>
                  </a:cubicBezTo>
                  <a:cubicBezTo>
                    <a:pt x="254892" y="282108"/>
                    <a:pt x="258914" y="277304"/>
                    <a:pt x="267852" y="275628"/>
                  </a:cubicBezTo>
                  <a:cubicBezTo>
                    <a:pt x="276790" y="274064"/>
                    <a:pt x="276790" y="264232"/>
                    <a:pt x="271092" y="264232"/>
                  </a:cubicBezTo>
                  <a:cubicBezTo>
                    <a:pt x="265394" y="264232"/>
                    <a:pt x="257350" y="271494"/>
                    <a:pt x="257350" y="260992"/>
                  </a:cubicBezTo>
                  <a:cubicBezTo>
                    <a:pt x="257350" y="250490"/>
                    <a:pt x="250088" y="252836"/>
                    <a:pt x="250088" y="244009"/>
                  </a:cubicBezTo>
                  <a:cubicBezTo>
                    <a:pt x="250088" y="235071"/>
                    <a:pt x="249306" y="229373"/>
                    <a:pt x="239586" y="223675"/>
                  </a:cubicBezTo>
                  <a:cubicBezTo>
                    <a:pt x="229865" y="217977"/>
                    <a:pt x="252546" y="215519"/>
                    <a:pt x="257462" y="220435"/>
                  </a:cubicBezTo>
                  <a:cubicBezTo>
                    <a:pt x="262378" y="225239"/>
                    <a:pt x="279360" y="221217"/>
                    <a:pt x="281036" y="228480"/>
                  </a:cubicBezTo>
                  <a:cubicBezTo>
                    <a:pt x="282712" y="235742"/>
                    <a:pt x="291538" y="238200"/>
                    <a:pt x="291538" y="229262"/>
                  </a:cubicBezTo>
                  <a:cubicBezTo>
                    <a:pt x="291538" y="220435"/>
                    <a:pt x="302040" y="217084"/>
                    <a:pt x="310196" y="218759"/>
                  </a:cubicBezTo>
                  <a:cubicBezTo>
                    <a:pt x="318353" y="220435"/>
                    <a:pt x="336228" y="208145"/>
                    <a:pt x="343491" y="205799"/>
                  </a:cubicBezTo>
                  <a:cubicBezTo>
                    <a:pt x="347290" y="204570"/>
                    <a:pt x="348630" y="199990"/>
                    <a:pt x="350753" y="196079"/>
                  </a:cubicBezTo>
                  <a:cubicBezTo>
                    <a:pt x="345390" y="188817"/>
                    <a:pt x="336899" y="177533"/>
                    <a:pt x="332989" y="174292"/>
                  </a:cubicBezTo>
                  <a:cubicBezTo>
                    <a:pt x="327179" y="169488"/>
                    <a:pt x="336899" y="166583"/>
                    <a:pt x="335893" y="159768"/>
                  </a:cubicBezTo>
                  <a:cubicBezTo>
                    <a:pt x="334888" y="152953"/>
                    <a:pt x="335893" y="148149"/>
                    <a:pt x="348518" y="147143"/>
                  </a:cubicBezTo>
                  <a:cubicBezTo>
                    <a:pt x="361143" y="146249"/>
                    <a:pt x="359244" y="136529"/>
                    <a:pt x="352429" y="132619"/>
                  </a:cubicBezTo>
                  <a:cubicBezTo>
                    <a:pt x="345614" y="128708"/>
                    <a:pt x="355334" y="117982"/>
                    <a:pt x="362149" y="114184"/>
                  </a:cubicBezTo>
                  <a:cubicBezTo>
                    <a:pt x="364942" y="112620"/>
                    <a:pt x="368629" y="107816"/>
                    <a:pt x="372093" y="101224"/>
                  </a:cubicBezTo>
                  <a:cubicBezTo>
                    <a:pt x="359132" y="96308"/>
                    <a:pt x="340698" y="96755"/>
                    <a:pt x="332877" y="97202"/>
                  </a:cubicBezTo>
                  <a:cubicBezTo>
                    <a:pt x="322710" y="97760"/>
                    <a:pt x="339469" y="85805"/>
                    <a:pt x="340027" y="74968"/>
                  </a:cubicBezTo>
                  <a:cubicBezTo>
                    <a:pt x="340586" y="64131"/>
                    <a:pt x="311202" y="62343"/>
                    <a:pt x="299806" y="59997"/>
                  </a:cubicBezTo>
                  <a:cubicBezTo>
                    <a:pt x="288410" y="57539"/>
                    <a:pt x="291427" y="45584"/>
                    <a:pt x="303381" y="45026"/>
                  </a:cubicBezTo>
                  <a:cubicBezTo>
                    <a:pt x="315336" y="44355"/>
                    <a:pt x="296789" y="35976"/>
                    <a:pt x="280589" y="38434"/>
                  </a:cubicBezTo>
                  <a:cubicBezTo>
                    <a:pt x="264389" y="40780"/>
                    <a:pt x="241597" y="49830"/>
                    <a:pt x="228413" y="56980"/>
                  </a:cubicBezTo>
                  <a:cubicBezTo>
                    <a:pt x="215229" y="64131"/>
                    <a:pt x="192437" y="35976"/>
                    <a:pt x="177466" y="42009"/>
                  </a:cubicBezTo>
                  <a:cubicBezTo>
                    <a:pt x="162495" y="48042"/>
                    <a:pt x="141490" y="48042"/>
                    <a:pt x="142049" y="35976"/>
                  </a:cubicBezTo>
                  <a:cubicBezTo>
                    <a:pt x="142607" y="24021"/>
                    <a:pt x="136016" y="13742"/>
                    <a:pt x="121044" y="14971"/>
                  </a:cubicBezTo>
                  <a:cubicBezTo>
                    <a:pt x="106073" y="16089"/>
                    <a:pt x="109648" y="0"/>
                    <a:pt x="98252" y="0"/>
                  </a:cubicBezTo>
                  <a:cubicBezTo>
                    <a:pt x="86856" y="0"/>
                    <a:pt x="98252" y="13854"/>
                    <a:pt x="90431" y="17429"/>
                  </a:cubicBezTo>
                  <a:cubicBezTo>
                    <a:pt x="82611" y="21004"/>
                    <a:pt x="55685" y="27596"/>
                    <a:pt x="53897" y="38434"/>
                  </a:cubicBezTo>
                  <a:cubicBezTo>
                    <a:pt x="52109" y="49271"/>
                    <a:pt x="68310" y="67147"/>
                    <a:pt x="62835" y="77985"/>
                  </a:cubicBezTo>
                  <a:cubicBezTo>
                    <a:pt x="57472" y="88822"/>
                    <a:pt x="39484" y="79772"/>
                    <a:pt x="34122" y="68376"/>
                  </a:cubicBezTo>
                  <a:cubicBezTo>
                    <a:pt x="28759" y="56980"/>
                    <a:pt x="49651" y="39551"/>
                    <a:pt x="46076" y="32959"/>
                  </a:cubicBezTo>
                  <a:cubicBezTo>
                    <a:pt x="43618" y="28378"/>
                    <a:pt x="40378" y="19887"/>
                    <a:pt x="42501" y="14301"/>
                  </a:cubicBezTo>
                  <a:cubicBezTo>
                    <a:pt x="39149" y="15195"/>
                    <a:pt x="36244" y="16871"/>
                    <a:pt x="34345" y="1944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145C6DE3-E028-2C9D-785A-70916150FCC0}"/>
                </a:ext>
              </a:extLst>
            </p:cNvPr>
            <p:cNvSpPr/>
            <p:nvPr/>
          </p:nvSpPr>
          <p:spPr>
            <a:xfrm>
              <a:off x="4515283" y="3960924"/>
              <a:ext cx="111929" cy="119132"/>
            </a:xfrm>
            <a:custGeom>
              <a:avLst/>
              <a:gdLst>
                <a:gd name="connsiteX0" fmla="*/ 24002 w 111929"/>
                <a:gd name="connsiteY0" fmla="*/ 22907 h 119132"/>
                <a:gd name="connsiteX1" fmla="*/ 11376 w 111929"/>
                <a:gd name="connsiteY1" fmla="*/ 35532 h 119132"/>
                <a:gd name="connsiteX2" fmla="*/ 651 w 111929"/>
                <a:gd name="connsiteY2" fmla="*/ 58883 h 119132"/>
                <a:gd name="connsiteX3" fmla="*/ 22996 w 111929"/>
                <a:gd name="connsiteY3" fmla="*/ 87037 h 119132"/>
                <a:gd name="connsiteX4" fmla="*/ 38973 w 111929"/>
                <a:gd name="connsiteY4" fmla="*/ 117427 h 119132"/>
                <a:gd name="connsiteX5" fmla="*/ 52492 w 111929"/>
                <a:gd name="connsiteY5" fmla="*/ 118321 h 119132"/>
                <a:gd name="connsiteX6" fmla="*/ 63888 w 111929"/>
                <a:gd name="connsiteY6" fmla="*/ 101227 h 119132"/>
                <a:gd name="connsiteX7" fmla="*/ 93942 w 111929"/>
                <a:gd name="connsiteY7" fmla="*/ 102121 h 119132"/>
                <a:gd name="connsiteX8" fmla="*/ 96623 w 111929"/>
                <a:gd name="connsiteY8" fmla="*/ 105584 h 119132"/>
                <a:gd name="connsiteX9" fmla="*/ 104668 w 111929"/>
                <a:gd name="connsiteY9" fmla="*/ 92959 h 119132"/>
                <a:gd name="connsiteX10" fmla="*/ 101763 w 111929"/>
                <a:gd name="connsiteY10" fmla="*/ 56983 h 119132"/>
                <a:gd name="connsiteX11" fmla="*/ 106679 w 111929"/>
                <a:gd name="connsiteY11" fmla="*/ 24918 h 119132"/>
                <a:gd name="connsiteX12" fmla="*/ 111930 w 111929"/>
                <a:gd name="connsiteY12" fmla="*/ 11064 h 119132"/>
                <a:gd name="connsiteX13" fmla="*/ 84892 w 111929"/>
                <a:gd name="connsiteY13" fmla="*/ 4919 h 119132"/>
                <a:gd name="connsiteX14" fmla="*/ 50145 w 111929"/>
                <a:gd name="connsiteY14" fmla="*/ 5478 h 119132"/>
                <a:gd name="connsiteX15" fmla="*/ 29700 w 111929"/>
                <a:gd name="connsiteY15" fmla="*/ 4919 h 119132"/>
                <a:gd name="connsiteX16" fmla="*/ 27018 w 111929"/>
                <a:gd name="connsiteY16" fmla="*/ 5701 h 119132"/>
                <a:gd name="connsiteX17" fmla="*/ 24002 w 111929"/>
                <a:gd name="connsiteY17" fmla="*/ 22907 h 11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1929" h="119132">
                  <a:moveTo>
                    <a:pt x="24002" y="22907"/>
                  </a:moveTo>
                  <a:cubicBezTo>
                    <a:pt x="27912" y="30616"/>
                    <a:pt x="19197" y="34526"/>
                    <a:pt x="11376" y="35532"/>
                  </a:cubicBezTo>
                  <a:cubicBezTo>
                    <a:pt x="3556" y="36537"/>
                    <a:pt x="5567" y="53967"/>
                    <a:pt x="651" y="58883"/>
                  </a:cubicBezTo>
                  <a:cubicBezTo>
                    <a:pt x="-4153" y="63687"/>
                    <a:pt x="19086" y="76312"/>
                    <a:pt x="22996" y="87037"/>
                  </a:cubicBezTo>
                  <a:cubicBezTo>
                    <a:pt x="25342" y="93406"/>
                    <a:pt x="33051" y="107148"/>
                    <a:pt x="38973" y="117427"/>
                  </a:cubicBezTo>
                  <a:cubicBezTo>
                    <a:pt x="44336" y="118768"/>
                    <a:pt x="49475" y="119997"/>
                    <a:pt x="52492" y="118321"/>
                  </a:cubicBezTo>
                  <a:cubicBezTo>
                    <a:pt x="59754" y="114187"/>
                    <a:pt x="53274" y="100445"/>
                    <a:pt x="63888" y="101227"/>
                  </a:cubicBezTo>
                  <a:cubicBezTo>
                    <a:pt x="74390" y="102121"/>
                    <a:pt x="89920" y="95529"/>
                    <a:pt x="93942" y="102121"/>
                  </a:cubicBezTo>
                  <a:cubicBezTo>
                    <a:pt x="94724" y="103238"/>
                    <a:pt x="95618" y="104467"/>
                    <a:pt x="96623" y="105584"/>
                  </a:cubicBezTo>
                  <a:cubicBezTo>
                    <a:pt x="100087" y="100556"/>
                    <a:pt x="103662" y="94970"/>
                    <a:pt x="104668" y="92959"/>
                  </a:cubicBezTo>
                  <a:cubicBezTo>
                    <a:pt x="106567" y="89048"/>
                    <a:pt x="106567" y="68715"/>
                    <a:pt x="101763" y="56983"/>
                  </a:cubicBezTo>
                  <a:cubicBezTo>
                    <a:pt x="96847" y="45364"/>
                    <a:pt x="100757" y="29834"/>
                    <a:pt x="106679" y="24918"/>
                  </a:cubicBezTo>
                  <a:cubicBezTo>
                    <a:pt x="107908" y="23912"/>
                    <a:pt x="109807" y="18661"/>
                    <a:pt x="111930" y="11064"/>
                  </a:cubicBezTo>
                  <a:cubicBezTo>
                    <a:pt x="102322" y="7265"/>
                    <a:pt x="92937" y="3913"/>
                    <a:pt x="84892" y="4919"/>
                  </a:cubicBezTo>
                  <a:cubicBezTo>
                    <a:pt x="70480" y="6706"/>
                    <a:pt x="55508" y="13298"/>
                    <a:pt x="50145" y="5478"/>
                  </a:cubicBezTo>
                  <a:cubicBezTo>
                    <a:pt x="44783" y="-2343"/>
                    <a:pt x="36962" y="-1114"/>
                    <a:pt x="29700" y="4919"/>
                  </a:cubicBezTo>
                  <a:cubicBezTo>
                    <a:pt x="28917" y="5589"/>
                    <a:pt x="28024" y="5813"/>
                    <a:pt x="27018" y="5701"/>
                  </a:cubicBezTo>
                  <a:cubicBezTo>
                    <a:pt x="24560" y="12516"/>
                    <a:pt x="21991" y="18996"/>
                    <a:pt x="24002" y="2290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0E11FF25-C166-813A-968F-5CDBB0E8ECE0}"/>
                </a:ext>
              </a:extLst>
            </p:cNvPr>
            <p:cNvSpPr/>
            <p:nvPr/>
          </p:nvSpPr>
          <p:spPr>
            <a:xfrm>
              <a:off x="4425695" y="3898696"/>
              <a:ext cx="128672" cy="195533"/>
            </a:xfrm>
            <a:custGeom>
              <a:avLst/>
              <a:gdLst>
                <a:gd name="connsiteX0" fmla="*/ 31024 w 128672"/>
                <a:gd name="connsiteY0" fmla="*/ 13184 h 195533"/>
                <a:gd name="connsiteX1" fmla="*/ 21304 w 128672"/>
                <a:gd name="connsiteY1" fmla="*/ 31618 h 195533"/>
                <a:gd name="connsiteX2" fmla="*/ 17394 w 128672"/>
                <a:gd name="connsiteY2" fmla="*/ 46143 h 195533"/>
                <a:gd name="connsiteX3" fmla="*/ 4769 w 128672"/>
                <a:gd name="connsiteY3" fmla="*/ 58768 h 195533"/>
                <a:gd name="connsiteX4" fmla="*/ 1864 w 128672"/>
                <a:gd name="connsiteY4" fmla="*/ 73292 h 195533"/>
                <a:gd name="connsiteX5" fmla="*/ 19628 w 128672"/>
                <a:gd name="connsiteY5" fmla="*/ 95079 h 195533"/>
                <a:gd name="connsiteX6" fmla="*/ 29349 w 128672"/>
                <a:gd name="connsiteY6" fmla="*/ 89381 h 195533"/>
                <a:gd name="connsiteX7" fmla="*/ 40745 w 128672"/>
                <a:gd name="connsiteY7" fmla="*/ 112061 h 195533"/>
                <a:gd name="connsiteX8" fmla="*/ 43203 w 128672"/>
                <a:gd name="connsiteY8" fmla="*/ 134853 h 195533"/>
                <a:gd name="connsiteX9" fmla="*/ 48901 w 128672"/>
                <a:gd name="connsiteY9" fmla="*/ 182784 h 195533"/>
                <a:gd name="connsiteX10" fmla="*/ 78173 w 128672"/>
                <a:gd name="connsiteY10" fmla="*/ 192504 h 195533"/>
                <a:gd name="connsiteX11" fmla="*/ 96049 w 128672"/>
                <a:gd name="connsiteY11" fmla="*/ 186024 h 195533"/>
                <a:gd name="connsiteX12" fmla="*/ 109791 w 128672"/>
                <a:gd name="connsiteY12" fmla="*/ 179543 h 195533"/>
                <a:gd name="connsiteX13" fmla="*/ 128673 w 128672"/>
                <a:gd name="connsiteY13" fmla="*/ 179432 h 195533"/>
                <a:gd name="connsiteX14" fmla="*/ 112696 w 128672"/>
                <a:gd name="connsiteY14" fmla="*/ 149042 h 195533"/>
                <a:gd name="connsiteX15" fmla="*/ 90351 w 128672"/>
                <a:gd name="connsiteY15" fmla="*/ 120887 h 195533"/>
                <a:gd name="connsiteX16" fmla="*/ 101076 w 128672"/>
                <a:gd name="connsiteY16" fmla="*/ 97537 h 195533"/>
                <a:gd name="connsiteX17" fmla="*/ 113702 w 128672"/>
                <a:gd name="connsiteY17" fmla="*/ 84912 h 195533"/>
                <a:gd name="connsiteX18" fmla="*/ 116718 w 128672"/>
                <a:gd name="connsiteY18" fmla="*/ 67594 h 195533"/>
                <a:gd name="connsiteX19" fmla="*/ 91803 w 128672"/>
                <a:gd name="connsiteY19" fmla="*/ 45249 h 195533"/>
                <a:gd name="connsiteX20" fmla="*/ 78061 w 128672"/>
                <a:gd name="connsiteY20" fmla="*/ 29049 h 195533"/>
                <a:gd name="connsiteX21" fmla="*/ 51135 w 128672"/>
                <a:gd name="connsiteY21" fmla="*/ 6257 h 195533"/>
                <a:gd name="connsiteX22" fmla="*/ 41192 w 128672"/>
                <a:gd name="connsiteY22" fmla="*/ 0 h 195533"/>
                <a:gd name="connsiteX23" fmla="*/ 31024 w 128672"/>
                <a:gd name="connsiteY23" fmla="*/ 13184 h 19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8672" h="195533">
                  <a:moveTo>
                    <a:pt x="31024" y="13184"/>
                  </a:moveTo>
                  <a:cubicBezTo>
                    <a:pt x="24209" y="17094"/>
                    <a:pt x="14489" y="27708"/>
                    <a:pt x="21304" y="31618"/>
                  </a:cubicBezTo>
                  <a:cubicBezTo>
                    <a:pt x="28119" y="35529"/>
                    <a:pt x="30019" y="45249"/>
                    <a:pt x="17394" y="46143"/>
                  </a:cubicBezTo>
                  <a:cubicBezTo>
                    <a:pt x="4769" y="47148"/>
                    <a:pt x="3763" y="52064"/>
                    <a:pt x="4769" y="58768"/>
                  </a:cubicBezTo>
                  <a:cubicBezTo>
                    <a:pt x="5774" y="65583"/>
                    <a:pt x="-3946" y="68488"/>
                    <a:pt x="1864" y="73292"/>
                  </a:cubicBezTo>
                  <a:cubicBezTo>
                    <a:pt x="5774" y="76532"/>
                    <a:pt x="14266" y="87816"/>
                    <a:pt x="19628" y="95079"/>
                  </a:cubicBezTo>
                  <a:cubicBezTo>
                    <a:pt x="21528" y="91504"/>
                    <a:pt x="23986" y="88599"/>
                    <a:pt x="29349" y="89381"/>
                  </a:cubicBezTo>
                  <a:cubicBezTo>
                    <a:pt x="40745" y="90945"/>
                    <a:pt x="31807" y="108039"/>
                    <a:pt x="40745" y="112061"/>
                  </a:cubicBezTo>
                  <a:cubicBezTo>
                    <a:pt x="49682" y="116195"/>
                    <a:pt x="49682" y="129937"/>
                    <a:pt x="43203" y="134853"/>
                  </a:cubicBezTo>
                  <a:cubicBezTo>
                    <a:pt x="36722" y="139657"/>
                    <a:pt x="34265" y="166583"/>
                    <a:pt x="48901" y="182784"/>
                  </a:cubicBezTo>
                  <a:cubicBezTo>
                    <a:pt x="63537" y="198984"/>
                    <a:pt x="74821" y="196638"/>
                    <a:pt x="78173" y="192504"/>
                  </a:cubicBezTo>
                  <a:cubicBezTo>
                    <a:pt x="81413" y="188482"/>
                    <a:pt x="92809" y="192504"/>
                    <a:pt x="96049" y="186024"/>
                  </a:cubicBezTo>
                  <a:cubicBezTo>
                    <a:pt x="99289" y="179543"/>
                    <a:pt x="103311" y="186806"/>
                    <a:pt x="109791" y="179543"/>
                  </a:cubicBezTo>
                  <a:cubicBezTo>
                    <a:pt x="113478" y="175298"/>
                    <a:pt x="121299" y="177532"/>
                    <a:pt x="128673" y="179432"/>
                  </a:cubicBezTo>
                  <a:cubicBezTo>
                    <a:pt x="122751" y="169153"/>
                    <a:pt x="114930" y="155411"/>
                    <a:pt x="112696" y="149042"/>
                  </a:cubicBezTo>
                  <a:cubicBezTo>
                    <a:pt x="108786" y="138428"/>
                    <a:pt x="85547" y="125803"/>
                    <a:pt x="90351" y="120887"/>
                  </a:cubicBezTo>
                  <a:cubicBezTo>
                    <a:pt x="95267" y="115972"/>
                    <a:pt x="93256" y="98542"/>
                    <a:pt x="101076" y="97537"/>
                  </a:cubicBezTo>
                  <a:cubicBezTo>
                    <a:pt x="108897" y="96643"/>
                    <a:pt x="117612" y="92732"/>
                    <a:pt x="113702" y="84912"/>
                  </a:cubicBezTo>
                  <a:cubicBezTo>
                    <a:pt x="111802" y="81001"/>
                    <a:pt x="114260" y="74633"/>
                    <a:pt x="116718" y="67594"/>
                  </a:cubicBezTo>
                  <a:cubicBezTo>
                    <a:pt x="109233" y="66812"/>
                    <a:pt x="98171" y="45249"/>
                    <a:pt x="91803" y="45249"/>
                  </a:cubicBezTo>
                  <a:cubicBezTo>
                    <a:pt x="84653" y="45249"/>
                    <a:pt x="76273" y="39216"/>
                    <a:pt x="78061" y="29049"/>
                  </a:cubicBezTo>
                  <a:cubicBezTo>
                    <a:pt x="79849" y="18882"/>
                    <a:pt x="61302" y="17653"/>
                    <a:pt x="51135" y="6257"/>
                  </a:cubicBezTo>
                  <a:cubicBezTo>
                    <a:pt x="48677" y="3463"/>
                    <a:pt x="45213" y="1564"/>
                    <a:pt x="41192" y="0"/>
                  </a:cubicBezTo>
                  <a:cubicBezTo>
                    <a:pt x="37504" y="6815"/>
                    <a:pt x="33818" y="11619"/>
                    <a:pt x="31024" y="1318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F71ECA08-3FAB-8157-51A8-E441B5BBC299}"/>
                </a:ext>
              </a:extLst>
            </p:cNvPr>
            <p:cNvSpPr/>
            <p:nvPr/>
          </p:nvSpPr>
          <p:spPr>
            <a:xfrm>
              <a:off x="4611795" y="3971876"/>
              <a:ext cx="84464" cy="100874"/>
            </a:xfrm>
            <a:custGeom>
              <a:avLst/>
              <a:gdLst>
                <a:gd name="connsiteX0" fmla="*/ 5139 w 84464"/>
                <a:gd name="connsiteY0" fmla="*/ 45920 h 100874"/>
                <a:gd name="connsiteX1" fmla="*/ 8044 w 84464"/>
                <a:gd name="connsiteY1" fmla="*/ 81895 h 100874"/>
                <a:gd name="connsiteX2" fmla="*/ 0 w 84464"/>
                <a:gd name="connsiteY2" fmla="*/ 94520 h 100874"/>
                <a:gd name="connsiteX3" fmla="*/ 24133 w 84464"/>
                <a:gd name="connsiteY3" fmla="*/ 99213 h 100874"/>
                <a:gd name="connsiteX4" fmla="*/ 52511 w 84464"/>
                <a:gd name="connsiteY4" fmla="*/ 87035 h 100874"/>
                <a:gd name="connsiteX5" fmla="*/ 84465 w 84464"/>
                <a:gd name="connsiteY5" fmla="*/ 43908 h 100874"/>
                <a:gd name="connsiteX6" fmla="*/ 37875 w 84464"/>
                <a:gd name="connsiteY6" fmla="*/ 7709 h 100874"/>
                <a:gd name="connsiteX7" fmla="*/ 15195 w 84464"/>
                <a:gd name="connsiteY7" fmla="*/ 0 h 100874"/>
                <a:gd name="connsiteX8" fmla="*/ 9943 w 84464"/>
                <a:gd name="connsiteY8" fmla="*/ 13854 h 100874"/>
                <a:gd name="connsiteX9" fmla="*/ 5139 w 84464"/>
                <a:gd name="connsiteY9" fmla="*/ 45920 h 10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464" h="100874">
                  <a:moveTo>
                    <a:pt x="5139" y="45920"/>
                  </a:moveTo>
                  <a:cubicBezTo>
                    <a:pt x="10055" y="57539"/>
                    <a:pt x="10055" y="77985"/>
                    <a:pt x="8044" y="81895"/>
                  </a:cubicBezTo>
                  <a:cubicBezTo>
                    <a:pt x="7038" y="83794"/>
                    <a:pt x="3463" y="89381"/>
                    <a:pt x="0" y="94520"/>
                  </a:cubicBezTo>
                  <a:cubicBezTo>
                    <a:pt x="4469" y="99548"/>
                    <a:pt x="11508" y="103123"/>
                    <a:pt x="24133" y="99213"/>
                  </a:cubicBezTo>
                  <a:cubicBezTo>
                    <a:pt x="39551" y="94297"/>
                    <a:pt x="46813" y="104017"/>
                    <a:pt x="52511" y="87035"/>
                  </a:cubicBezTo>
                  <a:cubicBezTo>
                    <a:pt x="56980" y="73739"/>
                    <a:pt x="72733" y="55528"/>
                    <a:pt x="84465" y="43908"/>
                  </a:cubicBezTo>
                  <a:cubicBezTo>
                    <a:pt x="72622" y="38881"/>
                    <a:pt x="55304" y="11284"/>
                    <a:pt x="37875" y="7709"/>
                  </a:cubicBezTo>
                  <a:cubicBezTo>
                    <a:pt x="30278" y="6145"/>
                    <a:pt x="22569" y="3016"/>
                    <a:pt x="15195" y="0"/>
                  </a:cubicBezTo>
                  <a:cubicBezTo>
                    <a:pt x="13072" y="7597"/>
                    <a:pt x="11173" y="12848"/>
                    <a:pt x="9943" y="13854"/>
                  </a:cubicBezTo>
                  <a:cubicBezTo>
                    <a:pt x="4245" y="18658"/>
                    <a:pt x="335" y="34300"/>
                    <a:pt x="5139" y="4592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1CADE5CC-A2B7-E734-4C9D-580D86A614E0}"/>
                </a:ext>
              </a:extLst>
            </p:cNvPr>
            <p:cNvSpPr/>
            <p:nvPr/>
          </p:nvSpPr>
          <p:spPr>
            <a:xfrm>
              <a:off x="3791580" y="3486835"/>
              <a:ext cx="277762" cy="90479"/>
            </a:xfrm>
            <a:custGeom>
              <a:avLst/>
              <a:gdLst>
                <a:gd name="connsiteX0" fmla="*/ 227061 w 277762"/>
                <a:gd name="connsiteY0" fmla="*/ 55007 h 90479"/>
                <a:gd name="connsiteX1" fmla="*/ 96342 w 277762"/>
                <a:gd name="connsiteY1" fmla="*/ 2273 h 90479"/>
                <a:gd name="connsiteX2" fmla="*/ 369 w 277762"/>
                <a:gd name="connsiteY2" fmla="*/ 35902 h 90479"/>
                <a:gd name="connsiteX3" fmla="*/ 47182 w 277762"/>
                <a:gd name="connsiteY3" fmla="*/ 14339 h 90479"/>
                <a:gd name="connsiteX4" fmla="*/ 73550 w 277762"/>
                <a:gd name="connsiteY4" fmla="*/ 25176 h 90479"/>
                <a:gd name="connsiteX5" fmla="*/ 119134 w 277762"/>
                <a:gd name="connsiteY5" fmla="*/ 36014 h 90479"/>
                <a:gd name="connsiteX6" fmla="*/ 176673 w 277762"/>
                <a:gd name="connsiteY6" fmla="*/ 65957 h 90479"/>
                <a:gd name="connsiteX7" fmla="*/ 189857 w 277762"/>
                <a:gd name="connsiteY7" fmla="*/ 87520 h 90479"/>
                <a:gd name="connsiteX8" fmla="*/ 277338 w 277762"/>
                <a:gd name="connsiteY8" fmla="*/ 85173 h 90479"/>
                <a:gd name="connsiteX9" fmla="*/ 227061 w 277762"/>
                <a:gd name="connsiteY9" fmla="*/ 55007 h 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7762" h="90479">
                  <a:moveTo>
                    <a:pt x="227061" y="55007"/>
                  </a:moveTo>
                  <a:cubicBezTo>
                    <a:pt x="209073" y="55007"/>
                    <a:pt x="150306" y="14227"/>
                    <a:pt x="96342" y="2273"/>
                  </a:cubicBezTo>
                  <a:cubicBezTo>
                    <a:pt x="42378" y="-9682"/>
                    <a:pt x="-4658" y="29087"/>
                    <a:pt x="369" y="35902"/>
                  </a:cubicBezTo>
                  <a:cubicBezTo>
                    <a:pt x="7520" y="45511"/>
                    <a:pt x="33887" y="23948"/>
                    <a:pt x="47182" y="14339"/>
                  </a:cubicBezTo>
                  <a:cubicBezTo>
                    <a:pt x="60366" y="4731"/>
                    <a:pt x="72321" y="19143"/>
                    <a:pt x="73550" y="25176"/>
                  </a:cubicBezTo>
                  <a:cubicBezTo>
                    <a:pt x="74779" y="31210"/>
                    <a:pt x="91538" y="34785"/>
                    <a:pt x="119134" y="36014"/>
                  </a:cubicBezTo>
                  <a:cubicBezTo>
                    <a:pt x="146730" y="37243"/>
                    <a:pt x="150306" y="60035"/>
                    <a:pt x="176673" y="65957"/>
                  </a:cubicBezTo>
                  <a:cubicBezTo>
                    <a:pt x="203040" y="71990"/>
                    <a:pt x="176673" y="82827"/>
                    <a:pt x="189857" y="87520"/>
                  </a:cubicBezTo>
                  <a:cubicBezTo>
                    <a:pt x="203040" y="92324"/>
                    <a:pt x="272646" y="91095"/>
                    <a:pt x="277338" y="85173"/>
                  </a:cubicBezTo>
                  <a:cubicBezTo>
                    <a:pt x="282142" y="79028"/>
                    <a:pt x="244938" y="55007"/>
                    <a:pt x="227061" y="5500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F52218CD-1302-02FF-DE8D-28758DF064DB}"/>
                </a:ext>
              </a:extLst>
            </p:cNvPr>
            <p:cNvSpPr/>
            <p:nvPr/>
          </p:nvSpPr>
          <p:spPr>
            <a:xfrm>
              <a:off x="3957039" y="3620073"/>
              <a:ext cx="55820" cy="18419"/>
            </a:xfrm>
            <a:custGeom>
              <a:avLst/>
              <a:gdLst>
                <a:gd name="connsiteX0" fmla="*/ 377 w 55820"/>
                <a:gd name="connsiteY0" fmla="*/ 4559 h 18419"/>
                <a:gd name="connsiteX1" fmla="*/ 55569 w 55820"/>
                <a:gd name="connsiteY1" fmla="*/ 14167 h 18419"/>
                <a:gd name="connsiteX2" fmla="*/ 377 w 55820"/>
                <a:gd name="connsiteY2" fmla="*/ 4559 h 1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820" h="18419">
                  <a:moveTo>
                    <a:pt x="377" y="4559"/>
                  </a:moveTo>
                  <a:cubicBezTo>
                    <a:pt x="5181" y="12938"/>
                    <a:pt x="50765" y="24893"/>
                    <a:pt x="55569" y="14167"/>
                  </a:cubicBezTo>
                  <a:cubicBezTo>
                    <a:pt x="60373" y="3330"/>
                    <a:pt x="-5545" y="-5832"/>
                    <a:pt x="377" y="455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1306E197-2BF0-BE2E-5F08-14D13F334691}"/>
                </a:ext>
              </a:extLst>
            </p:cNvPr>
            <p:cNvSpPr/>
            <p:nvPr/>
          </p:nvSpPr>
          <p:spPr>
            <a:xfrm>
              <a:off x="4264267" y="3616136"/>
              <a:ext cx="45918" cy="20094"/>
            </a:xfrm>
            <a:custGeom>
              <a:avLst/>
              <a:gdLst>
                <a:gd name="connsiteX0" fmla="*/ 1289 w 45918"/>
                <a:gd name="connsiteY0" fmla="*/ 10842 h 20094"/>
                <a:gd name="connsiteX1" fmla="*/ 45644 w 45918"/>
                <a:gd name="connsiteY1" fmla="*/ 10842 h 20094"/>
                <a:gd name="connsiteX2" fmla="*/ 1289 w 45918"/>
                <a:gd name="connsiteY2" fmla="*/ 10842 h 2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18" h="20094">
                  <a:moveTo>
                    <a:pt x="1289" y="10842"/>
                  </a:moveTo>
                  <a:cubicBezTo>
                    <a:pt x="12126" y="27713"/>
                    <a:pt x="42963" y="17657"/>
                    <a:pt x="45644" y="10842"/>
                  </a:cubicBezTo>
                  <a:cubicBezTo>
                    <a:pt x="50448" y="-1113"/>
                    <a:pt x="-9437" y="-5917"/>
                    <a:pt x="1289" y="1084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5CEA267D-2B33-ED52-343D-3A3DA8C39193}"/>
                </a:ext>
              </a:extLst>
            </p:cNvPr>
            <p:cNvSpPr/>
            <p:nvPr/>
          </p:nvSpPr>
          <p:spPr>
            <a:xfrm>
              <a:off x="4433714" y="5663932"/>
              <a:ext cx="84041" cy="34602"/>
            </a:xfrm>
            <a:custGeom>
              <a:avLst/>
              <a:gdLst>
                <a:gd name="connsiteX0" fmla="*/ 83673 w 84041"/>
                <a:gd name="connsiteY0" fmla="*/ 13329 h 34602"/>
                <a:gd name="connsiteX1" fmla="*/ 39317 w 84041"/>
                <a:gd name="connsiteY1" fmla="*/ 33775 h 34602"/>
                <a:gd name="connsiteX2" fmla="*/ 83673 w 84041"/>
                <a:gd name="connsiteY2" fmla="*/ 13329 h 34602"/>
                <a:gd name="connsiteX3" fmla="*/ 34513 w 84041"/>
                <a:gd name="connsiteY3" fmla="*/ 146 h 34602"/>
                <a:gd name="connsiteX4" fmla="*/ 3342 w 84041"/>
                <a:gd name="connsiteY4" fmla="*/ 31317 h 34602"/>
                <a:gd name="connsiteX5" fmla="*/ 34513 w 84041"/>
                <a:gd name="connsiteY5" fmla="*/ 146 h 3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041" h="34602">
                  <a:moveTo>
                    <a:pt x="83673" y="13329"/>
                  </a:moveTo>
                  <a:cubicBezTo>
                    <a:pt x="74064" y="-4659"/>
                    <a:pt x="29709" y="28859"/>
                    <a:pt x="39317" y="33775"/>
                  </a:cubicBezTo>
                  <a:cubicBezTo>
                    <a:pt x="48814" y="38468"/>
                    <a:pt x="88253" y="22044"/>
                    <a:pt x="83673" y="13329"/>
                  </a:cubicBezTo>
                  <a:close/>
                  <a:moveTo>
                    <a:pt x="34513" y="146"/>
                  </a:moveTo>
                  <a:cubicBezTo>
                    <a:pt x="21330" y="-2201"/>
                    <a:pt x="-10289" y="24502"/>
                    <a:pt x="3342" y="31317"/>
                  </a:cubicBezTo>
                  <a:cubicBezTo>
                    <a:pt x="17642" y="38468"/>
                    <a:pt x="47697" y="2492"/>
                    <a:pt x="34513" y="1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E05A1343-7F72-3F14-F507-4E719A6B5F2D}"/>
                </a:ext>
              </a:extLst>
            </p:cNvPr>
            <p:cNvSpPr/>
            <p:nvPr/>
          </p:nvSpPr>
          <p:spPr>
            <a:xfrm>
              <a:off x="3886158" y="4088518"/>
              <a:ext cx="155925" cy="176413"/>
            </a:xfrm>
            <a:custGeom>
              <a:avLst/>
              <a:gdLst>
                <a:gd name="connsiteX0" fmla="*/ 145332 w 155925"/>
                <a:gd name="connsiteY0" fmla="*/ 46255 h 176413"/>
                <a:gd name="connsiteX1" fmla="*/ 126003 w 155925"/>
                <a:gd name="connsiteY1" fmla="*/ 31172 h 176413"/>
                <a:gd name="connsiteX2" fmla="*/ 105334 w 155925"/>
                <a:gd name="connsiteY2" fmla="*/ 31172 h 176413"/>
                <a:gd name="connsiteX3" fmla="*/ 88463 w 155925"/>
                <a:gd name="connsiteY3" fmla="*/ 18658 h 176413"/>
                <a:gd name="connsiteX4" fmla="*/ 55058 w 155925"/>
                <a:gd name="connsiteY4" fmla="*/ 0 h 176413"/>
                <a:gd name="connsiteX5" fmla="*/ 55058 w 155925"/>
                <a:gd name="connsiteY5" fmla="*/ 3687 h 176413"/>
                <a:gd name="connsiteX6" fmla="*/ 36511 w 155925"/>
                <a:gd name="connsiteY6" fmla="*/ 13295 h 176413"/>
                <a:gd name="connsiteX7" fmla="*/ 27573 w 155925"/>
                <a:gd name="connsiteY7" fmla="*/ 33071 h 176413"/>
                <a:gd name="connsiteX8" fmla="*/ 15618 w 155925"/>
                <a:gd name="connsiteY8" fmla="*/ 49271 h 176413"/>
                <a:gd name="connsiteX9" fmla="*/ 8468 w 155925"/>
                <a:gd name="connsiteY9" fmla="*/ 63684 h 176413"/>
                <a:gd name="connsiteX10" fmla="*/ 2435 w 155925"/>
                <a:gd name="connsiteY10" fmla="*/ 82342 h 176413"/>
                <a:gd name="connsiteX11" fmla="*/ 647 w 155925"/>
                <a:gd name="connsiteY11" fmla="*/ 100330 h 176413"/>
                <a:gd name="connsiteX12" fmla="*/ 16289 w 155925"/>
                <a:gd name="connsiteY12" fmla="*/ 114072 h 176413"/>
                <a:gd name="connsiteX13" fmla="*/ 29472 w 155925"/>
                <a:gd name="connsiteY13" fmla="*/ 117089 h 176413"/>
                <a:gd name="connsiteX14" fmla="*/ 17518 w 155925"/>
                <a:gd name="connsiteY14" fmla="*/ 133848 h 176413"/>
                <a:gd name="connsiteX15" fmla="*/ 15283 w 155925"/>
                <a:gd name="connsiteY15" fmla="*/ 134183 h 176413"/>
                <a:gd name="connsiteX16" fmla="*/ 20534 w 155925"/>
                <a:gd name="connsiteY16" fmla="*/ 148037 h 176413"/>
                <a:gd name="connsiteX17" fmla="*/ 20534 w 155925"/>
                <a:gd name="connsiteY17" fmla="*/ 161779 h 176413"/>
                <a:gd name="connsiteX18" fmla="*/ 41203 w 155925"/>
                <a:gd name="connsiteY18" fmla="*/ 167366 h 176413"/>
                <a:gd name="connsiteX19" fmla="*/ 60532 w 155925"/>
                <a:gd name="connsiteY19" fmla="*/ 166136 h 176413"/>
                <a:gd name="connsiteX20" fmla="*/ 84888 w 155925"/>
                <a:gd name="connsiteY20" fmla="*/ 123010 h 176413"/>
                <a:gd name="connsiteX21" fmla="*/ 137958 w 155925"/>
                <a:gd name="connsiteY21" fmla="*/ 94297 h 176413"/>
                <a:gd name="connsiteX22" fmla="*/ 152929 w 155925"/>
                <a:gd name="connsiteY22" fmla="*/ 66812 h 176413"/>
                <a:gd name="connsiteX23" fmla="*/ 145332 w 155925"/>
                <a:gd name="connsiteY23" fmla="*/ 46255 h 1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5925" h="176413">
                  <a:moveTo>
                    <a:pt x="145332" y="46255"/>
                  </a:moveTo>
                  <a:cubicBezTo>
                    <a:pt x="135277" y="34970"/>
                    <a:pt x="128461" y="28155"/>
                    <a:pt x="126003" y="31172"/>
                  </a:cubicBezTo>
                  <a:cubicBezTo>
                    <a:pt x="123545" y="34300"/>
                    <a:pt x="112820" y="35529"/>
                    <a:pt x="105334" y="31172"/>
                  </a:cubicBezTo>
                  <a:cubicBezTo>
                    <a:pt x="97848" y="26814"/>
                    <a:pt x="94050" y="18658"/>
                    <a:pt x="88463" y="18658"/>
                  </a:cubicBezTo>
                  <a:cubicBezTo>
                    <a:pt x="83212" y="18658"/>
                    <a:pt x="65113" y="8379"/>
                    <a:pt x="55058" y="0"/>
                  </a:cubicBezTo>
                  <a:cubicBezTo>
                    <a:pt x="54946" y="1341"/>
                    <a:pt x="54946" y="2570"/>
                    <a:pt x="55058" y="3687"/>
                  </a:cubicBezTo>
                  <a:cubicBezTo>
                    <a:pt x="55616" y="9050"/>
                    <a:pt x="46678" y="12625"/>
                    <a:pt x="36511" y="13295"/>
                  </a:cubicBezTo>
                  <a:cubicBezTo>
                    <a:pt x="26344" y="13854"/>
                    <a:pt x="27573" y="25250"/>
                    <a:pt x="27573" y="33071"/>
                  </a:cubicBezTo>
                  <a:cubicBezTo>
                    <a:pt x="27573" y="40892"/>
                    <a:pt x="19193" y="40892"/>
                    <a:pt x="15618" y="49271"/>
                  </a:cubicBezTo>
                  <a:cubicBezTo>
                    <a:pt x="12043" y="57651"/>
                    <a:pt x="16847" y="59438"/>
                    <a:pt x="8468" y="63684"/>
                  </a:cubicBezTo>
                  <a:cubicBezTo>
                    <a:pt x="88" y="67818"/>
                    <a:pt x="-2370" y="75080"/>
                    <a:pt x="2435" y="82342"/>
                  </a:cubicBezTo>
                  <a:cubicBezTo>
                    <a:pt x="7239" y="89493"/>
                    <a:pt x="1876" y="96084"/>
                    <a:pt x="647" y="100330"/>
                  </a:cubicBezTo>
                  <a:cubicBezTo>
                    <a:pt x="-582" y="104464"/>
                    <a:pt x="7797" y="106363"/>
                    <a:pt x="16289" y="114072"/>
                  </a:cubicBezTo>
                  <a:cubicBezTo>
                    <a:pt x="24668" y="121893"/>
                    <a:pt x="25897" y="111056"/>
                    <a:pt x="29472" y="117089"/>
                  </a:cubicBezTo>
                  <a:cubicBezTo>
                    <a:pt x="33047" y="123122"/>
                    <a:pt x="27014" y="133848"/>
                    <a:pt x="17518" y="133848"/>
                  </a:cubicBezTo>
                  <a:cubicBezTo>
                    <a:pt x="16735" y="133848"/>
                    <a:pt x="16065" y="134071"/>
                    <a:pt x="15283" y="134183"/>
                  </a:cubicBezTo>
                  <a:cubicBezTo>
                    <a:pt x="20311" y="139322"/>
                    <a:pt x="22880" y="144685"/>
                    <a:pt x="20534" y="148037"/>
                  </a:cubicBezTo>
                  <a:cubicBezTo>
                    <a:pt x="16177" y="154294"/>
                    <a:pt x="12378" y="154294"/>
                    <a:pt x="20534" y="161779"/>
                  </a:cubicBezTo>
                  <a:cubicBezTo>
                    <a:pt x="28690" y="169265"/>
                    <a:pt x="34276" y="157981"/>
                    <a:pt x="41203" y="167366"/>
                  </a:cubicBezTo>
                  <a:cubicBezTo>
                    <a:pt x="48130" y="176751"/>
                    <a:pt x="53717" y="182337"/>
                    <a:pt x="60532" y="166136"/>
                  </a:cubicBezTo>
                  <a:cubicBezTo>
                    <a:pt x="67347" y="149825"/>
                    <a:pt x="72375" y="126697"/>
                    <a:pt x="84888" y="123010"/>
                  </a:cubicBezTo>
                  <a:cubicBezTo>
                    <a:pt x="97402" y="119212"/>
                    <a:pt x="122987" y="114296"/>
                    <a:pt x="137958" y="94297"/>
                  </a:cubicBezTo>
                  <a:cubicBezTo>
                    <a:pt x="152929" y="74298"/>
                    <a:pt x="144997" y="73180"/>
                    <a:pt x="152929" y="66812"/>
                  </a:cubicBezTo>
                  <a:cubicBezTo>
                    <a:pt x="159074" y="61784"/>
                    <a:pt x="155387" y="57427"/>
                    <a:pt x="145332" y="462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5676BEA5-8112-5BD2-5E17-40DC36BFE0C4}"/>
                </a:ext>
              </a:extLst>
            </p:cNvPr>
            <p:cNvSpPr/>
            <p:nvPr/>
          </p:nvSpPr>
          <p:spPr>
            <a:xfrm>
              <a:off x="4114726" y="1026897"/>
              <a:ext cx="1655108" cy="1234329"/>
            </a:xfrm>
            <a:custGeom>
              <a:avLst/>
              <a:gdLst>
                <a:gd name="connsiteX0" fmla="*/ 1562488 w 1655108"/>
                <a:gd name="connsiteY0" fmla="*/ 112614 h 1234329"/>
                <a:gd name="connsiteX1" fmla="*/ 1507295 w 1655108"/>
                <a:gd name="connsiteY1" fmla="*/ 138199 h 1234329"/>
                <a:gd name="connsiteX2" fmla="*/ 1452102 w 1655108"/>
                <a:gd name="connsiteY2" fmla="*/ 141439 h 1234329"/>
                <a:gd name="connsiteX3" fmla="*/ 1428081 w 1655108"/>
                <a:gd name="connsiteY3" fmla="*/ 132613 h 1234329"/>
                <a:gd name="connsiteX4" fmla="*/ 1375347 w 1655108"/>
                <a:gd name="connsiteY4" fmla="*/ 167807 h 1234329"/>
                <a:gd name="connsiteX5" fmla="*/ 1329763 w 1655108"/>
                <a:gd name="connsiteY5" fmla="*/ 197414 h 1234329"/>
                <a:gd name="connsiteX6" fmla="*/ 1374564 w 1655108"/>
                <a:gd name="connsiteY6" fmla="*/ 141439 h 1234329"/>
                <a:gd name="connsiteX7" fmla="*/ 1357806 w 1655108"/>
                <a:gd name="connsiteY7" fmla="*/ 102223 h 1234329"/>
                <a:gd name="connsiteX8" fmla="*/ 1323394 w 1655108"/>
                <a:gd name="connsiteY8" fmla="*/ 123787 h 1234329"/>
                <a:gd name="connsiteX9" fmla="*/ 1237030 w 1655108"/>
                <a:gd name="connsiteY9" fmla="*/ 150936 h 1234329"/>
                <a:gd name="connsiteX10" fmla="*/ 1293005 w 1655108"/>
                <a:gd name="connsiteY10" fmla="*/ 115742 h 1234329"/>
                <a:gd name="connsiteX11" fmla="*/ 1183513 w 1655108"/>
                <a:gd name="connsiteY11" fmla="*/ 112614 h 1234329"/>
                <a:gd name="connsiteX12" fmla="*/ 1089998 w 1655108"/>
                <a:gd name="connsiteY12" fmla="*/ 127027 h 1234329"/>
                <a:gd name="connsiteX13" fmla="*/ 1193904 w 1655108"/>
                <a:gd name="connsiteY13" fmla="*/ 99877 h 1234329"/>
                <a:gd name="connsiteX14" fmla="*/ 1321048 w 1655108"/>
                <a:gd name="connsiteY14" fmla="*/ 91051 h 1234329"/>
                <a:gd name="connsiteX15" fmla="*/ 1396239 w 1655108"/>
                <a:gd name="connsiteY15" fmla="*/ 70270 h 1234329"/>
                <a:gd name="connsiteX16" fmla="*/ 1345851 w 1655108"/>
                <a:gd name="connsiteY16" fmla="*/ 50271 h 1234329"/>
                <a:gd name="connsiteX17" fmla="*/ 1309093 w 1655108"/>
                <a:gd name="connsiteY17" fmla="*/ 39098 h 1234329"/>
                <a:gd name="connsiteX18" fmla="*/ 1276358 w 1655108"/>
                <a:gd name="connsiteY18" fmla="*/ 19881 h 1234329"/>
                <a:gd name="connsiteX19" fmla="*/ 1200384 w 1655108"/>
                <a:gd name="connsiteY19" fmla="*/ 10273 h 1234329"/>
                <a:gd name="connsiteX20" fmla="*/ 1118042 w 1655108"/>
                <a:gd name="connsiteY20" fmla="*/ 665 h 1234329"/>
                <a:gd name="connsiteX21" fmla="*/ 1005310 w 1655108"/>
                <a:gd name="connsiteY21" fmla="*/ 3793 h 1234329"/>
                <a:gd name="connsiteX22" fmla="*/ 966988 w 1655108"/>
                <a:gd name="connsiteY22" fmla="*/ 10161 h 1234329"/>
                <a:gd name="connsiteX23" fmla="*/ 940621 w 1655108"/>
                <a:gd name="connsiteY23" fmla="*/ 23010 h 1234329"/>
                <a:gd name="connsiteX24" fmla="*/ 921404 w 1655108"/>
                <a:gd name="connsiteY24" fmla="*/ 33400 h 1234329"/>
                <a:gd name="connsiteX25" fmla="*/ 879842 w 1655108"/>
                <a:gd name="connsiteY25" fmla="*/ 24574 h 1234329"/>
                <a:gd name="connsiteX26" fmla="*/ 806326 w 1655108"/>
                <a:gd name="connsiteY26" fmla="*/ 24574 h 1234329"/>
                <a:gd name="connsiteX27" fmla="*/ 716834 w 1655108"/>
                <a:gd name="connsiteY27" fmla="*/ 34964 h 1234329"/>
                <a:gd name="connsiteX28" fmla="*/ 743983 w 1655108"/>
                <a:gd name="connsiteY28" fmla="*/ 59768 h 1234329"/>
                <a:gd name="connsiteX29" fmla="*/ 696053 w 1655108"/>
                <a:gd name="connsiteY29" fmla="*/ 74180 h 1234329"/>
                <a:gd name="connsiteX30" fmla="*/ 764764 w 1655108"/>
                <a:gd name="connsiteY30" fmla="*/ 117306 h 1234329"/>
                <a:gd name="connsiteX31" fmla="*/ 729571 w 1655108"/>
                <a:gd name="connsiteY31" fmla="*/ 110938 h 1234329"/>
                <a:gd name="connsiteX32" fmla="*/ 669685 w 1655108"/>
                <a:gd name="connsiteY32" fmla="*/ 88593 h 1234329"/>
                <a:gd name="connsiteX33" fmla="*/ 596952 w 1655108"/>
                <a:gd name="connsiteY33" fmla="*/ 72616 h 1234329"/>
                <a:gd name="connsiteX34" fmla="*/ 629688 w 1655108"/>
                <a:gd name="connsiteY34" fmla="*/ 110156 h 1234329"/>
                <a:gd name="connsiteX35" fmla="*/ 592147 w 1655108"/>
                <a:gd name="connsiteY35" fmla="*/ 111720 h 1234329"/>
                <a:gd name="connsiteX36" fmla="*/ 542541 w 1655108"/>
                <a:gd name="connsiteY36" fmla="*/ 84571 h 1234329"/>
                <a:gd name="connsiteX37" fmla="*/ 540083 w 1655108"/>
                <a:gd name="connsiteY37" fmla="*/ 118982 h 1234329"/>
                <a:gd name="connsiteX38" fmla="*/ 517738 w 1655108"/>
                <a:gd name="connsiteY38" fmla="*/ 137305 h 1234329"/>
                <a:gd name="connsiteX39" fmla="*/ 503326 w 1655108"/>
                <a:gd name="connsiteY39" fmla="*/ 82113 h 1234329"/>
                <a:gd name="connsiteX40" fmla="*/ 420984 w 1655108"/>
                <a:gd name="connsiteY40" fmla="*/ 94961 h 1234329"/>
                <a:gd name="connsiteX41" fmla="*/ 388248 w 1655108"/>
                <a:gd name="connsiteY41" fmla="*/ 112614 h 1234329"/>
                <a:gd name="connsiteX42" fmla="*/ 370707 w 1655108"/>
                <a:gd name="connsiteY42" fmla="*/ 118200 h 1234329"/>
                <a:gd name="connsiteX43" fmla="*/ 309928 w 1655108"/>
                <a:gd name="connsiteY43" fmla="*/ 126133 h 1234329"/>
                <a:gd name="connsiteX44" fmla="*/ 317972 w 1655108"/>
                <a:gd name="connsiteY44" fmla="*/ 166913 h 1234329"/>
                <a:gd name="connsiteX45" fmla="*/ 266020 w 1655108"/>
                <a:gd name="connsiteY45" fmla="*/ 158980 h 1234329"/>
                <a:gd name="connsiteX46" fmla="*/ 143791 w 1655108"/>
                <a:gd name="connsiteY46" fmla="*/ 225345 h 1234329"/>
                <a:gd name="connsiteX47" fmla="*/ 210157 w 1655108"/>
                <a:gd name="connsiteY47" fmla="*/ 235736 h 1234329"/>
                <a:gd name="connsiteX48" fmla="*/ 187811 w 1655108"/>
                <a:gd name="connsiteY48" fmla="*/ 285231 h 1234329"/>
                <a:gd name="connsiteX49" fmla="*/ 103123 w 1655108"/>
                <a:gd name="connsiteY49" fmla="*/ 300425 h 1234329"/>
                <a:gd name="connsiteX50" fmla="*/ 0 w 1655108"/>
                <a:gd name="connsiteY50" fmla="*/ 340423 h 1234329"/>
                <a:gd name="connsiteX51" fmla="*/ 15977 w 1655108"/>
                <a:gd name="connsiteY51" fmla="*/ 360422 h 1234329"/>
                <a:gd name="connsiteX52" fmla="*/ 60779 w 1655108"/>
                <a:gd name="connsiteY52" fmla="*/ 373159 h 1234329"/>
                <a:gd name="connsiteX53" fmla="*/ 134294 w 1655108"/>
                <a:gd name="connsiteY53" fmla="*/ 378745 h 1234329"/>
                <a:gd name="connsiteX54" fmla="*/ 176639 w 1655108"/>
                <a:gd name="connsiteY54" fmla="*/ 394722 h 1234329"/>
                <a:gd name="connsiteX55" fmla="*/ 103905 w 1655108"/>
                <a:gd name="connsiteY55" fmla="*/ 399526 h 1234329"/>
                <a:gd name="connsiteX56" fmla="*/ 37540 w 1655108"/>
                <a:gd name="connsiteY56" fmla="*/ 412263 h 1234329"/>
                <a:gd name="connsiteX57" fmla="*/ 86252 w 1655108"/>
                <a:gd name="connsiteY57" fmla="*/ 425111 h 1234329"/>
                <a:gd name="connsiteX58" fmla="*/ 87034 w 1655108"/>
                <a:gd name="connsiteY58" fmla="*/ 446675 h 1234329"/>
                <a:gd name="connsiteX59" fmla="*/ 118988 w 1655108"/>
                <a:gd name="connsiteY59" fmla="*/ 464216 h 1234329"/>
                <a:gd name="connsiteX60" fmla="*/ 162896 w 1655108"/>
                <a:gd name="connsiteY60" fmla="*/ 469020 h 1234329"/>
                <a:gd name="connsiteX61" fmla="*/ 190046 w 1655108"/>
                <a:gd name="connsiteY61" fmla="*/ 465780 h 1234329"/>
                <a:gd name="connsiteX62" fmla="*/ 226022 w 1655108"/>
                <a:gd name="connsiteY62" fmla="*/ 459411 h 1234329"/>
                <a:gd name="connsiteX63" fmla="*/ 258757 w 1655108"/>
                <a:gd name="connsiteY63" fmla="*/ 453043 h 1234329"/>
                <a:gd name="connsiteX64" fmla="*/ 345904 w 1655108"/>
                <a:gd name="connsiteY64" fmla="*/ 476282 h 1234329"/>
                <a:gd name="connsiteX65" fmla="*/ 389030 w 1655108"/>
                <a:gd name="connsiteY65" fmla="*/ 504213 h 1234329"/>
                <a:gd name="connsiteX66" fmla="*/ 426570 w 1655108"/>
                <a:gd name="connsiteY66" fmla="*/ 540189 h 1234329"/>
                <a:gd name="connsiteX67" fmla="*/ 451373 w 1655108"/>
                <a:gd name="connsiteY67" fmla="*/ 584209 h 1234329"/>
                <a:gd name="connsiteX68" fmla="*/ 470590 w 1655108"/>
                <a:gd name="connsiteY68" fmla="*/ 613817 h 1234329"/>
                <a:gd name="connsiteX69" fmla="*/ 484220 w 1655108"/>
                <a:gd name="connsiteY69" fmla="*/ 641748 h 1234329"/>
                <a:gd name="connsiteX70" fmla="*/ 470590 w 1655108"/>
                <a:gd name="connsiteY70" fmla="*/ 675378 h 1234329"/>
                <a:gd name="connsiteX71" fmla="*/ 483438 w 1655108"/>
                <a:gd name="connsiteY71" fmla="*/ 712135 h 1234329"/>
                <a:gd name="connsiteX72" fmla="*/ 524218 w 1655108"/>
                <a:gd name="connsiteY72" fmla="*/ 694594 h 1234329"/>
                <a:gd name="connsiteX73" fmla="*/ 533826 w 1655108"/>
                <a:gd name="connsiteY73" fmla="*/ 721744 h 1234329"/>
                <a:gd name="connsiteX74" fmla="*/ 585779 w 1655108"/>
                <a:gd name="connsiteY74" fmla="*/ 746547 h 1234329"/>
                <a:gd name="connsiteX75" fmla="*/ 574607 w 1655108"/>
                <a:gd name="connsiteY75" fmla="*/ 757720 h 1234329"/>
                <a:gd name="connsiteX76" fmla="*/ 502655 w 1655108"/>
                <a:gd name="connsiteY76" fmla="*/ 752133 h 1234329"/>
                <a:gd name="connsiteX77" fmla="*/ 575389 w 1655108"/>
                <a:gd name="connsiteY77" fmla="*/ 785763 h 1234329"/>
                <a:gd name="connsiteX78" fmla="*/ 599410 w 1655108"/>
                <a:gd name="connsiteY78" fmla="*/ 813694 h 1234329"/>
                <a:gd name="connsiteX79" fmla="*/ 593824 w 1655108"/>
                <a:gd name="connsiteY79" fmla="*/ 851234 h 1234329"/>
                <a:gd name="connsiteX80" fmla="*/ 559524 w 1655108"/>
                <a:gd name="connsiteY80" fmla="*/ 852798 h 1234329"/>
                <a:gd name="connsiteX81" fmla="*/ 537961 w 1655108"/>
                <a:gd name="connsiteY81" fmla="*/ 872015 h 1234329"/>
                <a:gd name="connsiteX82" fmla="*/ 515615 w 1655108"/>
                <a:gd name="connsiteY82" fmla="*/ 912013 h 1234329"/>
                <a:gd name="connsiteX83" fmla="*/ 541983 w 1655108"/>
                <a:gd name="connsiteY83" fmla="*/ 935252 h 1234329"/>
                <a:gd name="connsiteX84" fmla="*/ 521202 w 1655108"/>
                <a:gd name="connsiteY84" fmla="*/ 959273 h 1234329"/>
                <a:gd name="connsiteX85" fmla="*/ 558742 w 1655108"/>
                <a:gd name="connsiteY85" fmla="*/ 998377 h 1234329"/>
                <a:gd name="connsiteX86" fmla="*/ 563546 w 1655108"/>
                <a:gd name="connsiteY86" fmla="*/ 1044744 h 1234329"/>
                <a:gd name="connsiteX87" fmla="*/ 579522 w 1655108"/>
                <a:gd name="connsiteY87" fmla="*/ 1059156 h 1234329"/>
                <a:gd name="connsiteX88" fmla="*/ 593153 w 1655108"/>
                <a:gd name="connsiteY88" fmla="*/ 1086306 h 1234329"/>
                <a:gd name="connsiteX89" fmla="*/ 613934 w 1655108"/>
                <a:gd name="connsiteY89" fmla="*/ 1109545 h 1234329"/>
                <a:gd name="connsiteX90" fmla="*/ 626671 w 1655108"/>
                <a:gd name="connsiteY90" fmla="*/ 1142280 h 1234329"/>
                <a:gd name="connsiteX91" fmla="*/ 657060 w 1655108"/>
                <a:gd name="connsiteY91" fmla="*/ 1174346 h 1234329"/>
                <a:gd name="connsiteX92" fmla="*/ 687450 w 1655108"/>
                <a:gd name="connsiteY92" fmla="*/ 1194345 h 1234329"/>
                <a:gd name="connsiteX93" fmla="*/ 713817 w 1655108"/>
                <a:gd name="connsiteY93" fmla="*/ 1202277 h 1234329"/>
                <a:gd name="connsiteX94" fmla="*/ 745771 w 1655108"/>
                <a:gd name="connsiteY94" fmla="*/ 1215908 h 1234329"/>
                <a:gd name="connsiteX95" fmla="*/ 792919 w 1655108"/>
                <a:gd name="connsiteY95" fmla="*/ 1234231 h 1234329"/>
                <a:gd name="connsiteX96" fmla="*/ 812918 w 1655108"/>
                <a:gd name="connsiteY96" fmla="*/ 1213450 h 1234329"/>
                <a:gd name="connsiteX97" fmla="*/ 826549 w 1655108"/>
                <a:gd name="connsiteY97" fmla="*/ 1171106 h 1234329"/>
                <a:gd name="connsiteX98" fmla="*/ 824091 w 1655108"/>
                <a:gd name="connsiteY98" fmla="*/ 1128762 h 1234329"/>
                <a:gd name="connsiteX99" fmla="*/ 837721 w 1655108"/>
                <a:gd name="connsiteY99" fmla="*/ 1115131 h 1234329"/>
                <a:gd name="connsiteX100" fmla="*/ 858502 w 1655108"/>
                <a:gd name="connsiteY100" fmla="*/ 1096808 h 1234329"/>
                <a:gd name="connsiteX101" fmla="*/ 869675 w 1655108"/>
                <a:gd name="connsiteY101" fmla="*/ 1076027 h 1234329"/>
                <a:gd name="connsiteX102" fmla="*/ 870457 w 1655108"/>
                <a:gd name="connsiteY102" fmla="*/ 1056810 h 1234329"/>
                <a:gd name="connsiteX103" fmla="*/ 880847 w 1655108"/>
                <a:gd name="connsiteY103" fmla="*/ 1044073 h 1234329"/>
                <a:gd name="connsiteX104" fmla="*/ 875261 w 1655108"/>
                <a:gd name="connsiteY104" fmla="*/ 1024074 h 1234329"/>
                <a:gd name="connsiteX105" fmla="*/ 879283 w 1655108"/>
                <a:gd name="connsiteY105" fmla="*/ 1013684 h 1234329"/>
                <a:gd name="connsiteX106" fmla="*/ 894478 w 1655108"/>
                <a:gd name="connsiteY106" fmla="*/ 1006533 h 1234329"/>
                <a:gd name="connsiteX107" fmla="*/ 920063 w 1655108"/>
                <a:gd name="connsiteY107" fmla="*/ 990557 h 1234329"/>
                <a:gd name="connsiteX108" fmla="*/ 942408 w 1655108"/>
                <a:gd name="connsiteY108" fmla="*/ 967318 h 1234329"/>
                <a:gd name="connsiteX109" fmla="*/ 955927 w 1655108"/>
                <a:gd name="connsiteY109" fmla="*/ 966535 h 1234329"/>
                <a:gd name="connsiteX110" fmla="*/ 961513 w 1655108"/>
                <a:gd name="connsiteY110" fmla="*/ 980948 h 1234329"/>
                <a:gd name="connsiteX111" fmla="*/ 1011902 w 1655108"/>
                <a:gd name="connsiteY111" fmla="*/ 970558 h 1234329"/>
                <a:gd name="connsiteX112" fmla="*/ 1071787 w 1655108"/>
                <a:gd name="connsiteY112" fmla="*/ 918605 h 1234329"/>
                <a:gd name="connsiteX113" fmla="*/ 1105417 w 1655108"/>
                <a:gd name="connsiteY113" fmla="*/ 885087 h 1234329"/>
                <a:gd name="connsiteX114" fmla="*/ 1131002 w 1655108"/>
                <a:gd name="connsiteY114" fmla="*/ 874697 h 1234329"/>
                <a:gd name="connsiteX115" fmla="*/ 1157369 w 1655108"/>
                <a:gd name="connsiteY115" fmla="*/ 868328 h 1234329"/>
                <a:gd name="connsiteX116" fmla="*/ 1197367 w 1655108"/>
                <a:gd name="connsiteY116" fmla="*/ 859502 h 1234329"/>
                <a:gd name="connsiteX117" fmla="*/ 1294122 w 1655108"/>
                <a:gd name="connsiteY117" fmla="*/ 833135 h 1234329"/>
                <a:gd name="connsiteX118" fmla="*/ 1370878 w 1655108"/>
                <a:gd name="connsiteY118" fmla="*/ 793137 h 1234329"/>
                <a:gd name="connsiteX119" fmla="*/ 1381268 w 1655108"/>
                <a:gd name="connsiteY119" fmla="*/ 779506 h 1234329"/>
                <a:gd name="connsiteX120" fmla="*/ 1333337 w 1655108"/>
                <a:gd name="connsiteY120" fmla="*/ 781852 h 1234329"/>
                <a:gd name="connsiteX121" fmla="*/ 1273341 w 1655108"/>
                <a:gd name="connsiteY121" fmla="*/ 774590 h 1234329"/>
                <a:gd name="connsiteX122" fmla="*/ 1281385 w 1655108"/>
                <a:gd name="connsiteY122" fmla="*/ 757049 h 1234329"/>
                <a:gd name="connsiteX123" fmla="*/ 1286189 w 1655108"/>
                <a:gd name="connsiteY123" fmla="*/ 731464 h 1234329"/>
                <a:gd name="connsiteX124" fmla="*/ 1324511 w 1655108"/>
                <a:gd name="connsiteY124" fmla="*/ 744313 h 1234329"/>
                <a:gd name="connsiteX125" fmla="*/ 1383614 w 1655108"/>
                <a:gd name="connsiteY125" fmla="*/ 764312 h 1234329"/>
                <a:gd name="connsiteX126" fmla="*/ 1393223 w 1655108"/>
                <a:gd name="connsiteY126" fmla="*/ 728336 h 1234329"/>
                <a:gd name="connsiteX127" fmla="*/ 1322836 w 1655108"/>
                <a:gd name="connsiteY127" fmla="*/ 665993 h 1234329"/>
                <a:gd name="connsiteX128" fmla="*/ 1362833 w 1655108"/>
                <a:gd name="connsiteY128" fmla="*/ 670797 h 1234329"/>
                <a:gd name="connsiteX129" fmla="*/ 1388419 w 1655108"/>
                <a:gd name="connsiteY129" fmla="*/ 642865 h 1234329"/>
                <a:gd name="connsiteX130" fmla="*/ 1323617 w 1655108"/>
                <a:gd name="connsiteY130" fmla="*/ 641972 h 1234329"/>
                <a:gd name="connsiteX131" fmla="*/ 1311663 w 1655108"/>
                <a:gd name="connsiteY131" fmla="*/ 624431 h 1234329"/>
                <a:gd name="connsiteX132" fmla="*/ 1322053 w 1655108"/>
                <a:gd name="connsiteY132" fmla="*/ 602085 h 1234329"/>
                <a:gd name="connsiteX133" fmla="*/ 1381938 w 1655108"/>
                <a:gd name="connsiteY133" fmla="*/ 619626 h 1234329"/>
                <a:gd name="connsiteX134" fmla="*/ 1427523 w 1655108"/>
                <a:gd name="connsiteY134" fmla="*/ 608454 h 1234329"/>
                <a:gd name="connsiteX135" fmla="*/ 1391547 w 1655108"/>
                <a:gd name="connsiteY135" fmla="*/ 574936 h 1234329"/>
                <a:gd name="connsiteX136" fmla="*/ 1451432 w 1655108"/>
                <a:gd name="connsiteY136" fmla="*/ 569350 h 1234329"/>
                <a:gd name="connsiteX137" fmla="*/ 1458583 w 1655108"/>
                <a:gd name="connsiteY137" fmla="*/ 551027 h 1234329"/>
                <a:gd name="connsiteX138" fmla="*/ 1409870 w 1655108"/>
                <a:gd name="connsiteY138" fmla="*/ 520637 h 1234329"/>
                <a:gd name="connsiteX139" fmla="*/ 1457018 w 1655108"/>
                <a:gd name="connsiteY139" fmla="*/ 512705 h 1234329"/>
                <a:gd name="connsiteX140" fmla="*/ 1444282 w 1655108"/>
                <a:gd name="connsiteY140" fmla="*/ 463210 h 1234329"/>
                <a:gd name="connsiteX141" fmla="*/ 1396351 w 1655108"/>
                <a:gd name="connsiteY141" fmla="*/ 451255 h 1234329"/>
                <a:gd name="connsiteX142" fmla="*/ 1376352 w 1655108"/>
                <a:gd name="connsiteY142" fmla="*/ 430474 h 1234329"/>
                <a:gd name="connsiteX143" fmla="*/ 1413110 w 1655108"/>
                <a:gd name="connsiteY143" fmla="*/ 425670 h 1234329"/>
                <a:gd name="connsiteX144" fmla="*/ 1486626 w 1655108"/>
                <a:gd name="connsiteY144" fmla="*/ 425670 h 1234329"/>
                <a:gd name="connsiteX145" fmla="*/ 1469867 w 1655108"/>
                <a:gd name="connsiteY145" fmla="*/ 396957 h 1234329"/>
                <a:gd name="connsiteX146" fmla="*/ 1425065 w 1655108"/>
                <a:gd name="connsiteY146" fmla="*/ 387348 h 1234329"/>
                <a:gd name="connsiteX147" fmla="*/ 1461822 w 1655108"/>
                <a:gd name="connsiteY147" fmla="*/ 379416 h 1234329"/>
                <a:gd name="connsiteX148" fmla="*/ 1407412 w 1655108"/>
                <a:gd name="connsiteY148" fmla="*/ 367461 h 1234329"/>
                <a:gd name="connsiteX149" fmla="*/ 1385849 w 1655108"/>
                <a:gd name="connsiteY149" fmla="*/ 369025 h 1234329"/>
                <a:gd name="connsiteX150" fmla="*/ 1402608 w 1655108"/>
                <a:gd name="connsiteY150" fmla="*/ 318637 h 1234329"/>
                <a:gd name="connsiteX151" fmla="*/ 1450538 w 1655108"/>
                <a:gd name="connsiteY151" fmla="*/ 281879 h 1234329"/>
                <a:gd name="connsiteX152" fmla="*/ 1495340 w 1655108"/>
                <a:gd name="connsiteY152" fmla="*/ 254729 h 1234329"/>
                <a:gd name="connsiteX153" fmla="*/ 1476905 w 1655108"/>
                <a:gd name="connsiteY153" fmla="*/ 233166 h 1234329"/>
                <a:gd name="connsiteX154" fmla="*/ 1432104 w 1655108"/>
                <a:gd name="connsiteY154" fmla="*/ 247579 h 1234329"/>
                <a:gd name="connsiteX155" fmla="*/ 1468861 w 1655108"/>
                <a:gd name="connsiteY155" fmla="*/ 225234 h 1234329"/>
                <a:gd name="connsiteX156" fmla="*/ 1536791 w 1655108"/>
                <a:gd name="connsiteY156" fmla="*/ 215625 h 1234329"/>
                <a:gd name="connsiteX157" fmla="*/ 1487184 w 1655108"/>
                <a:gd name="connsiteY157" fmla="*/ 203671 h 1234329"/>
                <a:gd name="connsiteX158" fmla="*/ 1500033 w 1655108"/>
                <a:gd name="connsiteY158" fmla="*/ 194844 h 1234329"/>
                <a:gd name="connsiteX159" fmla="*/ 1559136 w 1655108"/>
                <a:gd name="connsiteY159" fmla="*/ 182890 h 1234329"/>
                <a:gd name="connsiteX160" fmla="*/ 1594330 w 1655108"/>
                <a:gd name="connsiteY160" fmla="*/ 167695 h 1234329"/>
                <a:gd name="connsiteX161" fmla="*/ 1655108 w 1655108"/>
                <a:gd name="connsiteY161" fmla="*/ 139763 h 1234329"/>
                <a:gd name="connsiteX162" fmla="*/ 1562488 w 1655108"/>
                <a:gd name="connsiteY162" fmla="*/ 112614 h 1234329"/>
                <a:gd name="connsiteX163" fmla="*/ 566451 w 1655108"/>
                <a:gd name="connsiteY163" fmla="*/ 808778 h 1234329"/>
                <a:gd name="connsiteX164" fmla="*/ 544888 w 1655108"/>
                <a:gd name="connsiteY164" fmla="*/ 788779 h 1234329"/>
                <a:gd name="connsiteX165" fmla="*/ 492153 w 1655108"/>
                <a:gd name="connsiteY165" fmla="*/ 779171 h 1234329"/>
                <a:gd name="connsiteX166" fmla="*/ 488131 w 1655108"/>
                <a:gd name="connsiteY166" fmla="*/ 802410 h 1234329"/>
                <a:gd name="connsiteX167" fmla="*/ 517738 w 1655108"/>
                <a:gd name="connsiteY167" fmla="*/ 819951 h 1234329"/>
                <a:gd name="connsiteX168" fmla="*/ 566451 w 1655108"/>
                <a:gd name="connsiteY168" fmla="*/ 808778 h 123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1655108" h="1234329">
                  <a:moveTo>
                    <a:pt x="1562488" y="112614"/>
                  </a:moveTo>
                  <a:cubicBezTo>
                    <a:pt x="1532880" y="112614"/>
                    <a:pt x="1508971" y="117418"/>
                    <a:pt x="1507295" y="138199"/>
                  </a:cubicBezTo>
                  <a:cubicBezTo>
                    <a:pt x="1505731" y="158980"/>
                    <a:pt x="1468191" y="134177"/>
                    <a:pt x="1452102" y="141439"/>
                  </a:cubicBezTo>
                  <a:cubicBezTo>
                    <a:pt x="1436126" y="148590"/>
                    <a:pt x="1444170" y="124680"/>
                    <a:pt x="1428081" y="132613"/>
                  </a:cubicBezTo>
                  <a:cubicBezTo>
                    <a:pt x="1412105" y="140657"/>
                    <a:pt x="1394563" y="159762"/>
                    <a:pt x="1375347" y="167807"/>
                  </a:cubicBezTo>
                  <a:cubicBezTo>
                    <a:pt x="1356130" y="175739"/>
                    <a:pt x="1341717" y="195738"/>
                    <a:pt x="1329763" y="197414"/>
                  </a:cubicBezTo>
                  <a:cubicBezTo>
                    <a:pt x="1317808" y="198978"/>
                    <a:pt x="1355348" y="160656"/>
                    <a:pt x="1374564" y="141439"/>
                  </a:cubicBezTo>
                  <a:cubicBezTo>
                    <a:pt x="1393781" y="122222"/>
                    <a:pt x="1383391" y="99877"/>
                    <a:pt x="1357806" y="102223"/>
                  </a:cubicBezTo>
                  <a:cubicBezTo>
                    <a:pt x="1332221" y="104570"/>
                    <a:pt x="1337807" y="120547"/>
                    <a:pt x="1323394" y="123787"/>
                  </a:cubicBezTo>
                  <a:cubicBezTo>
                    <a:pt x="1308981" y="127027"/>
                    <a:pt x="1240270" y="161326"/>
                    <a:pt x="1237030" y="150936"/>
                  </a:cubicBezTo>
                  <a:cubicBezTo>
                    <a:pt x="1233790" y="140545"/>
                    <a:pt x="1293787" y="122893"/>
                    <a:pt x="1293005" y="115742"/>
                  </a:cubicBezTo>
                  <a:cubicBezTo>
                    <a:pt x="1292222" y="108480"/>
                    <a:pt x="1217031" y="107810"/>
                    <a:pt x="1183513" y="112614"/>
                  </a:cubicBezTo>
                  <a:cubicBezTo>
                    <a:pt x="1149995" y="117418"/>
                    <a:pt x="1090781" y="136523"/>
                    <a:pt x="1089998" y="127027"/>
                  </a:cubicBezTo>
                  <a:cubicBezTo>
                    <a:pt x="1089217" y="117418"/>
                    <a:pt x="1158710" y="103788"/>
                    <a:pt x="1193904" y="99877"/>
                  </a:cubicBezTo>
                  <a:cubicBezTo>
                    <a:pt x="1229879" y="95855"/>
                    <a:pt x="1293787" y="102335"/>
                    <a:pt x="1321048" y="91051"/>
                  </a:cubicBezTo>
                  <a:cubicBezTo>
                    <a:pt x="1348197" y="79878"/>
                    <a:pt x="1388977" y="79096"/>
                    <a:pt x="1396239" y="70270"/>
                  </a:cubicBezTo>
                  <a:cubicBezTo>
                    <a:pt x="1403390" y="61443"/>
                    <a:pt x="1365068" y="49489"/>
                    <a:pt x="1345851" y="50271"/>
                  </a:cubicBezTo>
                  <a:cubicBezTo>
                    <a:pt x="1326634" y="51053"/>
                    <a:pt x="1307529" y="48707"/>
                    <a:pt x="1309093" y="39098"/>
                  </a:cubicBezTo>
                  <a:cubicBezTo>
                    <a:pt x="1310657" y="29490"/>
                    <a:pt x="1279486" y="27144"/>
                    <a:pt x="1276358" y="19881"/>
                  </a:cubicBezTo>
                  <a:cubicBezTo>
                    <a:pt x="1273117" y="12731"/>
                    <a:pt x="1213232" y="18317"/>
                    <a:pt x="1200384" y="10273"/>
                  </a:cubicBezTo>
                  <a:cubicBezTo>
                    <a:pt x="1187647" y="2340"/>
                    <a:pt x="1149995" y="-1682"/>
                    <a:pt x="1118042" y="665"/>
                  </a:cubicBezTo>
                  <a:cubicBezTo>
                    <a:pt x="1086088" y="3011"/>
                    <a:pt x="1020505" y="2229"/>
                    <a:pt x="1005310" y="3793"/>
                  </a:cubicBezTo>
                  <a:cubicBezTo>
                    <a:pt x="990115" y="5357"/>
                    <a:pt x="980507" y="11055"/>
                    <a:pt x="966988" y="10161"/>
                  </a:cubicBezTo>
                  <a:cubicBezTo>
                    <a:pt x="953358" y="9379"/>
                    <a:pt x="932576" y="14183"/>
                    <a:pt x="940621" y="23010"/>
                  </a:cubicBezTo>
                  <a:cubicBezTo>
                    <a:pt x="955145" y="38875"/>
                    <a:pt x="919058" y="45355"/>
                    <a:pt x="921404" y="33400"/>
                  </a:cubicBezTo>
                  <a:cubicBezTo>
                    <a:pt x="923862" y="21446"/>
                    <a:pt x="890233" y="15748"/>
                    <a:pt x="879842" y="24574"/>
                  </a:cubicBezTo>
                  <a:cubicBezTo>
                    <a:pt x="867999" y="34629"/>
                    <a:pt x="814259" y="14183"/>
                    <a:pt x="806326" y="24574"/>
                  </a:cubicBezTo>
                  <a:cubicBezTo>
                    <a:pt x="798282" y="34964"/>
                    <a:pt x="735157" y="31836"/>
                    <a:pt x="716834" y="34964"/>
                  </a:cubicBezTo>
                  <a:cubicBezTo>
                    <a:pt x="698399" y="38204"/>
                    <a:pt x="745659" y="51723"/>
                    <a:pt x="743983" y="59768"/>
                  </a:cubicBezTo>
                  <a:cubicBezTo>
                    <a:pt x="742419" y="67812"/>
                    <a:pt x="683986" y="59768"/>
                    <a:pt x="696053" y="74180"/>
                  </a:cubicBezTo>
                  <a:cubicBezTo>
                    <a:pt x="708007" y="88593"/>
                    <a:pt x="746441" y="98983"/>
                    <a:pt x="764764" y="117306"/>
                  </a:cubicBezTo>
                  <a:cubicBezTo>
                    <a:pt x="783199" y="135630"/>
                    <a:pt x="750351" y="124457"/>
                    <a:pt x="729571" y="110938"/>
                  </a:cubicBezTo>
                  <a:cubicBezTo>
                    <a:pt x="708789" y="97419"/>
                    <a:pt x="682422" y="102112"/>
                    <a:pt x="669685" y="88593"/>
                  </a:cubicBezTo>
                  <a:cubicBezTo>
                    <a:pt x="656837" y="74962"/>
                    <a:pt x="608906" y="64572"/>
                    <a:pt x="596952" y="72616"/>
                  </a:cubicBezTo>
                  <a:cubicBezTo>
                    <a:pt x="582651" y="82113"/>
                    <a:pt x="629688" y="99765"/>
                    <a:pt x="629688" y="110156"/>
                  </a:cubicBezTo>
                  <a:cubicBezTo>
                    <a:pt x="629688" y="120547"/>
                    <a:pt x="597734" y="107698"/>
                    <a:pt x="592147" y="111720"/>
                  </a:cubicBezTo>
                  <a:cubicBezTo>
                    <a:pt x="586561" y="115742"/>
                    <a:pt x="558518" y="84571"/>
                    <a:pt x="542541" y="84571"/>
                  </a:cubicBezTo>
                  <a:cubicBezTo>
                    <a:pt x="526564" y="84571"/>
                    <a:pt x="540083" y="98983"/>
                    <a:pt x="540083" y="118982"/>
                  </a:cubicBezTo>
                  <a:cubicBezTo>
                    <a:pt x="540083" y="138981"/>
                    <a:pt x="508912" y="150936"/>
                    <a:pt x="517738" y="137305"/>
                  </a:cubicBezTo>
                  <a:cubicBezTo>
                    <a:pt x="526564" y="123675"/>
                    <a:pt x="520084" y="88593"/>
                    <a:pt x="503326" y="82113"/>
                  </a:cubicBezTo>
                  <a:cubicBezTo>
                    <a:pt x="486567" y="75744"/>
                    <a:pt x="443329" y="95743"/>
                    <a:pt x="420984" y="94961"/>
                  </a:cubicBezTo>
                  <a:cubicBezTo>
                    <a:pt x="398638" y="94179"/>
                    <a:pt x="369031" y="101330"/>
                    <a:pt x="388248" y="112614"/>
                  </a:cubicBezTo>
                  <a:cubicBezTo>
                    <a:pt x="407464" y="123787"/>
                    <a:pt x="387466" y="130155"/>
                    <a:pt x="370707" y="118200"/>
                  </a:cubicBezTo>
                  <a:cubicBezTo>
                    <a:pt x="353948" y="106246"/>
                    <a:pt x="298755" y="118200"/>
                    <a:pt x="309928" y="126133"/>
                  </a:cubicBezTo>
                  <a:cubicBezTo>
                    <a:pt x="321100" y="134177"/>
                    <a:pt x="325122" y="157304"/>
                    <a:pt x="317972" y="166913"/>
                  </a:cubicBezTo>
                  <a:cubicBezTo>
                    <a:pt x="310822" y="176521"/>
                    <a:pt x="287583" y="157304"/>
                    <a:pt x="266020" y="158980"/>
                  </a:cubicBezTo>
                  <a:cubicBezTo>
                    <a:pt x="244456" y="160544"/>
                    <a:pt x="137311" y="211715"/>
                    <a:pt x="143791" y="225345"/>
                  </a:cubicBezTo>
                  <a:cubicBezTo>
                    <a:pt x="150160" y="238864"/>
                    <a:pt x="195744" y="227692"/>
                    <a:pt x="210157" y="235736"/>
                  </a:cubicBezTo>
                  <a:cubicBezTo>
                    <a:pt x="224569" y="243669"/>
                    <a:pt x="205352" y="273276"/>
                    <a:pt x="187811" y="285231"/>
                  </a:cubicBezTo>
                  <a:cubicBezTo>
                    <a:pt x="170270" y="297185"/>
                    <a:pt x="104687" y="286013"/>
                    <a:pt x="103123" y="300425"/>
                  </a:cubicBezTo>
                  <a:cubicBezTo>
                    <a:pt x="101559" y="314838"/>
                    <a:pt x="0" y="317184"/>
                    <a:pt x="0" y="340423"/>
                  </a:cubicBezTo>
                  <a:cubicBezTo>
                    <a:pt x="0" y="349250"/>
                    <a:pt x="4804" y="357964"/>
                    <a:pt x="15977" y="360422"/>
                  </a:cubicBezTo>
                  <a:cubicBezTo>
                    <a:pt x="30389" y="363550"/>
                    <a:pt x="47930" y="358858"/>
                    <a:pt x="60779" y="373159"/>
                  </a:cubicBezTo>
                  <a:cubicBezTo>
                    <a:pt x="73627" y="387572"/>
                    <a:pt x="109491" y="388354"/>
                    <a:pt x="134294" y="378745"/>
                  </a:cubicBezTo>
                  <a:cubicBezTo>
                    <a:pt x="159098" y="369137"/>
                    <a:pt x="177421" y="380309"/>
                    <a:pt x="176639" y="394722"/>
                  </a:cubicBezTo>
                  <a:cubicBezTo>
                    <a:pt x="175857" y="409135"/>
                    <a:pt x="120664" y="389136"/>
                    <a:pt x="103905" y="399526"/>
                  </a:cubicBezTo>
                  <a:cubicBezTo>
                    <a:pt x="87146" y="409917"/>
                    <a:pt x="35194" y="401090"/>
                    <a:pt x="37540" y="412263"/>
                  </a:cubicBezTo>
                  <a:cubicBezTo>
                    <a:pt x="39886" y="423436"/>
                    <a:pt x="65471" y="421089"/>
                    <a:pt x="86252" y="425111"/>
                  </a:cubicBezTo>
                  <a:cubicBezTo>
                    <a:pt x="107033" y="429134"/>
                    <a:pt x="87817" y="437960"/>
                    <a:pt x="87034" y="446675"/>
                  </a:cubicBezTo>
                  <a:cubicBezTo>
                    <a:pt x="86252" y="455501"/>
                    <a:pt x="98207" y="453825"/>
                    <a:pt x="118988" y="464216"/>
                  </a:cubicBezTo>
                  <a:cubicBezTo>
                    <a:pt x="139769" y="474606"/>
                    <a:pt x="174181" y="480974"/>
                    <a:pt x="162896" y="469020"/>
                  </a:cubicBezTo>
                  <a:cubicBezTo>
                    <a:pt x="151724" y="457065"/>
                    <a:pt x="184460" y="458629"/>
                    <a:pt x="190046" y="465780"/>
                  </a:cubicBezTo>
                  <a:cubicBezTo>
                    <a:pt x="195632" y="472930"/>
                    <a:pt x="210827" y="455389"/>
                    <a:pt x="226022" y="459411"/>
                  </a:cubicBezTo>
                  <a:cubicBezTo>
                    <a:pt x="241216" y="463433"/>
                    <a:pt x="246803" y="444999"/>
                    <a:pt x="258757" y="453043"/>
                  </a:cubicBezTo>
                  <a:cubicBezTo>
                    <a:pt x="270824" y="461087"/>
                    <a:pt x="326687" y="465891"/>
                    <a:pt x="345904" y="476282"/>
                  </a:cubicBezTo>
                  <a:cubicBezTo>
                    <a:pt x="365121" y="486672"/>
                    <a:pt x="391488" y="489130"/>
                    <a:pt x="389030" y="504213"/>
                  </a:cubicBezTo>
                  <a:cubicBezTo>
                    <a:pt x="386684" y="519408"/>
                    <a:pt x="405006" y="530581"/>
                    <a:pt x="426570" y="540189"/>
                  </a:cubicBezTo>
                  <a:cubicBezTo>
                    <a:pt x="448133" y="549798"/>
                    <a:pt x="452155" y="570579"/>
                    <a:pt x="451373" y="584209"/>
                  </a:cubicBezTo>
                  <a:cubicBezTo>
                    <a:pt x="450591" y="597840"/>
                    <a:pt x="474612" y="607448"/>
                    <a:pt x="470590" y="613817"/>
                  </a:cubicBezTo>
                  <a:cubicBezTo>
                    <a:pt x="466568" y="620185"/>
                    <a:pt x="469808" y="629011"/>
                    <a:pt x="484220" y="641748"/>
                  </a:cubicBezTo>
                  <a:cubicBezTo>
                    <a:pt x="498633" y="654597"/>
                    <a:pt x="461875" y="664205"/>
                    <a:pt x="470590" y="675378"/>
                  </a:cubicBezTo>
                  <a:cubicBezTo>
                    <a:pt x="479416" y="686550"/>
                    <a:pt x="457741" y="708113"/>
                    <a:pt x="483438" y="712135"/>
                  </a:cubicBezTo>
                  <a:cubicBezTo>
                    <a:pt x="509023" y="716158"/>
                    <a:pt x="505001" y="694594"/>
                    <a:pt x="524218" y="694594"/>
                  </a:cubicBezTo>
                  <a:cubicBezTo>
                    <a:pt x="543323" y="694594"/>
                    <a:pt x="523436" y="711353"/>
                    <a:pt x="533826" y="721744"/>
                  </a:cubicBezTo>
                  <a:cubicBezTo>
                    <a:pt x="544217" y="732134"/>
                    <a:pt x="565780" y="729676"/>
                    <a:pt x="585779" y="746547"/>
                  </a:cubicBezTo>
                  <a:cubicBezTo>
                    <a:pt x="605778" y="763306"/>
                    <a:pt x="592930" y="771350"/>
                    <a:pt x="574607" y="757720"/>
                  </a:cubicBezTo>
                  <a:cubicBezTo>
                    <a:pt x="556284" y="744089"/>
                    <a:pt x="502655" y="747329"/>
                    <a:pt x="502655" y="752133"/>
                  </a:cubicBezTo>
                  <a:cubicBezTo>
                    <a:pt x="502655" y="756938"/>
                    <a:pt x="561870" y="790455"/>
                    <a:pt x="575389" y="785763"/>
                  </a:cubicBezTo>
                  <a:cubicBezTo>
                    <a:pt x="589019" y="780959"/>
                    <a:pt x="607342" y="805762"/>
                    <a:pt x="599410" y="813694"/>
                  </a:cubicBezTo>
                  <a:cubicBezTo>
                    <a:pt x="591366" y="821739"/>
                    <a:pt x="595388" y="841738"/>
                    <a:pt x="593824" y="851234"/>
                  </a:cubicBezTo>
                  <a:cubicBezTo>
                    <a:pt x="592259" y="860843"/>
                    <a:pt x="572260" y="851234"/>
                    <a:pt x="559524" y="852798"/>
                  </a:cubicBezTo>
                  <a:cubicBezTo>
                    <a:pt x="546675" y="854363"/>
                    <a:pt x="537961" y="858385"/>
                    <a:pt x="537961" y="872015"/>
                  </a:cubicBezTo>
                  <a:cubicBezTo>
                    <a:pt x="537961" y="885646"/>
                    <a:pt x="517962" y="895254"/>
                    <a:pt x="515615" y="912013"/>
                  </a:cubicBezTo>
                  <a:cubicBezTo>
                    <a:pt x="513157" y="928772"/>
                    <a:pt x="531592" y="927990"/>
                    <a:pt x="541983" y="935252"/>
                  </a:cubicBezTo>
                  <a:cubicBezTo>
                    <a:pt x="552373" y="942514"/>
                    <a:pt x="522878" y="947207"/>
                    <a:pt x="521202" y="959273"/>
                  </a:cubicBezTo>
                  <a:cubicBezTo>
                    <a:pt x="519637" y="971228"/>
                    <a:pt x="548351" y="992903"/>
                    <a:pt x="558742" y="998377"/>
                  </a:cubicBezTo>
                  <a:cubicBezTo>
                    <a:pt x="569132" y="1003964"/>
                    <a:pt x="559524" y="1031225"/>
                    <a:pt x="563546" y="1044744"/>
                  </a:cubicBezTo>
                  <a:cubicBezTo>
                    <a:pt x="567568" y="1058374"/>
                    <a:pt x="581199" y="1041504"/>
                    <a:pt x="579522" y="1059156"/>
                  </a:cubicBezTo>
                  <a:cubicBezTo>
                    <a:pt x="577958" y="1076809"/>
                    <a:pt x="592371" y="1075915"/>
                    <a:pt x="593153" y="1086306"/>
                  </a:cubicBezTo>
                  <a:cubicBezTo>
                    <a:pt x="593935" y="1096696"/>
                    <a:pt x="618738" y="1095132"/>
                    <a:pt x="613934" y="1109545"/>
                  </a:cubicBezTo>
                  <a:cubicBezTo>
                    <a:pt x="609130" y="1123957"/>
                    <a:pt x="621084" y="1134348"/>
                    <a:pt x="626671" y="1142280"/>
                  </a:cubicBezTo>
                  <a:cubicBezTo>
                    <a:pt x="632257" y="1150325"/>
                    <a:pt x="653038" y="1163843"/>
                    <a:pt x="657060" y="1174346"/>
                  </a:cubicBezTo>
                  <a:cubicBezTo>
                    <a:pt x="661083" y="1184736"/>
                    <a:pt x="673037" y="1198255"/>
                    <a:pt x="687450" y="1194345"/>
                  </a:cubicBezTo>
                  <a:cubicBezTo>
                    <a:pt x="701862" y="1190323"/>
                    <a:pt x="702645" y="1203953"/>
                    <a:pt x="713817" y="1202277"/>
                  </a:cubicBezTo>
                  <a:cubicBezTo>
                    <a:pt x="724990" y="1200713"/>
                    <a:pt x="742642" y="1207081"/>
                    <a:pt x="745771" y="1215908"/>
                  </a:cubicBezTo>
                  <a:cubicBezTo>
                    <a:pt x="749011" y="1224734"/>
                    <a:pt x="783311" y="1232667"/>
                    <a:pt x="792919" y="1234231"/>
                  </a:cubicBezTo>
                  <a:cubicBezTo>
                    <a:pt x="802528" y="1235795"/>
                    <a:pt x="804092" y="1218254"/>
                    <a:pt x="812918" y="1213450"/>
                  </a:cubicBezTo>
                  <a:cubicBezTo>
                    <a:pt x="821745" y="1208646"/>
                    <a:pt x="818504" y="1173452"/>
                    <a:pt x="826549" y="1171106"/>
                  </a:cubicBezTo>
                  <a:cubicBezTo>
                    <a:pt x="834481" y="1168648"/>
                    <a:pt x="832135" y="1132002"/>
                    <a:pt x="824091" y="1128762"/>
                  </a:cubicBezTo>
                  <a:cubicBezTo>
                    <a:pt x="816158" y="1125521"/>
                    <a:pt x="819287" y="1112785"/>
                    <a:pt x="837721" y="1115131"/>
                  </a:cubicBezTo>
                  <a:cubicBezTo>
                    <a:pt x="856044" y="1117589"/>
                    <a:pt x="849676" y="1099154"/>
                    <a:pt x="858502" y="1096808"/>
                  </a:cubicBezTo>
                  <a:cubicBezTo>
                    <a:pt x="867329" y="1094350"/>
                    <a:pt x="863307" y="1077591"/>
                    <a:pt x="869675" y="1076027"/>
                  </a:cubicBezTo>
                  <a:cubicBezTo>
                    <a:pt x="876043" y="1074463"/>
                    <a:pt x="875261" y="1063178"/>
                    <a:pt x="870457" y="1056810"/>
                  </a:cubicBezTo>
                  <a:cubicBezTo>
                    <a:pt x="865653" y="1050442"/>
                    <a:pt x="871239" y="1045637"/>
                    <a:pt x="880847" y="1044073"/>
                  </a:cubicBezTo>
                  <a:cubicBezTo>
                    <a:pt x="890456" y="1042509"/>
                    <a:pt x="887998" y="1028878"/>
                    <a:pt x="875261" y="1024074"/>
                  </a:cubicBezTo>
                  <a:cubicBezTo>
                    <a:pt x="862413" y="1019270"/>
                    <a:pt x="866435" y="1004857"/>
                    <a:pt x="879283" y="1013684"/>
                  </a:cubicBezTo>
                  <a:cubicBezTo>
                    <a:pt x="892020" y="1022510"/>
                    <a:pt x="901629" y="1016030"/>
                    <a:pt x="894478" y="1006533"/>
                  </a:cubicBezTo>
                  <a:cubicBezTo>
                    <a:pt x="887328" y="996925"/>
                    <a:pt x="903304" y="992121"/>
                    <a:pt x="920063" y="990557"/>
                  </a:cubicBezTo>
                  <a:cubicBezTo>
                    <a:pt x="936822" y="988992"/>
                    <a:pt x="945649" y="980166"/>
                    <a:pt x="942408" y="967318"/>
                  </a:cubicBezTo>
                  <a:cubicBezTo>
                    <a:pt x="939168" y="954581"/>
                    <a:pt x="961625" y="955363"/>
                    <a:pt x="955927" y="966535"/>
                  </a:cubicBezTo>
                  <a:cubicBezTo>
                    <a:pt x="950341" y="977708"/>
                    <a:pt x="953581" y="988881"/>
                    <a:pt x="961513" y="980948"/>
                  </a:cubicBezTo>
                  <a:cubicBezTo>
                    <a:pt x="969558" y="973016"/>
                    <a:pt x="984753" y="978602"/>
                    <a:pt x="1011902" y="970558"/>
                  </a:cubicBezTo>
                  <a:cubicBezTo>
                    <a:pt x="1039051" y="962625"/>
                    <a:pt x="1065419" y="940168"/>
                    <a:pt x="1071787" y="918605"/>
                  </a:cubicBezTo>
                  <a:cubicBezTo>
                    <a:pt x="1078155" y="897042"/>
                    <a:pt x="1109327" y="899388"/>
                    <a:pt x="1105417" y="885087"/>
                  </a:cubicBezTo>
                  <a:cubicBezTo>
                    <a:pt x="1101395" y="870675"/>
                    <a:pt x="1111003" y="865088"/>
                    <a:pt x="1131002" y="874697"/>
                  </a:cubicBezTo>
                  <a:cubicBezTo>
                    <a:pt x="1151001" y="884305"/>
                    <a:pt x="1135024" y="868328"/>
                    <a:pt x="1157369" y="868328"/>
                  </a:cubicBezTo>
                  <a:cubicBezTo>
                    <a:pt x="1179714" y="868328"/>
                    <a:pt x="1175804" y="860284"/>
                    <a:pt x="1197367" y="859502"/>
                  </a:cubicBezTo>
                  <a:cubicBezTo>
                    <a:pt x="1218930" y="858720"/>
                    <a:pt x="1274905" y="849111"/>
                    <a:pt x="1294122" y="833135"/>
                  </a:cubicBezTo>
                  <a:cubicBezTo>
                    <a:pt x="1313339" y="817158"/>
                    <a:pt x="1354007" y="803527"/>
                    <a:pt x="1370878" y="793137"/>
                  </a:cubicBezTo>
                  <a:cubicBezTo>
                    <a:pt x="1387636" y="782746"/>
                    <a:pt x="1391658" y="773920"/>
                    <a:pt x="1381268" y="779506"/>
                  </a:cubicBezTo>
                  <a:cubicBezTo>
                    <a:pt x="1370878" y="785092"/>
                    <a:pt x="1349315" y="785875"/>
                    <a:pt x="1333337" y="781852"/>
                  </a:cubicBezTo>
                  <a:cubicBezTo>
                    <a:pt x="1317361" y="777830"/>
                    <a:pt x="1291775" y="764200"/>
                    <a:pt x="1273341" y="774590"/>
                  </a:cubicBezTo>
                  <a:cubicBezTo>
                    <a:pt x="1255018" y="784981"/>
                    <a:pt x="1266190" y="759396"/>
                    <a:pt x="1281385" y="757049"/>
                  </a:cubicBezTo>
                  <a:cubicBezTo>
                    <a:pt x="1296580" y="754703"/>
                    <a:pt x="1290211" y="747441"/>
                    <a:pt x="1286189" y="731464"/>
                  </a:cubicBezTo>
                  <a:cubicBezTo>
                    <a:pt x="1282167" y="715487"/>
                    <a:pt x="1311774" y="725878"/>
                    <a:pt x="1324511" y="744313"/>
                  </a:cubicBezTo>
                  <a:cubicBezTo>
                    <a:pt x="1337360" y="762636"/>
                    <a:pt x="1362051" y="770680"/>
                    <a:pt x="1383614" y="764312"/>
                  </a:cubicBezTo>
                  <a:cubicBezTo>
                    <a:pt x="1405178" y="757943"/>
                    <a:pt x="1384396" y="740402"/>
                    <a:pt x="1393223" y="728336"/>
                  </a:cubicBezTo>
                  <a:cubicBezTo>
                    <a:pt x="1402049" y="716381"/>
                    <a:pt x="1326858" y="678841"/>
                    <a:pt x="1322836" y="665993"/>
                  </a:cubicBezTo>
                  <a:cubicBezTo>
                    <a:pt x="1318813" y="653144"/>
                    <a:pt x="1342052" y="661971"/>
                    <a:pt x="1362833" y="670797"/>
                  </a:cubicBezTo>
                  <a:cubicBezTo>
                    <a:pt x="1383614" y="679623"/>
                    <a:pt x="1388419" y="654038"/>
                    <a:pt x="1388419" y="642865"/>
                  </a:cubicBezTo>
                  <a:cubicBezTo>
                    <a:pt x="1388419" y="631693"/>
                    <a:pt x="1343616" y="630911"/>
                    <a:pt x="1323617" y="641972"/>
                  </a:cubicBezTo>
                  <a:cubicBezTo>
                    <a:pt x="1303619" y="653144"/>
                    <a:pt x="1284402" y="627559"/>
                    <a:pt x="1311663" y="624431"/>
                  </a:cubicBezTo>
                  <a:cubicBezTo>
                    <a:pt x="1338812" y="621302"/>
                    <a:pt x="1314009" y="610018"/>
                    <a:pt x="1322053" y="602085"/>
                  </a:cubicBezTo>
                  <a:cubicBezTo>
                    <a:pt x="1329986" y="594041"/>
                    <a:pt x="1364397" y="625213"/>
                    <a:pt x="1381938" y="619626"/>
                  </a:cubicBezTo>
                  <a:cubicBezTo>
                    <a:pt x="1399479" y="614040"/>
                    <a:pt x="1412328" y="620408"/>
                    <a:pt x="1427523" y="608454"/>
                  </a:cubicBezTo>
                  <a:cubicBezTo>
                    <a:pt x="1442717" y="596499"/>
                    <a:pt x="1400373" y="585215"/>
                    <a:pt x="1391547" y="574936"/>
                  </a:cubicBezTo>
                  <a:cubicBezTo>
                    <a:pt x="1382721" y="564545"/>
                    <a:pt x="1435455" y="568568"/>
                    <a:pt x="1451432" y="569350"/>
                  </a:cubicBezTo>
                  <a:cubicBezTo>
                    <a:pt x="1467409" y="570132"/>
                    <a:pt x="1471431" y="546222"/>
                    <a:pt x="1458583" y="551027"/>
                  </a:cubicBezTo>
                  <a:cubicBezTo>
                    <a:pt x="1445734" y="555831"/>
                    <a:pt x="1400262" y="535050"/>
                    <a:pt x="1409870" y="520637"/>
                  </a:cubicBezTo>
                  <a:cubicBezTo>
                    <a:pt x="1419478" y="506225"/>
                    <a:pt x="1437019" y="522983"/>
                    <a:pt x="1457018" y="512705"/>
                  </a:cubicBezTo>
                  <a:cubicBezTo>
                    <a:pt x="1477017" y="502314"/>
                    <a:pt x="1458583" y="463210"/>
                    <a:pt x="1444282" y="463210"/>
                  </a:cubicBezTo>
                  <a:cubicBezTo>
                    <a:pt x="1429869" y="463210"/>
                    <a:pt x="1396351" y="458406"/>
                    <a:pt x="1396351" y="451255"/>
                  </a:cubicBezTo>
                  <a:cubicBezTo>
                    <a:pt x="1396351" y="443993"/>
                    <a:pt x="1368420" y="437625"/>
                    <a:pt x="1376352" y="430474"/>
                  </a:cubicBezTo>
                  <a:cubicBezTo>
                    <a:pt x="1384285" y="423212"/>
                    <a:pt x="1394787" y="439301"/>
                    <a:pt x="1413110" y="425670"/>
                  </a:cubicBezTo>
                  <a:cubicBezTo>
                    <a:pt x="1431433" y="412040"/>
                    <a:pt x="1469867" y="428910"/>
                    <a:pt x="1486626" y="425670"/>
                  </a:cubicBezTo>
                  <a:cubicBezTo>
                    <a:pt x="1503384" y="422542"/>
                    <a:pt x="1479475" y="391370"/>
                    <a:pt x="1469867" y="396957"/>
                  </a:cubicBezTo>
                  <a:cubicBezTo>
                    <a:pt x="1460258" y="402543"/>
                    <a:pt x="1427523" y="404107"/>
                    <a:pt x="1425065" y="387348"/>
                  </a:cubicBezTo>
                  <a:cubicBezTo>
                    <a:pt x="1422718" y="370589"/>
                    <a:pt x="1456236" y="387348"/>
                    <a:pt x="1461822" y="379416"/>
                  </a:cubicBezTo>
                  <a:cubicBezTo>
                    <a:pt x="1467409" y="371371"/>
                    <a:pt x="1415456" y="350590"/>
                    <a:pt x="1407412" y="367461"/>
                  </a:cubicBezTo>
                  <a:cubicBezTo>
                    <a:pt x="1399368" y="384220"/>
                    <a:pt x="1370654" y="378633"/>
                    <a:pt x="1385849" y="369025"/>
                  </a:cubicBezTo>
                  <a:cubicBezTo>
                    <a:pt x="1401044" y="359417"/>
                    <a:pt x="1404284" y="332267"/>
                    <a:pt x="1402608" y="318637"/>
                  </a:cubicBezTo>
                  <a:cubicBezTo>
                    <a:pt x="1401044" y="305006"/>
                    <a:pt x="1457018" y="304224"/>
                    <a:pt x="1450538" y="281879"/>
                  </a:cubicBezTo>
                  <a:cubicBezTo>
                    <a:pt x="1444170" y="259534"/>
                    <a:pt x="1476905" y="254729"/>
                    <a:pt x="1495340" y="254729"/>
                  </a:cubicBezTo>
                  <a:cubicBezTo>
                    <a:pt x="1513663" y="254729"/>
                    <a:pt x="1494558" y="230820"/>
                    <a:pt x="1476905" y="233166"/>
                  </a:cubicBezTo>
                  <a:cubicBezTo>
                    <a:pt x="1459364" y="235624"/>
                    <a:pt x="1440930" y="255511"/>
                    <a:pt x="1432104" y="247579"/>
                  </a:cubicBezTo>
                  <a:cubicBezTo>
                    <a:pt x="1423277" y="239535"/>
                    <a:pt x="1452884" y="225234"/>
                    <a:pt x="1468861" y="225234"/>
                  </a:cubicBezTo>
                  <a:cubicBezTo>
                    <a:pt x="1484838" y="225234"/>
                    <a:pt x="1523160" y="223670"/>
                    <a:pt x="1536791" y="215625"/>
                  </a:cubicBezTo>
                  <a:cubicBezTo>
                    <a:pt x="1550421" y="207693"/>
                    <a:pt x="1512770" y="200431"/>
                    <a:pt x="1487184" y="203671"/>
                  </a:cubicBezTo>
                  <a:cubicBezTo>
                    <a:pt x="1461599" y="206911"/>
                    <a:pt x="1461599" y="195738"/>
                    <a:pt x="1500033" y="194844"/>
                  </a:cubicBezTo>
                  <a:cubicBezTo>
                    <a:pt x="1538355" y="194062"/>
                    <a:pt x="1531986" y="186018"/>
                    <a:pt x="1559136" y="182890"/>
                  </a:cubicBezTo>
                  <a:cubicBezTo>
                    <a:pt x="1586285" y="179650"/>
                    <a:pt x="1577459" y="168477"/>
                    <a:pt x="1594330" y="167695"/>
                  </a:cubicBezTo>
                  <a:cubicBezTo>
                    <a:pt x="1611088" y="166913"/>
                    <a:pt x="1655108" y="148478"/>
                    <a:pt x="1655108" y="139763"/>
                  </a:cubicBezTo>
                  <a:cubicBezTo>
                    <a:pt x="1655220" y="130155"/>
                    <a:pt x="1591983" y="112614"/>
                    <a:pt x="1562488" y="112614"/>
                  </a:cubicBezTo>
                  <a:close/>
                  <a:moveTo>
                    <a:pt x="566451" y="808778"/>
                  </a:moveTo>
                  <a:cubicBezTo>
                    <a:pt x="567233" y="796042"/>
                    <a:pt x="552820" y="803974"/>
                    <a:pt x="544888" y="788779"/>
                  </a:cubicBezTo>
                  <a:cubicBezTo>
                    <a:pt x="536955" y="773585"/>
                    <a:pt x="496063" y="767328"/>
                    <a:pt x="492153" y="779171"/>
                  </a:cubicBezTo>
                  <a:cubicBezTo>
                    <a:pt x="490589" y="783975"/>
                    <a:pt x="477740" y="791126"/>
                    <a:pt x="488131" y="802410"/>
                  </a:cubicBezTo>
                  <a:cubicBezTo>
                    <a:pt x="498521" y="813583"/>
                    <a:pt x="505672" y="808778"/>
                    <a:pt x="517738" y="819951"/>
                  </a:cubicBezTo>
                  <a:cubicBezTo>
                    <a:pt x="529693" y="831235"/>
                    <a:pt x="565668" y="821627"/>
                    <a:pt x="566451" y="80877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A61D9066-1454-675D-76F4-B3C759DB2FAE}"/>
                </a:ext>
              </a:extLst>
            </p:cNvPr>
            <p:cNvSpPr/>
            <p:nvPr/>
          </p:nvSpPr>
          <p:spPr>
            <a:xfrm>
              <a:off x="1525969" y="1750286"/>
              <a:ext cx="2744390" cy="1859496"/>
            </a:xfrm>
            <a:custGeom>
              <a:avLst/>
              <a:gdLst>
                <a:gd name="connsiteX0" fmla="*/ 1028280 w 2744390"/>
                <a:gd name="connsiteY0" fmla="*/ 682453 h 1859496"/>
                <a:gd name="connsiteX1" fmla="*/ 1002695 w 2744390"/>
                <a:gd name="connsiteY1" fmla="*/ 653740 h 1859496"/>
                <a:gd name="connsiteX2" fmla="*/ 954764 w 2744390"/>
                <a:gd name="connsiteY2" fmla="*/ 596983 h 1859496"/>
                <a:gd name="connsiteX3" fmla="*/ 896443 w 2744390"/>
                <a:gd name="connsiteY3" fmla="*/ 530618 h 1859496"/>
                <a:gd name="connsiteX4" fmla="*/ 859686 w 2744390"/>
                <a:gd name="connsiteY4" fmla="*/ 529054 h 1859496"/>
                <a:gd name="connsiteX5" fmla="*/ 834882 w 2744390"/>
                <a:gd name="connsiteY5" fmla="*/ 548270 h 1859496"/>
                <a:gd name="connsiteX6" fmla="*/ 814101 w 2744390"/>
                <a:gd name="connsiteY6" fmla="*/ 534752 h 1859496"/>
                <a:gd name="connsiteX7" fmla="*/ 786952 w 2744390"/>
                <a:gd name="connsiteY7" fmla="*/ 507602 h 1859496"/>
                <a:gd name="connsiteX8" fmla="*/ 768629 w 2744390"/>
                <a:gd name="connsiteY8" fmla="*/ 494083 h 1859496"/>
                <a:gd name="connsiteX9" fmla="*/ 743826 w 2744390"/>
                <a:gd name="connsiteY9" fmla="*/ 498888 h 1859496"/>
                <a:gd name="connsiteX10" fmla="*/ 729413 w 2744390"/>
                <a:gd name="connsiteY10" fmla="*/ 495983 h 1859496"/>
                <a:gd name="connsiteX11" fmla="*/ 729413 w 2744390"/>
                <a:gd name="connsiteY11" fmla="*/ 81368 h 1859496"/>
                <a:gd name="connsiteX12" fmla="*/ 717011 w 2744390"/>
                <a:gd name="connsiteY12" fmla="*/ 78798 h 1859496"/>
                <a:gd name="connsiteX13" fmla="*/ 660031 w 2744390"/>
                <a:gd name="connsiteY13" fmla="*/ 63156 h 1859496"/>
                <a:gd name="connsiteX14" fmla="*/ 609084 w 2744390"/>
                <a:gd name="connsiteY14" fmla="*/ 64944 h 1859496"/>
                <a:gd name="connsiteX15" fmla="*/ 566517 w 2744390"/>
                <a:gd name="connsiteY15" fmla="*/ 58911 h 1859496"/>
                <a:gd name="connsiteX16" fmla="*/ 508978 w 2744390"/>
                <a:gd name="connsiteY16" fmla="*/ 42152 h 1859496"/>
                <a:gd name="connsiteX17" fmla="*/ 440043 w 2744390"/>
                <a:gd name="connsiteY17" fmla="*/ 46956 h 1859496"/>
                <a:gd name="connsiteX18" fmla="*/ 422614 w 2744390"/>
                <a:gd name="connsiteY18" fmla="*/ 39135 h 1859496"/>
                <a:gd name="connsiteX19" fmla="*/ 414234 w 2744390"/>
                <a:gd name="connsiteY19" fmla="*/ 25393 h 1859496"/>
                <a:gd name="connsiteX20" fmla="*/ 367421 w 2744390"/>
                <a:gd name="connsiteY20" fmla="*/ 25952 h 1859496"/>
                <a:gd name="connsiteX21" fmla="*/ 354237 w 2744390"/>
                <a:gd name="connsiteY21" fmla="*/ 15226 h 1859496"/>
                <a:gd name="connsiteX22" fmla="*/ 340495 w 2744390"/>
                <a:gd name="connsiteY22" fmla="*/ 18801 h 1859496"/>
                <a:gd name="connsiteX23" fmla="*/ 319490 w 2744390"/>
                <a:gd name="connsiteY23" fmla="*/ 22376 h 1859496"/>
                <a:gd name="connsiteX24" fmla="*/ 330328 w 2744390"/>
                <a:gd name="connsiteY24" fmla="*/ 10422 h 1859496"/>
                <a:gd name="connsiteX25" fmla="*/ 308765 w 2744390"/>
                <a:gd name="connsiteY25" fmla="*/ 255 h 1859496"/>
                <a:gd name="connsiteX26" fmla="*/ 280610 w 2744390"/>
                <a:gd name="connsiteY26" fmla="*/ 17572 h 1859496"/>
                <a:gd name="connsiteX27" fmla="*/ 238042 w 2744390"/>
                <a:gd name="connsiteY27" fmla="*/ 26510 h 1859496"/>
                <a:gd name="connsiteX28" fmla="*/ 212904 w 2744390"/>
                <a:gd name="connsiteY28" fmla="*/ 34331 h 1859496"/>
                <a:gd name="connsiteX29" fmla="*/ 218937 w 2744390"/>
                <a:gd name="connsiteY29" fmla="*/ 48744 h 1859496"/>
                <a:gd name="connsiteX30" fmla="*/ 199162 w 2744390"/>
                <a:gd name="connsiteY30" fmla="*/ 46397 h 1859496"/>
                <a:gd name="connsiteX31" fmla="*/ 159611 w 2744390"/>
                <a:gd name="connsiteY31" fmla="*/ 53548 h 1859496"/>
                <a:gd name="connsiteX32" fmla="*/ 127880 w 2744390"/>
                <a:gd name="connsiteY32" fmla="*/ 79915 h 1859496"/>
                <a:gd name="connsiteX33" fmla="*/ 116484 w 2744390"/>
                <a:gd name="connsiteY33" fmla="*/ 108741 h 1859496"/>
                <a:gd name="connsiteX34" fmla="*/ 48108 w 2744390"/>
                <a:gd name="connsiteY34" fmla="*/ 122595 h 1859496"/>
                <a:gd name="connsiteX35" fmla="*/ 40958 w 2744390"/>
                <a:gd name="connsiteY35" fmla="*/ 139353 h 1859496"/>
                <a:gd name="connsiteX36" fmla="*/ 70900 w 2744390"/>
                <a:gd name="connsiteY36" fmla="*/ 158570 h 1859496"/>
                <a:gd name="connsiteX37" fmla="*/ 115255 w 2744390"/>
                <a:gd name="connsiteY37" fmla="*/ 205383 h 1859496"/>
                <a:gd name="connsiteX38" fmla="*/ 160840 w 2744390"/>
                <a:gd name="connsiteY38" fmla="*/ 206612 h 1859496"/>
                <a:gd name="connsiteX39" fmla="*/ 169778 w 2744390"/>
                <a:gd name="connsiteY39" fmla="*/ 229963 h 1859496"/>
                <a:gd name="connsiteX40" fmla="*/ 198603 w 2744390"/>
                <a:gd name="connsiteY40" fmla="*/ 235996 h 1859496"/>
                <a:gd name="connsiteX41" fmla="*/ 166202 w 2744390"/>
                <a:gd name="connsiteY41" fmla="*/ 244934 h 1859496"/>
                <a:gd name="connsiteX42" fmla="*/ 143410 w 2744390"/>
                <a:gd name="connsiteY42" fmla="*/ 251526 h 1859496"/>
                <a:gd name="connsiteX43" fmla="*/ 108664 w 2744390"/>
                <a:gd name="connsiteY43" fmla="*/ 250297 h 1859496"/>
                <a:gd name="connsiteX44" fmla="*/ 108664 w 2744390"/>
                <a:gd name="connsiteY44" fmla="*/ 231639 h 1859496"/>
                <a:gd name="connsiteX45" fmla="*/ 75146 w 2744390"/>
                <a:gd name="connsiteY45" fmla="*/ 232868 h 1859496"/>
                <a:gd name="connsiteX46" fmla="*/ 60175 w 2744390"/>
                <a:gd name="connsiteY46" fmla="*/ 249068 h 1859496"/>
                <a:gd name="connsiteX47" fmla="*/ 36824 w 2744390"/>
                <a:gd name="connsiteY47" fmla="*/ 251526 h 1859496"/>
                <a:gd name="connsiteX48" fmla="*/ 289 w 2744390"/>
                <a:gd name="connsiteY48" fmla="*/ 272531 h 1859496"/>
                <a:gd name="connsiteX49" fmla="*/ 39282 w 2744390"/>
                <a:gd name="connsiteY49" fmla="*/ 288172 h 1859496"/>
                <a:gd name="connsiteX50" fmla="*/ 34478 w 2744390"/>
                <a:gd name="connsiteY50" fmla="*/ 301356 h 1859496"/>
                <a:gd name="connsiteX51" fmla="*/ 54923 w 2744390"/>
                <a:gd name="connsiteY51" fmla="*/ 321132 h 1859496"/>
                <a:gd name="connsiteX52" fmla="*/ 112462 w 2744390"/>
                <a:gd name="connsiteY52" fmla="*/ 321132 h 1859496"/>
                <a:gd name="connsiteX53" fmla="*/ 137042 w 2744390"/>
                <a:gd name="connsiteY53" fmla="*/ 324148 h 1859496"/>
                <a:gd name="connsiteX54" fmla="*/ 184972 w 2744390"/>
                <a:gd name="connsiteY54" fmla="*/ 307389 h 1859496"/>
                <a:gd name="connsiteX55" fmla="*/ 177152 w 2744390"/>
                <a:gd name="connsiteY55" fmla="*/ 325936 h 1859496"/>
                <a:gd name="connsiteX56" fmla="*/ 180168 w 2744390"/>
                <a:gd name="connsiteY56" fmla="*/ 361912 h 1859496"/>
                <a:gd name="connsiteX57" fmla="*/ 147209 w 2744390"/>
                <a:gd name="connsiteY57" fmla="*/ 364258 h 1859496"/>
                <a:gd name="connsiteX58" fmla="*/ 132796 w 2744390"/>
                <a:gd name="connsiteY58" fmla="*/ 386491 h 1859496"/>
                <a:gd name="connsiteX59" fmla="*/ 98608 w 2744390"/>
                <a:gd name="connsiteY59" fmla="*/ 376883 h 1859496"/>
                <a:gd name="connsiteX60" fmla="*/ 87771 w 2744390"/>
                <a:gd name="connsiteY60" fmla="*/ 404479 h 1859496"/>
                <a:gd name="connsiteX61" fmla="*/ 60845 w 2744390"/>
                <a:gd name="connsiteY61" fmla="*/ 424255 h 1859496"/>
                <a:gd name="connsiteX62" fmla="*/ 47661 w 2744390"/>
                <a:gd name="connsiteY62" fmla="*/ 448276 h 1859496"/>
                <a:gd name="connsiteX63" fmla="*/ 72241 w 2744390"/>
                <a:gd name="connsiteY63" fmla="*/ 464476 h 1859496"/>
                <a:gd name="connsiteX64" fmla="*/ 71012 w 2744390"/>
                <a:gd name="connsiteY64" fmla="*/ 490285 h 1859496"/>
                <a:gd name="connsiteX65" fmla="*/ 104530 w 2744390"/>
                <a:gd name="connsiteY65" fmla="*/ 522015 h 1859496"/>
                <a:gd name="connsiteX66" fmla="*/ 136260 w 2744390"/>
                <a:gd name="connsiteY66" fmla="*/ 517211 h 1859496"/>
                <a:gd name="connsiteX67" fmla="*/ 150002 w 2744390"/>
                <a:gd name="connsiteY67" fmla="*/ 505815 h 1859496"/>
                <a:gd name="connsiteX68" fmla="*/ 160840 w 2744390"/>
                <a:gd name="connsiteY68" fmla="*/ 536316 h 1859496"/>
                <a:gd name="connsiteX69" fmla="*/ 158493 w 2744390"/>
                <a:gd name="connsiteY69" fmla="*/ 563353 h 1859496"/>
                <a:gd name="connsiteX70" fmla="*/ 187877 w 2744390"/>
                <a:gd name="connsiteY70" fmla="*/ 559778 h 1859496"/>
                <a:gd name="connsiteX71" fmla="*/ 225082 w 2744390"/>
                <a:gd name="connsiteY71" fmla="*/ 562795 h 1859496"/>
                <a:gd name="connsiteX72" fmla="*/ 241841 w 2744390"/>
                <a:gd name="connsiteY72" fmla="*/ 568158 h 1859496"/>
                <a:gd name="connsiteX73" fmla="*/ 253237 w 2744390"/>
                <a:gd name="connsiteY73" fmla="*/ 554304 h 1859496"/>
                <a:gd name="connsiteX74" fmla="*/ 282621 w 2744390"/>
                <a:gd name="connsiteY74" fmla="*/ 557320 h 1859496"/>
                <a:gd name="connsiteX75" fmla="*/ 283180 w 2744390"/>
                <a:gd name="connsiteY75" fmla="*/ 569945 h 1859496"/>
                <a:gd name="connsiteX76" fmla="*/ 273571 w 2744390"/>
                <a:gd name="connsiteY76" fmla="*/ 613072 h 1859496"/>
                <a:gd name="connsiteX77" fmla="*/ 240612 w 2744390"/>
                <a:gd name="connsiteY77" fmla="*/ 641897 h 1859496"/>
                <a:gd name="connsiteX78" fmla="*/ 195028 w 2744390"/>
                <a:gd name="connsiteY78" fmla="*/ 677873 h 1859496"/>
                <a:gd name="connsiteX79" fmla="*/ 153019 w 2744390"/>
                <a:gd name="connsiteY79" fmla="*/ 682006 h 1859496"/>
                <a:gd name="connsiteX80" fmla="*/ 133243 w 2744390"/>
                <a:gd name="connsiteY80" fmla="*/ 711390 h 1859496"/>
                <a:gd name="connsiteX81" fmla="*/ 165644 w 2744390"/>
                <a:gd name="connsiteY81" fmla="*/ 693961 h 1859496"/>
                <a:gd name="connsiteX82" fmla="*/ 175252 w 2744390"/>
                <a:gd name="connsiteY82" fmla="*/ 693402 h 1859496"/>
                <a:gd name="connsiteX83" fmla="*/ 197486 w 2744390"/>
                <a:gd name="connsiteY83" fmla="*/ 686252 h 1859496"/>
                <a:gd name="connsiteX84" fmla="*/ 217261 w 2744390"/>
                <a:gd name="connsiteY84" fmla="*/ 683906 h 1859496"/>
                <a:gd name="connsiteX85" fmla="*/ 241282 w 2744390"/>
                <a:gd name="connsiteY85" fmla="*/ 674297 h 1859496"/>
                <a:gd name="connsiteX86" fmla="*/ 257483 w 2744390"/>
                <a:gd name="connsiteY86" fmla="*/ 658097 h 1859496"/>
                <a:gd name="connsiteX87" fmla="*/ 306642 w 2744390"/>
                <a:gd name="connsiteY87" fmla="*/ 629942 h 1859496"/>
                <a:gd name="connsiteX88" fmla="*/ 317479 w 2744390"/>
                <a:gd name="connsiteY88" fmla="*/ 615529 h 1859496"/>
                <a:gd name="connsiteX89" fmla="*/ 347422 w 2744390"/>
                <a:gd name="connsiteY89" fmla="*/ 596983 h 1859496"/>
                <a:gd name="connsiteX90" fmla="*/ 367756 w 2744390"/>
                <a:gd name="connsiteY90" fmla="*/ 589162 h 1859496"/>
                <a:gd name="connsiteX91" fmla="*/ 377365 w 2744390"/>
                <a:gd name="connsiteY91" fmla="*/ 569387 h 1859496"/>
                <a:gd name="connsiteX92" fmla="*/ 391107 w 2744390"/>
                <a:gd name="connsiteY92" fmla="*/ 555533 h 1859496"/>
                <a:gd name="connsiteX93" fmla="*/ 369544 w 2744390"/>
                <a:gd name="connsiteY93" fmla="*/ 544807 h 1859496"/>
                <a:gd name="connsiteX94" fmla="*/ 391777 w 2744390"/>
                <a:gd name="connsiteY94" fmla="*/ 525590 h 1859496"/>
                <a:gd name="connsiteX95" fmla="*/ 409765 w 2744390"/>
                <a:gd name="connsiteY95" fmla="*/ 509390 h 1859496"/>
                <a:gd name="connsiteX96" fmla="*/ 427753 w 2744390"/>
                <a:gd name="connsiteY96" fmla="*/ 489614 h 1859496"/>
                <a:gd name="connsiteX97" fmla="*/ 441495 w 2744390"/>
                <a:gd name="connsiteY97" fmla="*/ 473414 h 1859496"/>
                <a:gd name="connsiteX98" fmla="*/ 464846 w 2744390"/>
                <a:gd name="connsiteY98" fmla="*/ 457214 h 1859496"/>
                <a:gd name="connsiteX99" fmla="*/ 481046 w 2744390"/>
                <a:gd name="connsiteY99" fmla="*/ 463806 h 1859496"/>
                <a:gd name="connsiteX100" fmla="*/ 481605 w 2744390"/>
                <a:gd name="connsiteY100" fmla="*/ 473973 h 1859496"/>
                <a:gd name="connsiteX101" fmla="*/ 453450 w 2744390"/>
                <a:gd name="connsiteY101" fmla="*/ 479336 h 1859496"/>
                <a:gd name="connsiteX102" fmla="*/ 442613 w 2744390"/>
                <a:gd name="connsiteY102" fmla="*/ 503915 h 1859496"/>
                <a:gd name="connsiteX103" fmla="*/ 444400 w 2744390"/>
                <a:gd name="connsiteY103" fmla="*/ 523691 h 1859496"/>
                <a:gd name="connsiteX104" fmla="*/ 434792 w 2744390"/>
                <a:gd name="connsiteY104" fmla="*/ 535645 h 1859496"/>
                <a:gd name="connsiteX105" fmla="*/ 445629 w 2744390"/>
                <a:gd name="connsiteY105" fmla="*/ 544583 h 1859496"/>
                <a:gd name="connsiteX106" fmla="*/ 499034 w 2744390"/>
                <a:gd name="connsiteY106" fmla="*/ 515200 h 1859496"/>
                <a:gd name="connsiteX107" fmla="*/ 538026 w 2744390"/>
                <a:gd name="connsiteY107" fmla="*/ 513412 h 1859496"/>
                <a:gd name="connsiteX108" fmla="*/ 538585 w 2744390"/>
                <a:gd name="connsiteY108" fmla="*/ 499670 h 1859496"/>
                <a:gd name="connsiteX109" fmla="*/ 526630 w 2744390"/>
                <a:gd name="connsiteY109" fmla="*/ 483469 h 1859496"/>
                <a:gd name="connsiteX110" fmla="*/ 535680 w 2744390"/>
                <a:gd name="connsiteY110" fmla="*/ 470286 h 1859496"/>
                <a:gd name="connsiteX111" fmla="*/ 550652 w 2744390"/>
                <a:gd name="connsiteY111" fmla="*/ 469057 h 1859496"/>
                <a:gd name="connsiteX112" fmla="*/ 570427 w 2744390"/>
                <a:gd name="connsiteY112" fmla="*/ 476207 h 1859496"/>
                <a:gd name="connsiteX113" fmla="*/ 591432 w 2744390"/>
                <a:gd name="connsiteY113" fmla="*/ 481011 h 1859496"/>
                <a:gd name="connsiteX114" fmla="*/ 579477 w 2744390"/>
                <a:gd name="connsiteY114" fmla="*/ 489949 h 1859496"/>
                <a:gd name="connsiteX115" fmla="*/ 582493 w 2744390"/>
                <a:gd name="connsiteY115" fmla="*/ 499558 h 1859496"/>
                <a:gd name="connsiteX116" fmla="*/ 604057 w 2744390"/>
                <a:gd name="connsiteY116" fmla="*/ 495424 h 1859496"/>
                <a:gd name="connsiteX117" fmla="*/ 620257 w 2744390"/>
                <a:gd name="connsiteY117" fmla="*/ 492966 h 1859496"/>
                <a:gd name="connsiteX118" fmla="*/ 626290 w 2744390"/>
                <a:gd name="connsiteY118" fmla="*/ 498329 h 1859496"/>
                <a:gd name="connsiteX119" fmla="*/ 656903 w 2744390"/>
                <a:gd name="connsiteY119" fmla="*/ 507937 h 1859496"/>
                <a:gd name="connsiteX120" fmla="*/ 715671 w 2744390"/>
                <a:gd name="connsiteY120" fmla="*/ 506150 h 1859496"/>
                <a:gd name="connsiteX121" fmla="*/ 739692 w 2744390"/>
                <a:gd name="connsiteY121" fmla="*/ 522350 h 1859496"/>
                <a:gd name="connsiteX122" fmla="*/ 772651 w 2744390"/>
                <a:gd name="connsiteY122" fmla="*/ 511513 h 1859496"/>
                <a:gd name="connsiteX123" fmla="*/ 767288 w 2744390"/>
                <a:gd name="connsiteY123" fmla="*/ 528272 h 1859496"/>
                <a:gd name="connsiteX124" fmla="*/ 780472 w 2744390"/>
                <a:gd name="connsiteY124" fmla="*/ 537880 h 1859496"/>
                <a:gd name="connsiteX125" fmla="*/ 812314 w 2744390"/>
                <a:gd name="connsiteY125" fmla="*/ 553522 h 1859496"/>
                <a:gd name="connsiteX126" fmla="*/ 844044 w 2744390"/>
                <a:gd name="connsiteY126" fmla="*/ 579330 h 1859496"/>
                <a:gd name="connsiteX127" fmla="*/ 859686 w 2744390"/>
                <a:gd name="connsiteY127" fmla="*/ 566147 h 1859496"/>
                <a:gd name="connsiteX128" fmla="*/ 881249 w 2744390"/>
                <a:gd name="connsiteY128" fmla="*/ 577543 h 1859496"/>
                <a:gd name="connsiteX129" fmla="*/ 883595 w 2744390"/>
                <a:gd name="connsiteY129" fmla="*/ 554751 h 1859496"/>
                <a:gd name="connsiteX130" fmla="*/ 894432 w 2744390"/>
                <a:gd name="connsiteY130" fmla="*/ 557209 h 1859496"/>
                <a:gd name="connsiteX131" fmla="*/ 896220 w 2744390"/>
                <a:gd name="connsiteY131" fmla="*/ 592626 h 1859496"/>
                <a:gd name="connsiteX132" fmla="*/ 876444 w 2744390"/>
                <a:gd name="connsiteY132" fmla="*/ 588492 h 1859496"/>
                <a:gd name="connsiteX133" fmla="*/ 857898 w 2744390"/>
                <a:gd name="connsiteY133" fmla="*/ 593296 h 1859496"/>
                <a:gd name="connsiteX134" fmla="*/ 880131 w 2744390"/>
                <a:gd name="connsiteY134" fmla="*/ 619663 h 1859496"/>
                <a:gd name="connsiteX135" fmla="*/ 888511 w 2744390"/>
                <a:gd name="connsiteY135" fmla="*/ 638210 h 1859496"/>
                <a:gd name="connsiteX136" fmla="*/ 901136 w 2744390"/>
                <a:gd name="connsiteY136" fmla="*/ 653851 h 1859496"/>
                <a:gd name="connsiteX137" fmla="*/ 898790 w 2744390"/>
                <a:gd name="connsiteY137" fmla="*/ 624468 h 1859496"/>
                <a:gd name="connsiteX138" fmla="*/ 903035 w 2744390"/>
                <a:gd name="connsiteY138" fmla="*/ 606480 h 1859496"/>
                <a:gd name="connsiteX139" fmla="*/ 906610 w 2744390"/>
                <a:gd name="connsiteY139" fmla="*/ 625697 h 1859496"/>
                <a:gd name="connsiteX140" fmla="*/ 922811 w 2744390"/>
                <a:gd name="connsiteY140" fmla="*/ 616758 h 1859496"/>
                <a:gd name="connsiteX141" fmla="*/ 922252 w 2744390"/>
                <a:gd name="connsiteY141" fmla="*/ 590950 h 1859496"/>
                <a:gd name="connsiteX142" fmla="*/ 938452 w 2744390"/>
                <a:gd name="connsiteY142" fmla="*/ 609496 h 1859496"/>
                <a:gd name="connsiteX143" fmla="*/ 929514 w 2744390"/>
                <a:gd name="connsiteY143" fmla="*/ 628155 h 1859496"/>
                <a:gd name="connsiteX144" fmla="*/ 914543 w 2744390"/>
                <a:gd name="connsiteY144" fmla="*/ 635417 h 1859496"/>
                <a:gd name="connsiteX145" fmla="*/ 917560 w 2744390"/>
                <a:gd name="connsiteY145" fmla="*/ 663572 h 1859496"/>
                <a:gd name="connsiteX146" fmla="*/ 928397 w 2744390"/>
                <a:gd name="connsiteY146" fmla="*/ 653963 h 1859496"/>
                <a:gd name="connsiteX147" fmla="*/ 945826 w 2744390"/>
                <a:gd name="connsiteY147" fmla="*/ 650388 h 1859496"/>
                <a:gd name="connsiteX148" fmla="*/ 968618 w 2744390"/>
                <a:gd name="connsiteY148" fmla="*/ 668376 h 1859496"/>
                <a:gd name="connsiteX149" fmla="*/ 957781 w 2744390"/>
                <a:gd name="connsiteY149" fmla="*/ 655192 h 1859496"/>
                <a:gd name="connsiteX150" fmla="*/ 958340 w 2744390"/>
                <a:gd name="connsiteY150" fmla="*/ 640221 h 1859496"/>
                <a:gd name="connsiteX151" fmla="*/ 979344 w 2744390"/>
                <a:gd name="connsiteY151" fmla="*/ 667259 h 1859496"/>
                <a:gd name="connsiteX152" fmla="*/ 965602 w 2744390"/>
                <a:gd name="connsiteY152" fmla="*/ 681001 h 1859496"/>
                <a:gd name="connsiteX153" fmla="*/ 942251 w 2744390"/>
                <a:gd name="connsiteY153" fmla="*/ 669605 h 1859496"/>
                <a:gd name="connsiteX154" fmla="*/ 945826 w 2744390"/>
                <a:gd name="connsiteY154" fmla="*/ 690609 h 1859496"/>
                <a:gd name="connsiteX155" fmla="*/ 946385 w 2744390"/>
                <a:gd name="connsiteY155" fmla="*/ 716977 h 1859496"/>
                <a:gd name="connsiteX156" fmla="*/ 955323 w 2744390"/>
                <a:gd name="connsiteY156" fmla="*/ 708039 h 1859496"/>
                <a:gd name="connsiteX157" fmla="*/ 970294 w 2744390"/>
                <a:gd name="connsiteY157" fmla="*/ 713402 h 1859496"/>
                <a:gd name="connsiteX158" fmla="*/ 976327 w 2744390"/>
                <a:gd name="connsiteY158" fmla="*/ 698430 h 1859496"/>
                <a:gd name="connsiteX159" fmla="*/ 990070 w 2744390"/>
                <a:gd name="connsiteY159" fmla="*/ 703234 h 1859496"/>
                <a:gd name="connsiteX160" fmla="*/ 1002695 w 2744390"/>
                <a:gd name="connsiteY160" fmla="*/ 696643 h 1859496"/>
                <a:gd name="connsiteX161" fmla="*/ 1005041 w 2744390"/>
                <a:gd name="connsiteY161" fmla="*/ 715859 h 1859496"/>
                <a:gd name="connsiteX162" fmla="*/ 1016437 w 2744390"/>
                <a:gd name="connsiteY162" fmla="*/ 717647 h 1859496"/>
                <a:gd name="connsiteX163" fmla="*/ 1016437 w 2744390"/>
                <a:gd name="connsiteY163" fmla="*/ 720664 h 1859496"/>
                <a:gd name="connsiteX164" fmla="*/ 1034872 w 2744390"/>
                <a:gd name="connsiteY164" fmla="*/ 707592 h 1859496"/>
                <a:gd name="connsiteX165" fmla="*/ 1028280 w 2744390"/>
                <a:gd name="connsiteY165" fmla="*/ 682453 h 1859496"/>
                <a:gd name="connsiteX166" fmla="*/ 16713 w 2744390"/>
                <a:gd name="connsiteY166" fmla="*/ 767588 h 1859496"/>
                <a:gd name="connsiteX167" fmla="*/ 31126 w 2744390"/>
                <a:gd name="connsiteY167" fmla="*/ 747254 h 1859496"/>
                <a:gd name="connsiteX168" fmla="*/ 16713 w 2744390"/>
                <a:gd name="connsiteY168" fmla="*/ 767588 h 1859496"/>
                <a:gd name="connsiteX169" fmla="*/ 118607 w 2744390"/>
                <a:gd name="connsiteY169" fmla="*/ 713625 h 1859496"/>
                <a:gd name="connsiteX170" fmla="*/ 82631 w 2744390"/>
                <a:gd name="connsiteY170" fmla="*/ 731613 h 1859496"/>
                <a:gd name="connsiteX171" fmla="*/ 104195 w 2744390"/>
                <a:gd name="connsiteY171" fmla="*/ 724462 h 1859496"/>
                <a:gd name="connsiteX172" fmla="*/ 118607 w 2744390"/>
                <a:gd name="connsiteY172" fmla="*/ 713625 h 1859496"/>
                <a:gd name="connsiteX173" fmla="*/ 422614 w 2744390"/>
                <a:gd name="connsiteY173" fmla="*/ 572738 h 1859496"/>
                <a:gd name="connsiteX174" fmla="*/ 401609 w 2744390"/>
                <a:gd name="connsiteY174" fmla="*/ 580559 h 1859496"/>
                <a:gd name="connsiteX175" fmla="*/ 377588 w 2744390"/>
                <a:gd name="connsiteY175" fmla="*/ 608156 h 1859496"/>
                <a:gd name="connsiteX176" fmla="*/ 357813 w 2744390"/>
                <a:gd name="connsiteY176" fmla="*/ 615306 h 1859496"/>
                <a:gd name="connsiteX177" fmla="*/ 369209 w 2744390"/>
                <a:gd name="connsiteY177" fmla="*/ 636310 h 1859496"/>
                <a:gd name="connsiteX178" fmla="*/ 383621 w 2744390"/>
                <a:gd name="connsiteY178" fmla="*/ 636310 h 1859496"/>
                <a:gd name="connsiteX179" fmla="*/ 418927 w 2744390"/>
                <a:gd name="connsiteY179" fmla="*/ 611060 h 1859496"/>
                <a:gd name="connsiteX180" fmla="*/ 408760 w 2744390"/>
                <a:gd name="connsiteY180" fmla="*/ 594860 h 1859496"/>
                <a:gd name="connsiteX181" fmla="*/ 427976 w 2744390"/>
                <a:gd name="connsiteY181" fmla="*/ 585922 h 1859496"/>
                <a:gd name="connsiteX182" fmla="*/ 422614 w 2744390"/>
                <a:gd name="connsiteY182" fmla="*/ 572738 h 1859496"/>
                <a:gd name="connsiteX183" fmla="*/ 40622 w 2744390"/>
                <a:gd name="connsiteY183" fmla="*/ 502016 h 1859496"/>
                <a:gd name="connsiteX184" fmla="*/ 16601 w 2744390"/>
                <a:gd name="connsiteY184" fmla="*/ 510395 h 1859496"/>
                <a:gd name="connsiteX185" fmla="*/ 54365 w 2744390"/>
                <a:gd name="connsiteY185" fmla="*/ 521791 h 1859496"/>
                <a:gd name="connsiteX186" fmla="*/ 59728 w 2744390"/>
                <a:gd name="connsiteY186" fmla="*/ 503245 h 1859496"/>
                <a:gd name="connsiteX187" fmla="*/ 40622 w 2744390"/>
                <a:gd name="connsiteY187" fmla="*/ 502016 h 1859496"/>
                <a:gd name="connsiteX188" fmla="*/ 332786 w 2744390"/>
                <a:gd name="connsiteY188" fmla="*/ 1825745 h 1859496"/>
                <a:gd name="connsiteX189" fmla="*/ 334127 w 2744390"/>
                <a:gd name="connsiteY189" fmla="*/ 1858816 h 1859496"/>
                <a:gd name="connsiteX190" fmla="*/ 353567 w 2744390"/>
                <a:gd name="connsiteY190" fmla="*/ 1847755 h 1859496"/>
                <a:gd name="connsiteX191" fmla="*/ 332786 w 2744390"/>
                <a:gd name="connsiteY191" fmla="*/ 1825745 h 1859496"/>
                <a:gd name="connsiteX192" fmla="*/ 313010 w 2744390"/>
                <a:gd name="connsiteY192" fmla="*/ 1802841 h 1859496"/>
                <a:gd name="connsiteX193" fmla="*/ 315692 w 2744390"/>
                <a:gd name="connsiteY193" fmla="*/ 1816025 h 1859496"/>
                <a:gd name="connsiteX194" fmla="*/ 313010 w 2744390"/>
                <a:gd name="connsiteY194" fmla="*/ 1802841 h 1859496"/>
                <a:gd name="connsiteX195" fmla="*/ 219496 w 2744390"/>
                <a:gd name="connsiteY195" fmla="*/ 1772452 h 1859496"/>
                <a:gd name="connsiteX196" fmla="*/ 235361 w 2744390"/>
                <a:gd name="connsiteY196" fmla="*/ 1771111 h 1859496"/>
                <a:gd name="connsiteX197" fmla="*/ 219496 w 2744390"/>
                <a:gd name="connsiteY197" fmla="*/ 1772452 h 1859496"/>
                <a:gd name="connsiteX198" fmla="*/ 261840 w 2744390"/>
                <a:gd name="connsiteY198" fmla="*/ 1790440 h 1859496"/>
                <a:gd name="connsiteX199" fmla="*/ 278599 w 2744390"/>
                <a:gd name="connsiteY199" fmla="*/ 1793121 h 1859496"/>
                <a:gd name="connsiteX200" fmla="*/ 261840 w 2744390"/>
                <a:gd name="connsiteY200" fmla="*/ 1790440 h 1859496"/>
                <a:gd name="connsiteX201" fmla="*/ 2722046 w 2744390"/>
                <a:gd name="connsiteY201" fmla="*/ 987800 h 1859496"/>
                <a:gd name="connsiteX202" fmla="*/ 2686070 w 2744390"/>
                <a:gd name="connsiteY202" fmla="*/ 977410 h 1859496"/>
                <a:gd name="connsiteX203" fmla="*/ 2651658 w 2744390"/>
                <a:gd name="connsiteY203" fmla="*/ 1025340 h 1859496"/>
                <a:gd name="connsiteX204" fmla="*/ 2618029 w 2744390"/>
                <a:gd name="connsiteY204" fmla="*/ 1060534 h 1859496"/>
                <a:gd name="connsiteX205" fmla="*/ 2525296 w 2744390"/>
                <a:gd name="connsiteY205" fmla="*/ 1061428 h 1859496"/>
                <a:gd name="connsiteX206" fmla="*/ 2489097 w 2744390"/>
                <a:gd name="connsiteY206" fmla="*/ 1088689 h 1859496"/>
                <a:gd name="connsiteX207" fmla="*/ 2490103 w 2744390"/>
                <a:gd name="connsiteY207" fmla="*/ 1090141 h 1859496"/>
                <a:gd name="connsiteX208" fmla="*/ 2437368 w 2744390"/>
                <a:gd name="connsiteY208" fmla="*/ 1116509 h 1859496"/>
                <a:gd name="connsiteX209" fmla="*/ 2415805 w 2744390"/>
                <a:gd name="connsiteY209" fmla="*/ 1118631 h 1859496"/>
                <a:gd name="connsiteX210" fmla="*/ 2417369 w 2744390"/>
                <a:gd name="connsiteY210" fmla="*/ 1129357 h 1859496"/>
                <a:gd name="connsiteX211" fmla="*/ 2409325 w 2744390"/>
                <a:gd name="connsiteY211" fmla="*/ 1136061 h 1859496"/>
                <a:gd name="connsiteX212" fmla="*/ 2347429 w 2744390"/>
                <a:gd name="connsiteY212" fmla="*/ 1174159 h 1859496"/>
                <a:gd name="connsiteX213" fmla="*/ 2293465 w 2744390"/>
                <a:gd name="connsiteY213" fmla="*/ 1162093 h 1859496"/>
                <a:gd name="connsiteX214" fmla="*/ 2313799 w 2744390"/>
                <a:gd name="connsiteY214" fmla="*/ 1156060 h 1859496"/>
                <a:gd name="connsiteX215" fmla="*/ 2324637 w 2744390"/>
                <a:gd name="connsiteY215" fmla="*/ 1152931 h 1859496"/>
                <a:gd name="connsiteX216" fmla="*/ 2320279 w 2744390"/>
                <a:gd name="connsiteY216" fmla="*/ 1131703 h 1859496"/>
                <a:gd name="connsiteX217" fmla="*/ 2310224 w 2744390"/>
                <a:gd name="connsiteY217" fmla="*/ 1097292 h 1859496"/>
                <a:gd name="connsiteX218" fmla="*/ 2281398 w 2744390"/>
                <a:gd name="connsiteY218" fmla="*/ 1101984 h 1859496"/>
                <a:gd name="connsiteX219" fmla="*/ 2292236 w 2744390"/>
                <a:gd name="connsiteY219" fmla="*/ 1052825 h 1859496"/>
                <a:gd name="connsiteX220" fmla="*/ 2250227 w 2744390"/>
                <a:gd name="connsiteY220" fmla="*/ 1048021 h 1859496"/>
                <a:gd name="connsiteX221" fmla="*/ 2222631 w 2744390"/>
                <a:gd name="connsiteY221" fmla="*/ 1068467 h 1859496"/>
                <a:gd name="connsiteX222" fmla="*/ 2215480 w 2744390"/>
                <a:gd name="connsiteY222" fmla="*/ 1126005 h 1859496"/>
                <a:gd name="connsiteX223" fmla="*/ 2196263 w 2744390"/>
                <a:gd name="connsiteY223" fmla="*/ 1165556 h 1859496"/>
                <a:gd name="connsiteX224" fmla="*/ 2175929 w 2744390"/>
                <a:gd name="connsiteY224" fmla="*/ 1114051 h 1859496"/>
                <a:gd name="connsiteX225" fmla="*/ 2181962 w 2744390"/>
                <a:gd name="connsiteY225" fmla="*/ 1067349 h 1859496"/>
                <a:gd name="connsiteX226" fmla="*/ 2222742 w 2744390"/>
                <a:gd name="connsiteY226" fmla="*/ 1032602 h 1859496"/>
                <a:gd name="connsiteX227" fmla="*/ 2279052 w 2744390"/>
                <a:gd name="connsiteY227" fmla="*/ 1021765 h 1859496"/>
                <a:gd name="connsiteX228" fmla="*/ 2282069 w 2744390"/>
                <a:gd name="connsiteY228" fmla="*/ 1018637 h 1859496"/>
                <a:gd name="connsiteX229" fmla="*/ 2266651 w 2744390"/>
                <a:gd name="connsiteY229" fmla="*/ 1007911 h 1859496"/>
                <a:gd name="connsiteX230" fmla="*/ 2263411 w 2744390"/>
                <a:gd name="connsiteY230" fmla="*/ 1012157 h 1859496"/>
                <a:gd name="connsiteX231" fmla="*/ 2238272 w 2744390"/>
                <a:gd name="connsiteY231" fmla="*/ 1001319 h 1859496"/>
                <a:gd name="connsiteX232" fmla="*/ 2187884 w 2744390"/>
                <a:gd name="connsiteY232" fmla="*/ 1010928 h 1859496"/>
                <a:gd name="connsiteX233" fmla="*/ 2167438 w 2744390"/>
                <a:gd name="connsiteY233" fmla="*/ 994169 h 1859496"/>
                <a:gd name="connsiteX234" fmla="*/ 2157830 w 2744390"/>
                <a:gd name="connsiteY234" fmla="*/ 979756 h 1859496"/>
                <a:gd name="connsiteX235" fmla="*/ 2096715 w 2744390"/>
                <a:gd name="connsiteY235" fmla="*/ 1004894 h 1859496"/>
                <a:gd name="connsiteX236" fmla="*/ 2061969 w 2744390"/>
                <a:gd name="connsiteY236" fmla="*/ 998861 h 1859496"/>
                <a:gd name="connsiteX237" fmla="*/ 2115932 w 2744390"/>
                <a:gd name="connsiteY237" fmla="*/ 964114 h 1859496"/>
                <a:gd name="connsiteX238" fmla="*/ 2129786 w 2744390"/>
                <a:gd name="connsiteY238" fmla="*/ 958752 h 1859496"/>
                <a:gd name="connsiteX239" fmla="*/ 2091129 w 2744390"/>
                <a:gd name="connsiteY239" fmla="*/ 953389 h 1859496"/>
                <a:gd name="connsiteX240" fmla="*/ 2068002 w 2744390"/>
                <a:gd name="connsiteY240" fmla="*/ 949367 h 1859496"/>
                <a:gd name="connsiteX241" fmla="*/ 2045657 w 2744390"/>
                <a:gd name="connsiteY241" fmla="*/ 940540 h 1859496"/>
                <a:gd name="connsiteX242" fmla="*/ 2020854 w 2744390"/>
                <a:gd name="connsiteY242" fmla="*/ 939758 h 1859496"/>
                <a:gd name="connsiteX243" fmla="*/ 1997615 w 2744390"/>
                <a:gd name="connsiteY243" fmla="*/ 931826 h 1859496"/>
                <a:gd name="connsiteX244" fmla="*/ 1986442 w 2744390"/>
                <a:gd name="connsiteY244" fmla="*/ 911045 h 1859496"/>
                <a:gd name="connsiteX245" fmla="*/ 1977169 w 2744390"/>
                <a:gd name="connsiteY245" fmla="*/ 923223 h 1859496"/>
                <a:gd name="connsiteX246" fmla="*/ 1232068 w 2744390"/>
                <a:gd name="connsiteY246" fmla="*/ 927245 h 1859496"/>
                <a:gd name="connsiteX247" fmla="*/ 1234750 w 2744390"/>
                <a:gd name="connsiteY247" fmla="*/ 930708 h 1859496"/>
                <a:gd name="connsiteX248" fmla="*/ 1239554 w 2744390"/>
                <a:gd name="connsiteY248" fmla="*/ 958863 h 1859496"/>
                <a:gd name="connsiteX249" fmla="*/ 1231174 w 2744390"/>
                <a:gd name="connsiteY249" fmla="*/ 986460 h 1859496"/>
                <a:gd name="connsiteX250" fmla="*/ 1227599 w 2744390"/>
                <a:gd name="connsiteY250" fmla="*/ 972717 h 1859496"/>
                <a:gd name="connsiteX251" fmla="*/ 1224024 w 2744390"/>
                <a:gd name="connsiteY251" fmla="*/ 955958 h 1859496"/>
                <a:gd name="connsiteX252" fmla="*/ 1218773 w 2744390"/>
                <a:gd name="connsiteY252" fmla="*/ 946127 h 1859496"/>
                <a:gd name="connsiteX253" fmla="*/ 1176094 w 2744390"/>
                <a:gd name="connsiteY253" fmla="*/ 946015 h 1859496"/>
                <a:gd name="connsiteX254" fmla="*/ 1176652 w 2744390"/>
                <a:gd name="connsiteY254" fmla="*/ 948138 h 1859496"/>
                <a:gd name="connsiteX255" fmla="*/ 1190394 w 2744390"/>
                <a:gd name="connsiteY255" fmla="*/ 984113 h 1859496"/>
                <a:gd name="connsiteX256" fmla="*/ 1202349 w 2744390"/>
                <a:gd name="connsiteY256" fmla="*/ 1009252 h 1859496"/>
                <a:gd name="connsiteX257" fmla="*/ 1202349 w 2744390"/>
                <a:gd name="connsiteY257" fmla="*/ 1018190 h 1859496"/>
                <a:gd name="connsiteX258" fmla="*/ 1196986 w 2744390"/>
                <a:gd name="connsiteY258" fmla="*/ 1042770 h 1859496"/>
                <a:gd name="connsiteX259" fmla="*/ 1192741 w 2744390"/>
                <a:gd name="connsiteY259" fmla="*/ 1109358 h 1859496"/>
                <a:gd name="connsiteX260" fmla="*/ 1185590 w 2744390"/>
                <a:gd name="connsiteY260" fmla="*/ 1151367 h 1859496"/>
                <a:gd name="connsiteX261" fmla="*/ 1194528 w 2744390"/>
                <a:gd name="connsiteY261" fmla="*/ 1195052 h 1859496"/>
                <a:gd name="connsiteX262" fmla="*/ 1197545 w 2744390"/>
                <a:gd name="connsiteY262" fmla="*/ 1230469 h 1859496"/>
                <a:gd name="connsiteX263" fmla="*/ 1205924 w 2744390"/>
                <a:gd name="connsiteY263" fmla="*/ 1265775 h 1859496"/>
                <a:gd name="connsiteX264" fmla="*/ 1226258 w 2744390"/>
                <a:gd name="connsiteY264" fmla="*/ 1289125 h 1859496"/>
                <a:gd name="connsiteX265" fmla="*/ 1240001 w 2744390"/>
                <a:gd name="connsiteY265" fmla="*/ 1304097 h 1859496"/>
                <a:gd name="connsiteX266" fmla="*/ 1250838 w 2744390"/>
                <a:gd name="connsiteY266" fmla="*/ 1320855 h 1859496"/>
                <a:gd name="connsiteX267" fmla="*/ 1254413 w 2744390"/>
                <a:gd name="connsiteY267" fmla="*/ 1341860 h 1859496"/>
                <a:gd name="connsiteX268" fmla="*/ 1282568 w 2744390"/>
                <a:gd name="connsiteY268" fmla="*/ 1372473 h 1859496"/>
                <a:gd name="connsiteX269" fmla="*/ 1296422 w 2744390"/>
                <a:gd name="connsiteY269" fmla="*/ 1397611 h 1859496"/>
                <a:gd name="connsiteX270" fmla="*/ 1329940 w 2744390"/>
                <a:gd name="connsiteY270" fmla="*/ 1411465 h 1859496"/>
                <a:gd name="connsiteX271" fmla="*/ 1352732 w 2744390"/>
                <a:gd name="connsiteY271" fmla="*/ 1416269 h 1859496"/>
                <a:gd name="connsiteX272" fmla="*/ 1377871 w 2744390"/>
                <a:gd name="connsiteY272" fmla="*/ 1446212 h 1859496"/>
                <a:gd name="connsiteX273" fmla="*/ 1383904 w 2744390"/>
                <a:gd name="connsiteY273" fmla="*/ 1463306 h 1859496"/>
                <a:gd name="connsiteX274" fmla="*/ 1446024 w 2744390"/>
                <a:gd name="connsiteY274" fmla="*/ 1455150 h 1859496"/>
                <a:gd name="connsiteX275" fmla="*/ 1476078 w 2744390"/>
                <a:gd name="connsiteY275" fmla="*/ 1471239 h 1859496"/>
                <a:gd name="connsiteX276" fmla="*/ 1545906 w 2744390"/>
                <a:gd name="connsiteY276" fmla="*/ 1495483 h 1859496"/>
                <a:gd name="connsiteX277" fmla="*/ 1622774 w 2744390"/>
                <a:gd name="connsiteY277" fmla="*/ 1494813 h 1859496"/>
                <a:gd name="connsiteX278" fmla="*/ 1631712 w 2744390"/>
                <a:gd name="connsiteY278" fmla="*/ 1483305 h 1859496"/>
                <a:gd name="connsiteX279" fmla="*/ 1673944 w 2744390"/>
                <a:gd name="connsiteY279" fmla="*/ 1483305 h 1859496"/>
                <a:gd name="connsiteX280" fmla="*/ 1704669 w 2744390"/>
                <a:gd name="connsiteY280" fmla="*/ 1510901 h 1859496"/>
                <a:gd name="connsiteX281" fmla="*/ 1721987 w 2744390"/>
                <a:gd name="connsiteY281" fmla="*/ 1532017 h 1859496"/>
                <a:gd name="connsiteX282" fmla="*/ 1731595 w 2744390"/>
                <a:gd name="connsiteY282" fmla="*/ 1549335 h 1859496"/>
                <a:gd name="connsiteX283" fmla="*/ 1762990 w 2744390"/>
                <a:gd name="connsiteY283" fmla="*/ 1565312 h 1859496"/>
                <a:gd name="connsiteX284" fmla="*/ 1784106 w 2744390"/>
                <a:gd name="connsiteY284" fmla="*/ 1540397 h 1859496"/>
                <a:gd name="connsiteX285" fmla="*/ 1832148 w 2744390"/>
                <a:gd name="connsiteY285" fmla="*/ 1567882 h 1859496"/>
                <a:gd name="connsiteX286" fmla="*/ 1857734 w 2744390"/>
                <a:gd name="connsiteY286" fmla="*/ 1604416 h 1859496"/>
                <a:gd name="connsiteX287" fmla="*/ 1864102 w 2744390"/>
                <a:gd name="connsiteY287" fmla="*/ 1624974 h 1859496"/>
                <a:gd name="connsiteX288" fmla="*/ 1871811 w 2744390"/>
                <a:gd name="connsiteY288" fmla="*/ 1641621 h 1859496"/>
                <a:gd name="connsiteX289" fmla="*/ 1909574 w 2744390"/>
                <a:gd name="connsiteY289" fmla="*/ 1655140 h 1859496"/>
                <a:gd name="connsiteX290" fmla="*/ 1920859 w 2744390"/>
                <a:gd name="connsiteY290" fmla="*/ 1659385 h 1859496"/>
                <a:gd name="connsiteX291" fmla="*/ 1913038 w 2744390"/>
                <a:gd name="connsiteY291" fmla="*/ 1624527 h 1859496"/>
                <a:gd name="connsiteX292" fmla="*/ 1919630 w 2744390"/>
                <a:gd name="connsiteY292" fmla="*/ 1598718 h 1859496"/>
                <a:gd name="connsiteX293" fmla="*/ 1939405 w 2744390"/>
                <a:gd name="connsiteY293" fmla="*/ 1581959 h 1859496"/>
                <a:gd name="connsiteX294" fmla="*/ 1955606 w 2744390"/>
                <a:gd name="connsiteY294" fmla="*/ 1575926 h 1859496"/>
                <a:gd name="connsiteX295" fmla="*/ 1981973 w 2744390"/>
                <a:gd name="connsiteY295" fmla="*/ 1553692 h 1859496"/>
                <a:gd name="connsiteX296" fmla="*/ 1995157 w 2744390"/>
                <a:gd name="connsiteY296" fmla="*/ 1548330 h 1859496"/>
                <a:gd name="connsiteX297" fmla="*/ 2011915 w 2744390"/>
                <a:gd name="connsiteY297" fmla="*/ 1537492 h 1859496"/>
                <a:gd name="connsiteX298" fmla="*/ 2025770 w 2744390"/>
                <a:gd name="connsiteY298" fmla="*/ 1538721 h 1859496"/>
                <a:gd name="connsiteX299" fmla="*/ 2038953 w 2744390"/>
                <a:gd name="connsiteY299" fmla="*/ 1541738 h 1859496"/>
                <a:gd name="connsiteX300" fmla="*/ 2061187 w 2744390"/>
                <a:gd name="connsiteY300" fmla="*/ 1542408 h 1859496"/>
                <a:gd name="connsiteX301" fmla="*/ 2079175 w 2744390"/>
                <a:gd name="connsiteY301" fmla="*/ 1550788 h 1859496"/>
                <a:gd name="connsiteX302" fmla="*/ 2101967 w 2744390"/>
                <a:gd name="connsiteY302" fmla="*/ 1557379 h 1859496"/>
                <a:gd name="connsiteX303" fmla="*/ 2113921 w 2744390"/>
                <a:gd name="connsiteY303" fmla="*/ 1547771 h 1859496"/>
                <a:gd name="connsiteX304" fmla="*/ 2137942 w 2744390"/>
                <a:gd name="connsiteY304" fmla="*/ 1564530 h 1859496"/>
                <a:gd name="connsiteX305" fmla="*/ 2131909 w 2744390"/>
                <a:gd name="connsiteY305" fmla="*/ 1550788 h 1859496"/>
                <a:gd name="connsiteX306" fmla="*/ 2126546 w 2744390"/>
                <a:gd name="connsiteY306" fmla="*/ 1535816 h 1859496"/>
                <a:gd name="connsiteX307" fmla="*/ 2149897 w 2744390"/>
                <a:gd name="connsiteY307" fmla="*/ 1523862 h 1859496"/>
                <a:gd name="connsiteX308" fmla="*/ 2169114 w 2744390"/>
                <a:gd name="connsiteY308" fmla="*/ 1519616 h 1859496"/>
                <a:gd name="connsiteX309" fmla="*/ 2179951 w 2744390"/>
                <a:gd name="connsiteY309" fmla="*/ 1526766 h 1859496"/>
                <a:gd name="connsiteX310" fmla="*/ 2215927 w 2744390"/>
                <a:gd name="connsiteY310" fmla="*/ 1522633 h 1859496"/>
                <a:gd name="connsiteX311" fmla="*/ 2241065 w 2744390"/>
                <a:gd name="connsiteY311" fmla="*/ 1540620 h 1859496"/>
                <a:gd name="connsiteX312" fmla="*/ 2259612 w 2744390"/>
                <a:gd name="connsiteY312" fmla="*/ 1543637 h 1859496"/>
                <a:gd name="connsiteX313" fmla="*/ 2284750 w 2744390"/>
                <a:gd name="connsiteY313" fmla="*/ 1535258 h 1859496"/>
                <a:gd name="connsiteX314" fmla="*/ 2311676 w 2744390"/>
                <a:gd name="connsiteY314" fmla="*/ 1565200 h 1859496"/>
                <a:gd name="connsiteX315" fmla="*/ 2312235 w 2744390"/>
                <a:gd name="connsiteY315" fmla="*/ 1595813 h 1859496"/>
                <a:gd name="connsiteX316" fmla="*/ 2323631 w 2744390"/>
                <a:gd name="connsiteY316" fmla="*/ 1622739 h 1859496"/>
                <a:gd name="connsiteX317" fmla="*/ 2334468 w 2744390"/>
                <a:gd name="connsiteY317" fmla="*/ 1650894 h 1859496"/>
                <a:gd name="connsiteX318" fmla="*/ 2353015 w 2744390"/>
                <a:gd name="connsiteY318" fmla="*/ 1674245 h 1859496"/>
                <a:gd name="connsiteX319" fmla="*/ 2373461 w 2744390"/>
                <a:gd name="connsiteY319" fmla="*/ 1677820 h 1859496"/>
                <a:gd name="connsiteX320" fmla="*/ 2385415 w 2744390"/>
                <a:gd name="connsiteY320" fmla="*/ 1646090 h 1859496"/>
                <a:gd name="connsiteX321" fmla="*/ 2370444 w 2744390"/>
                <a:gd name="connsiteY321" fmla="*/ 1591567 h 1859496"/>
                <a:gd name="connsiteX322" fmla="*/ 2362623 w 2744390"/>
                <a:gd name="connsiteY322" fmla="*/ 1565759 h 1859496"/>
                <a:gd name="connsiteX323" fmla="*/ 2347652 w 2744390"/>
                <a:gd name="connsiteY323" fmla="*/ 1513024 h 1859496"/>
                <a:gd name="connsiteX324" fmla="*/ 2379382 w 2744390"/>
                <a:gd name="connsiteY324" fmla="*/ 1456714 h 1859496"/>
                <a:gd name="connsiteX325" fmla="*/ 2403403 w 2744390"/>
                <a:gd name="connsiteY325" fmla="*/ 1442972 h 1859496"/>
                <a:gd name="connsiteX326" fmla="*/ 2425637 w 2744390"/>
                <a:gd name="connsiteY326" fmla="*/ 1421409 h 1859496"/>
                <a:gd name="connsiteX327" fmla="*/ 2441837 w 2744390"/>
                <a:gd name="connsiteY327" fmla="*/ 1415376 h 1859496"/>
                <a:gd name="connsiteX328" fmla="*/ 2470551 w 2744390"/>
                <a:gd name="connsiteY328" fmla="*/ 1395600 h 1859496"/>
                <a:gd name="connsiteX329" fmla="*/ 2473009 w 2744390"/>
                <a:gd name="connsiteY329" fmla="*/ 1377612 h 1859496"/>
                <a:gd name="connsiteX330" fmla="*/ 2479600 w 2744390"/>
                <a:gd name="connsiteY330" fmla="*/ 1368004 h 1859496"/>
                <a:gd name="connsiteX331" fmla="*/ 2498147 w 2744390"/>
                <a:gd name="connsiteY331" fmla="*/ 1369233 h 1859496"/>
                <a:gd name="connsiteX332" fmla="*/ 2504739 w 2744390"/>
                <a:gd name="connsiteY332" fmla="*/ 1353033 h 1859496"/>
                <a:gd name="connsiteX333" fmla="*/ 2496359 w 2744390"/>
                <a:gd name="connsiteY333" fmla="*/ 1343983 h 1859496"/>
                <a:gd name="connsiteX334" fmla="*/ 2486751 w 2744390"/>
                <a:gd name="connsiteY334" fmla="*/ 1325436 h 1859496"/>
                <a:gd name="connsiteX335" fmla="*/ 2486081 w 2744390"/>
                <a:gd name="connsiteY335" fmla="*/ 1312253 h 1859496"/>
                <a:gd name="connsiteX336" fmla="*/ 2468651 w 2744390"/>
                <a:gd name="connsiteY336" fmla="*/ 1289461 h 1859496"/>
                <a:gd name="connsiteX337" fmla="*/ 2479377 w 2744390"/>
                <a:gd name="connsiteY337" fmla="*/ 1279852 h 1859496"/>
                <a:gd name="connsiteX338" fmla="*/ 2483623 w 2744390"/>
                <a:gd name="connsiteY338" fmla="*/ 1244547 h 1859496"/>
                <a:gd name="connsiteX339" fmla="*/ 2492561 w 2744390"/>
                <a:gd name="connsiteY339" fmla="*/ 1244547 h 1859496"/>
                <a:gd name="connsiteX340" fmla="*/ 2490214 w 2744390"/>
                <a:gd name="connsiteY340" fmla="*/ 1270914 h 1859496"/>
                <a:gd name="connsiteX341" fmla="*/ 2497365 w 2744390"/>
                <a:gd name="connsiteY341" fmla="*/ 1303314 h 1859496"/>
                <a:gd name="connsiteX342" fmla="*/ 2509320 w 2744390"/>
                <a:gd name="connsiteY342" fmla="*/ 1295494 h 1859496"/>
                <a:gd name="connsiteX343" fmla="*/ 2513565 w 2744390"/>
                <a:gd name="connsiteY343" fmla="*/ 1260077 h 1859496"/>
                <a:gd name="connsiteX344" fmla="*/ 2514794 w 2744390"/>
                <a:gd name="connsiteY344" fmla="*/ 1248680 h 1859496"/>
                <a:gd name="connsiteX345" fmla="*/ 2534011 w 2744390"/>
                <a:gd name="connsiteY345" fmla="*/ 1247451 h 1859496"/>
                <a:gd name="connsiteX346" fmla="*/ 2548424 w 2744390"/>
                <a:gd name="connsiteY346" fmla="*/ 1213822 h 1859496"/>
                <a:gd name="connsiteX347" fmla="*/ 2563395 w 2744390"/>
                <a:gd name="connsiteY347" fmla="*/ 1206113 h 1859496"/>
                <a:gd name="connsiteX348" fmla="*/ 2602946 w 2744390"/>
                <a:gd name="connsiteY348" fmla="*/ 1195275 h 1859496"/>
                <a:gd name="connsiteX349" fmla="*/ 2561607 w 2744390"/>
                <a:gd name="connsiteY349" fmla="*/ 1194046 h 1859496"/>
                <a:gd name="connsiteX350" fmla="*/ 2605404 w 2744390"/>
                <a:gd name="connsiteY350" fmla="*/ 1180193 h 1859496"/>
                <a:gd name="connsiteX351" fmla="*/ 2618588 w 2744390"/>
                <a:gd name="connsiteY351" fmla="*/ 1168796 h 1859496"/>
                <a:gd name="connsiteX352" fmla="*/ 2641380 w 2744390"/>
                <a:gd name="connsiteY352" fmla="*/ 1170584 h 1859496"/>
                <a:gd name="connsiteX353" fmla="*/ 2634229 w 2744390"/>
                <a:gd name="connsiteY353" fmla="*/ 1149580 h 1859496"/>
                <a:gd name="connsiteX354" fmla="*/ 2637804 w 2744390"/>
                <a:gd name="connsiteY354" fmla="*/ 1135837 h 1859496"/>
                <a:gd name="connsiteX355" fmla="*/ 2655234 w 2744390"/>
                <a:gd name="connsiteY355" fmla="*/ 1106453 h 1859496"/>
                <a:gd name="connsiteX356" fmla="*/ 2670875 w 2744390"/>
                <a:gd name="connsiteY356" fmla="*/ 1096845 h 1859496"/>
                <a:gd name="connsiteX357" fmla="*/ 2690651 w 2744390"/>
                <a:gd name="connsiteY357" fmla="*/ 1077069 h 1859496"/>
                <a:gd name="connsiteX358" fmla="*/ 2724169 w 2744390"/>
                <a:gd name="connsiteY358" fmla="*/ 1078298 h 1859496"/>
                <a:gd name="connsiteX359" fmla="*/ 2744391 w 2744390"/>
                <a:gd name="connsiteY359" fmla="*/ 1063215 h 1859496"/>
                <a:gd name="connsiteX360" fmla="*/ 2722046 w 2744390"/>
                <a:gd name="connsiteY360" fmla="*/ 987800 h 185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</a:cxnLst>
              <a:rect l="l" t="t" r="r" b="b"/>
              <a:pathLst>
                <a:path w="2744390" h="1859496">
                  <a:moveTo>
                    <a:pt x="1028280" y="682453"/>
                  </a:moveTo>
                  <a:cubicBezTo>
                    <a:pt x="1032302" y="672063"/>
                    <a:pt x="1033084" y="665694"/>
                    <a:pt x="1002695" y="653740"/>
                  </a:cubicBezTo>
                  <a:cubicBezTo>
                    <a:pt x="972305" y="641785"/>
                    <a:pt x="975545" y="633741"/>
                    <a:pt x="954764" y="596983"/>
                  </a:cubicBezTo>
                  <a:cubicBezTo>
                    <a:pt x="933983" y="560225"/>
                    <a:pt x="896443" y="544248"/>
                    <a:pt x="896443" y="530618"/>
                  </a:cubicBezTo>
                  <a:cubicBezTo>
                    <a:pt x="896443" y="517099"/>
                    <a:pt x="859686" y="518663"/>
                    <a:pt x="859686" y="529054"/>
                  </a:cubicBezTo>
                  <a:cubicBezTo>
                    <a:pt x="859686" y="539444"/>
                    <a:pt x="843709" y="542684"/>
                    <a:pt x="834882" y="548270"/>
                  </a:cubicBezTo>
                  <a:cubicBezTo>
                    <a:pt x="826056" y="553857"/>
                    <a:pt x="822034" y="545142"/>
                    <a:pt x="814101" y="534752"/>
                  </a:cubicBezTo>
                  <a:cubicBezTo>
                    <a:pt x="806057" y="524361"/>
                    <a:pt x="786952" y="513971"/>
                    <a:pt x="786952" y="507602"/>
                  </a:cubicBezTo>
                  <a:cubicBezTo>
                    <a:pt x="786952" y="501234"/>
                    <a:pt x="782148" y="487603"/>
                    <a:pt x="768629" y="494083"/>
                  </a:cubicBezTo>
                  <a:cubicBezTo>
                    <a:pt x="754998" y="500452"/>
                    <a:pt x="747848" y="494083"/>
                    <a:pt x="743826" y="498888"/>
                  </a:cubicBezTo>
                  <a:cubicBezTo>
                    <a:pt x="739804" y="503692"/>
                    <a:pt x="729413" y="495983"/>
                    <a:pt x="729413" y="495983"/>
                  </a:cubicBezTo>
                  <a:lnTo>
                    <a:pt x="729413" y="81368"/>
                  </a:lnTo>
                  <a:cubicBezTo>
                    <a:pt x="724609" y="80921"/>
                    <a:pt x="720363" y="80027"/>
                    <a:pt x="717011" y="78798"/>
                  </a:cubicBezTo>
                  <a:cubicBezTo>
                    <a:pt x="699582" y="72206"/>
                    <a:pt x="673885" y="60140"/>
                    <a:pt x="660031" y="63156"/>
                  </a:cubicBezTo>
                  <a:cubicBezTo>
                    <a:pt x="646289" y="66173"/>
                    <a:pt x="618693" y="69748"/>
                    <a:pt x="609084" y="64944"/>
                  </a:cubicBezTo>
                  <a:cubicBezTo>
                    <a:pt x="599476" y="60140"/>
                    <a:pt x="586292" y="56006"/>
                    <a:pt x="566517" y="58911"/>
                  </a:cubicBezTo>
                  <a:cubicBezTo>
                    <a:pt x="546741" y="61927"/>
                    <a:pt x="534116" y="48073"/>
                    <a:pt x="508978" y="42152"/>
                  </a:cubicBezTo>
                  <a:cubicBezTo>
                    <a:pt x="483839" y="36119"/>
                    <a:pt x="448422" y="43939"/>
                    <a:pt x="440043" y="46956"/>
                  </a:cubicBezTo>
                  <a:cubicBezTo>
                    <a:pt x="431663" y="49973"/>
                    <a:pt x="433451" y="38018"/>
                    <a:pt x="422614" y="39135"/>
                  </a:cubicBezTo>
                  <a:cubicBezTo>
                    <a:pt x="411776" y="40364"/>
                    <a:pt x="420156" y="34331"/>
                    <a:pt x="414234" y="25393"/>
                  </a:cubicBezTo>
                  <a:cubicBezTo>
                    <a:pt x="408201" y="16455"/>
                    <a:pt x="378258" y="24834"/>
                    <a:pt x="367421" y="25952"/>
                  </a:cubicBezTo>
                  <a:cubicBezTo>
                    <a:pt x="356584" y="27181"/>
                    <a:pt x="353679" y="20589"/>
                    <a:pt x="354237" y="15226"/>
                  </a:cubicBezTo>
                  <a:cubicBezTo>
                    <a:pt x="354796" y="9863"/>
                    <a:pt x="344629" y="11651"/>
                    <a:pt x="340495" y="18801"/>
                  </a:cubicBezTo>
                  <a:cubicBezTo>
                    <a:pt x="336249" y="25952"/>
                    <a:pt x="324295" y="27181"/>
                    <a:pt x="319490" y="22376"/>
                  </a:cubicBezTo>
                  <a:cubicBezTo>
                    <a:pt x="314686" y="17572"/>
                    <a:pt x="329658" y="15785"/>
                    <a:pt x="330328" y="10422"/>
                  </a:cubicBezTo>
                  <a:cubicBezTo>
                    <a:pt x="330887" y="5059"/>
                    <a:pt x="314798" y="2042"/>
                    <a:pt x="308765" y="255"/>
                  </a:cubicBezTo>
                  <a:cubicBezTo>
                    <a:pt x="302732" y="-1533"/>
                    <a:pt x="293123" y="6288"/>
                    <a:pt x="280610" y="17572"/>
                  </a:cubicBezTo>
                  <a:cubicBezTo>
                    <a:pt x="267985" y="28968"/>
                    <a:pt x="249438" y="27739"/>
                    <a:pt x="238042" y="26510"/>
                  </a:cubicBezTo>
                  <a:cubicBezTo>
                    <a:pt x="226646" y="25281"/>
                    <a:pt x="212234" y="27739"/>
                    <a:pt x="212904" y="34331"/>
                  </a:cubicBezTo>
                  <a:cubicBezTo>
                    <a:pt x="213463" y="40923"/>
                    <a:pt x="227317" y="40364"/>
                    <a:pt x="218937" y="48744"/>
                  </a:cubicBezTo>
                  <a:cubicBezTo>
                    <a:pt x="210558" y="57123"/>
                    <a:pt x="207541" y="37348"/>
                    <a:pt x="199162" y="46397"/>
                  </a:cubicBezTo>
                  <a:cubicBezTo>
                    <a:pt x="190782" y="55336"/>
                    <a:pt x="165644" y="54777"/>
                    <a:pt x="159611" y="53548"/>
                  </a:cubicBezTo>
                  <a:cubicBezTo>
                    <a:pt x="153577" y="52319"/>
                    <a:pt x="133802" y="73882"/>
                    <a:pt x="127880" y="79915"/>
                  </a:cubicBezTo>
                  <a:cubicBezTo>
                    <a:pt x="121847" y="85948"/>
                    <a:pt x="132685" y="91311"/>
                    <a:pt x="116484" y="108741"/>
                  </a:cubicBezTo>
                  <a:cubicBezTo>
                    <a:pt x="100284" y="126170"/>
                    <a:pt x="57158" y="122595"/>
                    <a:pt x="48108" y="122595"/>
                  </a:cubicBezTo>
                  <a:cubicBezTo>
                    <a:pt x="39170" y="122595"/>
                    <a:pt x="45762" y="132762"/>
                    <a:pt x="40958" y="139353"/>
                  </a:cubicBezTo>
                  <a:cubicBezTo>
                    <a:pt x="36153" y="145945"/>
                    <a:pt x="46321" y="151978"/>
                    <a:pt x="70900" y="158570"/>
                  </a:cubicBezTo>
                  <a:cubicBezTo>
                    <a:pt x="95480" y="165162"/>
                    <a:pt x="112239" y="197563"/>
                    <a:pt x="115255" y="205383"/>
                  </a:cubicBezTo>
                  <a:cubicBezTo>
                    <a:pt x="118272" y="213204"/>
                    <a:pt x="148885" y="204825"/>
                    <a:pt x="160840" y="206612"/>
                  </a:cubicBezTo>
                  <a:cubicBezTo>
                    <a:pt x="172794" y="208400"/>
                    <a:pt x="159611" y="225159"/>
                    <a:pt x="169778" y="229963"/>
                  </a:cubicBezTo>
                  <a:cubicBezTo>
                    <a:pt x="179945" y="234767"/>
                    <a:pt x="195586" y="227617"/>
                    <a:pt x="198603" y="235996"/>
                  </a:cubicBezTo>
                  <a:cubicBezTo>
                    <a:pt x="201620" y="244376"/>
                    <a:pt x="178157" y="235996"/>
                    <a:pt x="166202" y="244934"/>
                  </a:cubicBezTo>
                  <a:cubicBezTo>
                    <a:pt x="154248" y="253873"/>
                    <a:pt x="148215" y="258118"/>
                    <a:pt x="143410" y="251526"/>
                  </a:cubicBezTo>
                  <a:cubicBezTo>
                    <a:pt x="138606" y="244934"/>
                    <a:pt x="118831" y="249068"/>
                    <a:pt x="108664" y="250297"/>
                  </a:cubicBezTo>
                  <a:cubicBezTo>
                    <a:pt x="98497" y="251526"/>
                    <a:pt x="108105" y="237672"/>
                    <a:pt x="108664" y="231639"/>
                  </a:cubicBezTo>
                  <a:cubicBezTo>
                    <a:pt x="109222" y="225606"/>
                    <a:pt x="94921" y="221472"/>
                    <a:pt x="75146" y="232868"/>
                  </a:cubicBezTo>
                  <a:cubicBezTo>
                    <a:pt x="55370" y="244264"/>
                    <a:pt x="62521" y="240019"/>
                    <a:pt x="60175" y="249068"/>
                  </a:cubicBezTo>
                  <a:cubicBezTo>
                    <a:pt x="57828" y="258118"/>
                    <a:pt x="49337" y="243705"/>
                    <a:pt x="36824" y="251526"/>
                  </a:cubicBezTo>
                  <a:cubicBezTo>
                    <a:pt x="24199" y="259347"/>
                    <a:pt x="3865" y="264710"/>
                    <a:pt x="289" y="272531"/>
                  </a:cubicBezTo>
                  <a:cubicBezTo>
                    <a:pt x="-3286" y="280352"/>
                    <a:pt x="27215" y="285714"/>
                    <a:pt x="39282" y="288172"/>
                  </a:cubicBezTo>
                  <a:cubicBezTo>
                    <a:pt x="51236" y="290630"/>
                    <a:pt x="24869" y="298339"/>
                    <a:pt x="34478" y="301356"/>
                  </a:cubicBezTo>
                  <a:cubicBezTo>
                    <a:pt x="44086" y="304373"/>
                    <a:pt x="39840" y="313423"/>
                    <a:pt x="54923" y="321132"/>
                  </a:cubicBezTo>
                  <a:cubicBezTo>
                    <a:pt x="69895" y="328952"/>
                    <a:pt x="103412" y="321132"/>
                    <a:pt x="112462" y="321132"/>
                  </a:cubicBezTo>
                  <a:cubicBezTo>
                    <a:pt x="121512" y="321132"/>
                    <a:pt x="129892" y="331969"/>
                    <a:pt x="137042" y="324148"/>
                  </a:cubicBezTo>
                  <a:cubicBezTo>
                    <a:pt x="144192" y="316327"/>
                    <a:pt x="171230" y="294764"/>
                    <a:pt x="184972" y="307389"/>
                  </a:cubicBezTo>
                  <a:cubicBezTo>
                    <a:pt x="198826" y="320014"/>
                    <a:pt x="170001" y="318227"/>
                    <a:pt x="177152" y="325936"/>
                  </a:cubicBezTo>
                  <a:cubicBezTo>
                    <a:pt x="184302" y="333757"/>
                    <a:pt x="193352" y="352303"/>
                    <a:pt x="180168" y="361912"/>
                  </a:cubicBezTo>
                  <a:cubicBezTo>
                    <a:pt x="166985" y="371520"/>
                    <a:pt x="154360" y="364928"/>
                    <a:pt x="147209" y="364258"/>
                  </a:cubicBezTo>
                  <a:cubicBezTo>
                    <a:pt x="140059" y="363699"/>
                    <a:pt x="144192" y="377441"/>
                    <a:pt x="132796" y="386491"/>
                  </a:cubicBezTo>
                  <a:cubicBezTo>
                    <a:pt x="121400" y="395541"/>
                    <a:pt x="113021" y="376883"/>
                    <a:pt x="98608" y="376883"/>
                  </a:cubicBezTo>
                  <a:cubicBezTo>
                    <a:pt x="84196" y="376883"/>
                    <a:pt x="87212" y="395429"/>
                    <a:pt x="87771" y="404479"/>
                  </a:cubicBezTo>
                  <a:cubicBezTo>
                    <a:pt x="88329" y="413417"/>
                    <a:pt x="66208" y="402692"/>
                    <a:pt x="60845" y="424255"/>
                  </a:cubicBezTo>
                  <a:cubicBezTo>
                    <a:pt x="55482" y="445818"/>
                    <a:pt x="32690" y="427271"/>
                    <a:pt x="47661" y="448276"/>
                  </a:cubicBezTo>
                  <a:cubicBezTo>
                    <a:pt x="62632" y="469280"/>
                    <a:pt x="60286" y="456097"/>
                    <a:pt x="72241" y="464476"/>
                  </a:cubicBezTo>
                  <a:cubicBezTo>
                    <a:pt x="84196" y="472855"/>
                    <a:pt x="59057" y="487827"/>
                    <a:pt x="71012" y="490285"/>
                  </a:cubicBezTo>
                  <a:cubicBezTo>
                    <a:pt x="82967" y="492631"/>
                    <a:pt x="96150" y="514306"/>
                    <a:pt x="104530" y="522015"/>
                  </a:cubicBezTo>
                  <a:cubicBezTo>
                    <a:pt x="112909" y="529836"/>
                    <a:pt x="123747" y="517769"/>
                    <a:pt x="136260" y="517211"/>
                  </a:cubicBezTo>
                  <a:cubicBezTo>
                    <a:pt x="148885" y="516652"/>
                    <a:pt x="142852" y="499223"/>
                    <a:pt x="150002" y="505815"/>
                  </a:cubicBezTo>
                  <a:cubicBezTo>
                    <a:pt x="157153" y="512406"/>
                    <a:pt x="167431" y="531623"/>
                    <a:pt x="160840" y="536316"/>
                  </a:cubicBezTo>
                  <a:cubicBezTo>
                    <a:pt x="154248" y="541120"/>
                    <a:pt x="159611" y="556091"/>
                    <a:pt x="158493" y="563353"/>
                  </a:cubicBezTo>
                  <a:cubicBezTo>
                    <a:pt x="157264" y="570504"/>
                    <a:pt x="186090" y="568158"/>
                    <a:pt x="187877" y="559778"/>
                  </a:cubicBezTo>
                  <a:cubicBezTo>
                    <a:pt x="189665" y="551399"/>
                    <a:pt x="212457" y="548941"/>
                    <a:pt x="225082" y="562795"/>
                  </a:cubicBezTo>
                  <a:cubicBezTo>
                    <a:pt x="237707" y="576537"/>
                    <a:pt x="241841" y="578995"/>
                    <a:pt x="241841" y="568158"/>
                  </a:cubicBezTo>
                  <a:cubicBezTo>
                    <a:pt x="241841" y="557320"/>
                    <a:pt x="252678" y="545366"/>
                    <a:pt x="253237" y="554304"/>
                  </a:cubicBezTo>
                  <a:cubicBezTo>
                    <a:pt x="253796" y="563242"/>
                    <a:pt x="264074" y="565700"/>
                    <a:pt x="282621" y="557320"/>
                  </a:cubicBezTo>
                  <a:cubicBezTo>
                    <a:pt x="301167" y="548941"/>
                    <a:pt x="292788" y="557991"/>
                    <a:pt x="283180" y="569945"/>
                  </a:cubicBezTo>
                  <a:cubicBezTo>
                    <a:pt x="269884" y="586481"/>
                    <a:pt x="283180" y="610725"/>
                    <a:pt x="273571" y="613072"/>
                  </a:cubicBezTo>
                  <a:cubicBezTo>
                    <a:pt x="263963" y="615529"/>
                    <a:pt x="256142" y="640109"/>
                    <a:pt x="240612" y="641897"/>
                  </a:cubicBezTo>
                  <a:cubicBezTo>
                    <a:pt x="225082" y="643684"/>
                    <a:pt x="198715" y="673068"/>
                    <a:pt x="195028" y="677873"/>
                  </a:cubicBezTo>
                  <a:cubicBezTo>
                    <a:pt x="191453" y="682677"/>
                    <a:pt x="157823" y="668264"/>
                    <a:pt x="153019" y="682006"/>
                  </a:cubicBezTo>
                  <a:cubicBezTo>
                    <a:pt x="148215" y="695860"/>
                    <a:pt x="127880" y="706028"/>
                    <a:pt x="133243" y="711390"/>
                  </a:cubicBezTo>
                  <a:cubicBezTo>
                    <a:pt x="136819" y="714966"/>
                    <a:pt x="164415" y="701223"/>
                    <a:pt x="165644" y="693961"/>
                  </a:cubicBezTo>
                  <a:cubicBezTo>
                    <a:pt x="166873" y="686811"/>
                    <a:pt x="170448" y="687928"/>
                    <a:pt x="175252" y="693402"/>
                  </a:cubicBezTo>
                  <a:cubicBezTo>
                    <a:pt x="180056" y="698765"/>
                    <a:pt x="192011" y="691056"/>
                    <a:pt x="197486" y="686252"/>
                  </a:cubicBezTo>
                  <a:cubicBezTo>
                    <a:pt x="202849" y="681448"/>
                    <a:pt x="211898" y="683235"/>
                    <a:pt x="217261" y="683906"/>
                  </a:cubicBezTo>
                  <a:cubicBezTo>
                    <a:pt x="222624" y="684464"/>
                    <a:pt x="225082" y="677314"/>
                    <a:pt x="241282" y="674297"/>
                  </a:cubicBezTo>
                  <a:cubicBezTo>
                    <a:pt x="257483" y="671281"/>
                    <a:pt x="253907" y="666477"/>
                    <a:pt x="257483" y="658097"/>
                  </a:cubicBezTo>
                  <a:cubicBezTo>
                    <a:pt x="261058" y="649718"/>
                    <a:pt x="299492" y="631730"/>
                    <a:pt x="306642" y="629942"/>
                  </a:cubicBezTo>
                  <a:cubicBezTo>
                    <a:pt x="313792" y="628155"/>
                    <a:pt x="309659" y="616200"/>
                    <a:pt x="317479" y="615529"/>
                  </a:cubicBezTo>
                  <a:cubicBezTo>
                    <a:pt x="325300" y="614971"/>
                    <a:pt x="337255" y="605362"/>
                    <a:pt x="347422" y="596983"/>
                  </a:cubicBezTo>
                  <a:cubicBezTo>
                    <a:pt x="357589" y="588604"/>
                    <a:pt x="360047" y="592179"/>
                    <a:pt x="367756" y="589162"/>
                  </a:cubicBezTo>
                  <a:cubicBezTo>
                    <a:pt x="375577" y="586146"/>
                    <a:pt x="369544" y="570616"/>
                    <a:pt x="377365" y="569387"/>
                  </a:cubicBezTo>
                  <a:cubicBezTo>
                    <a:pt x="385185" y="568269"/>
                    <a:pt x="391107" y="562236"/>
                    <a:pt x="391107" y="555533"/>
                  </a:cubicBezTo>
                  <a:cubicBezTo>
                    <a:pt x="391107" y="548941"/>
                    <a:pt x="371331" y="548941"/>
                    <a:pt x="369544" y="544807"/>
                  </a:cubicBezTo>
                  <a:cubicBezTo>
                    <a:pt x="367756" y="540561"/>
                    <a:pt x="385074" y="525031"/>
                    <a:pt x="391777" y="525590"/>
                  </a:cubicBezTo>
                  <a:cubicBezTo>
                    <a:pt x="398369" y="526260"/>
                    <a:pt x="409206" y="518998"/>
                    <a:pt x="409765" y="509390"/>
                  </a:cubicBezTo>
                  <a:cubicBezTo>
                    <a:pt x="410324" y="499781"/>
                    <a:pt x="419932" y="497994"/>
                    <a:pt x="427753" y="489614"/>
                  </a:cubicBezTo>
                  <a:cubicBezTo>
                    <a:pt x="435574" y="481235"/>
                    <a:pt x="433786" y="473973"/>
                    <a:pt x="441495" y="473414"/>
                  </a:cubicBezTo>
                  <a:cubicBezTo>
                    <a:pt x="449316" y="472855"/>
                    <a:pt x="456467" y="462018"/>
                    <a:pt x="464846" y="457214"/>
                  </a:cubicBezTo>
                  <a:cubicBezTo>
                    <a:pt x="473225" y="452410"/>
                    <a:pt x="464846" y="463247"/>
                    <a:pt x="481046" y="463806"/>
                  </a:cubicBezTo>
                  <a:cubicBezTo>
                    <a:pt x="497247" y="464364"/>
                    <a:pt x="493671" y="479336"/>
                    <a:pt x="481605" y="473973"/>
                  </a:cubicBezTo>
                  <a:cubicBezTo>
                    <a:pt x="469650" y="468610"/>
                    <a:pt x="464287" y="469168"/>
                    <a:pt x="453450" y="479336"/>
                  </a:cubicBezTo>
                  <a:cubicBezTo>
                    <a:pt x="442613" y="489503"/>
                    <a:pt x="451104" y="492519"/>
                    <a:pt x="442613" y="503915"/>
                  </a:cubicBezTo>
                  <a:cubicBezTo>
                    <a:pt x="434233" y="515311"/>
                    <a:pt x="433674" y="522462"/>
                    <a:pt x="444400" y="523691"/>
                  </a:cubicBezTo>
                  <a:cubicBezTo>
                    <a:pt x="455238" y="524808"/>
                    <a:pt x="444959" y="532629"/>
                    <a:pt x="434792" y="535645"/>
                  </a:cubicBezTo>
                  <a:cubicBezTo>
                    <a:pt x="424625" y="538662"/>
                    <a:pt x="431775" y="544583"/>
                    <a:pt x="445629" y="544583"/>
                  </a:cubicBezTo>
                  <a:cubicBezTo>
                    <a:pt x="459371" y="544583"/>
                    <a:pt x="479817" y="524808"/>
                    <a:pt x="499034" y="515200"/>
                  </a:cubicBezTo>
                  <a:cubicBezTo>
                    <a:pt x="518251" y="505591"/>
                    <a:pt x="532664" y="515200"/>
                    <a:pt x="538026" y="513412"/>
                  </a:cubicBezTo>
                  <a:cubicBezTo>
                    <a:pt x="543389" y="511624"/>
                    <a:pt x="531993" y="502575"/>
                    <a:pt x="538585" y="499670"/>
                  </a:cubicBezTo>
                  <a:cubicBezTo>
                    <a:pt x="545177" y="496653"/>
                    <a:pt x="530764" y="494865"/>
                    <a:pt x="526630" y="483469"/>
                  </a:cubicBezTo>
                  <a:cubicBezTo>
                    <a:pt x="522385" y="472073"/>
                    <a:pt x="533222" y="479336"/>
                    <a:pt x="535680" y="470286"/>
                  </a:cubicBezTo>
                  <a:cubicBezTo>
                    <a:pt x="538026" y="461348"/>
                    <a:pt x="544618" y="464923"/>
                    <a:pt x="550652" y="469057"/>
                  </a:cubicBezTo>
                  <a:cubicBezTo>
                    <a:pt x="556685" y="473191"/>
                    <a:pt x="565064" y="464811"/>
                    <a:pt x="570427" y="476207"/>
                  </a:cubicBezTo>
                  <a:cubicBezTo>
                    <a:pt x="575790" y="487603"/>
                    <a:pt x="581823" y="473191"/>
                    <a:pt x="591432" y="481011"/>
                  </a:cubicBezTo>
                  <a:cubicBezTo>
                    <a:pt x="601040" y="488832"/>
                    <a:pt x="589644" y="487603"/>
                    <a:pt x="579477" y="489949"/>
                  </a:cubicBezTo>
                  <a:cubicBezTo>
                    <a:pt x="569310" y="492296"/>
                    <a:pt x="574673" y="506150"/>
                    <a:pt x="582493" y="499558"/>
                  </a:cubicBezTo>
                  <a:cubicBezTo>
                    <a:pt x="590314" y="492966"/>
                    <a:pt x="596906" y="488721"/>
                    <a:pt x="604057" y="495424"/>
                  </a:cubicBezTo>
                  <a:cubicBezTo>
                    <a:pt x="611207" y="502016"/>
                    <a:pt x="614224" y="498999"/>
                    <a:pt x="620257" y="492966"/>
                  </a:cubicBezTo>
                  <a:cubicBezTo>
                    <a:pt x="626290" y="486933"/>
                    <a:pt x="626290" y="493525"/>
                    <a:pt x="626290" y="498329"/>
                  </a:cubicBezTo>
                  <a:cubicBezTo>
                    <a:pt x="626290" y="503133"/>
                    <a:pt x="638915" y="504921"/>
                    <a:pt x="656903" y="507937"/>
                  </a:cubicBezTo>
                  <a:cubicBezTo>
                    <a:pt x="674891" y="510954"/>
                    <a:pt x="707291" y="506708"/>
                    <a:pt x="715671" y="506150"/>
                  </a:cubicBezTo>
                  <a:cubicBezTo>
                    <a:pt x="724050" y="505591"/>
                    <a:pt x="721034" y="518775"/>
                    <a:pt x="739692" y="522350"/>
                  </a:cubicBezTo>
                  <a:cubicBezTo>
                    <a:pt x="758238" y="525925"/>
                    <a:pt x="763043" y="503803"/>
                    <a:pt x="772651" y="511513"/>
                  </a:cubicBezTo>
                  <a:cubicBezTo>
                    <a:pt x="782259" y="519333"/>
                    <a:pt x="772651" y="522350"/>
                    <a:pt x="767288" y="528272"/>
                  </a:cubicBezTo>
                  <a:cubicBezTo>
                    <a:pt x="761925" y="534305"/>
                    <a:pt x="773321" y="534863"/>
                    <a:pt x="780472" y="537880"/>
                  </a:cubicBezTo>
                  <a:cubicBezTo>
                    <a:pt x="787622" y="540897"/>
                    <a:pt x="804493" y="545701"/>
                    <a:pt x="812314" y="553522"/>
                  </a:cubicBezTo>
                  <a:cubicBezTo>
                    <a:pt x="820135" y="561342"/>
                    <a:pt x="824939" y="569722"/>
                    <a:pt x="844044" y="579330"/>
                  </a:cubicBezTo>
                  <a:cubicBezTo>
                    <a:pt x="863261" y="588939"/>
                    <a:pt x="844714" y="555309"/>
                    <a:pt x="859686" y="566147"/>
                  </a:cubicBezTo>
                  <a:cubicBezTo>
                    <a:pt x="874657" y="576984"/>
                    <a:pt x="869294" y="566705"/>
                    <a:pt x="881249" y="577543"/>
                  </a:cubicBezTo>
                  <a:cubicBezTo>
                    <a:pt x="893203" y="588380"/>
                    <a:pt x="889069" y="572738"/>
                    <a:pt x="883595" y="554751"/>
                  </a:cubicBezTo>
                  <a:cubicBezTo>
                    <a:pt x="878232" y="536763"/>
                    <a:pt x="888958" y="548717"/>
                    <a:pt x="894432" y="557209"/>
                  </a:cubicBezTo>
                  <a:cubicBezTo>
                    <a:pt x="899795" y="565588"/>
                    <a:pt x="899795" y="581788"/>
                    <a:pt x="896220" y="592626"/>
                  </a:cubicBezTo>
                  <a:cubicBezTo>
                    <a:pt x="892645" y="603463"/>
                    <a:pt x="874657" y="594413"/>
                    <a:pt x="876444" y="588492"/>
                  </a:cubicBezTo>
                  <a:cubicBezTo>
                    <a:pt x="878232" y="582459"/>
                    <a:pt x="858457" y="584917"/>
                    <a:pt x="857898" y="593296"/>
                  </a:cubicBezTo>
                  <a:cubicBezTo>
                    <a:pt x="857339" y="601675"/>
                    <a:pt x="870523" y="617876"/>
                    <a:pt x="880131" y="619663"/>
                  </a:cubicBezTo>
                  <a:cubicBezTo>
                    <a:pt x="889740" y="621451"/>
                    <a:pt x="882478" y="636422"/>
                    <a:pt x="888511" y="638210"/>
                  </a:cubicBezTo>
                  <a:cubicBezTo>
                    <a:pt x="896779" y="640668"/>
                    <a:pt x="896332" y="656198"/>
                    <a:pt x="901136" y="653851"/>
                  </a:cubicBezTo>
                  <a:cubicBezTo>
                    <a:pt x="905940" y="651505"/>
                    <a:pt x="904152" y="632847"/>
                    <a:pt x="898790" y="624468"/>
                  </a:cubicBezTo>
                  <a:cubicBezTo>
                    <a:pt x="893427" y="616088"/>
                    <a:pt x="895773" y="604022"/>
                    <a:pt x="903035" y="606480"/>
                  </a:cubicBezTo>
                  <a:cubicBezTo>
                    <a:pt x="910186" y="608826"/>
                    <a:pt x="903035" y="621451"/>
                    <a:pt x="906610" y="625697"/>
                  </a:cubicBezTo>
                  <a:cubicBezTo>
                    <a:pt x="910186" y="629830"/>
                    <a:pt x="914431" y="621451"/>
                    <a:pt x="922811" y="616758"/>
                  </a:cubicBezTo>
                  <a:cubicBezTo>
                    <a:pt x="931190" y="611954"/>
                    <a:pt x="919235" y="598100"/>
                    <a:pt x="922252" y="590950"/>
                  </a:cubicBezTo>
                  <a:cubicBezTo>
                    <a:pt x="925269" y="583799"/>
                    <a:pt x="934877" y="596983"/>
                    <a:pt x="938452" y="609496"/>
                  </a:cubicBezTo>
                  <a:cubicBezTo>
                    <a:pt x="942028" y="622121"/>
                    <a:pt x="929514" y="621563"/>
                    <a:pt x="929514" y="628155"/>
                  </a:cubicBezTo>
                  <a:cubicBezTo>
                    <a:pt x="929514" y="634746"/>
                    <a:pt x="918118" y="631730"/>
                    <a:pt x="914543" y="635417"/>
                  </a:cubicBezTo>
                  <a:cubicBezTo>
                    <a:pt x="910968" y="638992"/>
                    <a:pt x="912755" y="663013"/>
                    <a:pt x="917560" y="663572"/>
                  </a:cubicBezTo>
                  <a:cubicBezTo>
                    <a:pt x="922364" y="664130"/>
                    <a:pt x="925380" y="643796"/>
                    <a:pt x="928397" y="653963"/>
                  </a:cubicBezTo>
                  <a:cubicBezTo>
                    <a:pt x="931414" y="664130"/>
                    <a:pt x="942810" y="640780"/>
                    <a:pt x="945826" y="650388"/>
                  </a:cubicBezTo>
                  <a:cubicBezTo>
                    <a:pt x="948843" y="659996"/>
                    <a:pt x="963144" y="670834"/>
                    <a:pt x="968618" y="668376"/>
                  </a:cubicBezTo>
                  <a:cubicBezTo>
                    <a:pt x="973981" y="666030"/>
                    <a:pt x="966160" y="655751"/>
                    <a:pt x="957781" y="655192"/>
                  </a:cubicBezTo>
                  <a:cubicBezTo>
                    <a:pt x="949402" y="654634"/>
                    <a:pt x="950631" y="640780"/>
                    <a:pt x="958340" y="640221"/>
                  </a:cubicBezTo>
                  <a:cubicBezTo>
                    <a:pt x="966160" y="639662"/>
                    <a:pt x="979903" y="659996"/>
                    <a:pt x="979344" y="667259"/>
                  </a:cubicBezTo>
                  <a:cubicBezTo>
                    <a:pt x="978785" y="674409"/>
                    <a:pt x="972194" y="673850"/>
                    <a:pt x="965602" y="681001"/>
                  </a:cubicBezTo>
                  <a:cubicBezTo>
                    <a:pt x="959010" y="688151"/>
                    <a:pt x="950072" y="669046"/>
                    <a:pt x="942251" y="669605"/>
                  </a:cubicBezTo>
                  <a:cubicBezTo>
                    <a:pt x="934430" y="670164"/>
                    <a:pt x="942251" y="682118"/>
                    <a:pt x="945826" y="690609"/>
                  </a:cubicBezTo>
                  <a:cubicBezTo>
                    <a:pt x="949402" y="698989"/>
                    <a:pt x="936218" y="710385"/>
                    <a:pt x="946385" y="716977"/>
                  </a:cubicBezTo>
                  <a:cubicBezTo>
                    <a:pt x="956552" y="723568"/>
                    <a:pt x="953647" y="712843"/>
                    <a:pt x="955323" y="708039"/>
                  </a:cubicBezTo>
                  <a:cubicBezTo>
                    <a:pt x="957111" y="703234"/>
                    <a:pt x="964931" y="709156"/>
                    <a:pt x="970294" y="713402"/>
                  </a:cubicBezTo>
                  <a:cubicBezTo>
                    <a:pt x="975322" y="717312"/>
                    <a:pt x="976327" y="703793"/>
                    <a:pt x="976327" y="698430"/>
                  </a:cubicBezTo>
                  <a:cubicBezTo>
                    <a:pt x="976327" y="693067"/>
                    <a:pt x="985266" y="696084"/>
                    <a:pt x="990070" y="703234"/>
                  </a:cubicBezTo>
                  <a:cubicBezTo>
                    <a:pt x="994874" y="710385"/>
                    <a:pt x="995433" y="695414"/>
                    <a:pt x="1002695" y="696643"/>
                  </a:cubicBezTo>
                  <a:cubicBezTo>
                    <a:pt x="1009957" y="697872"/>
                    <a:pt x="1005041" y="709156"/>
                    <a:pt x="1005041" y="715859"/>
                  </a:cubicBezTo>
                  <a:cubicBezTo>
                    <a:pt x="1005041" y="722451"/>
                    <a:pt x="1017666" y="710497"/>
                    <a:pt x="1016437" y="717647"/>
                  </a:cubicBezTo>
                  <a:cubicBezTo>
                    <a:pt x="1016214" y="718764"/>
                    <a:pt x="1016325" y="719770"/>
                    <a:pt x="1016437" y="720664"/>
                  </a:cubicBezTo>
                  <a:cubicBezTo>
                    <a:pt x="1023141" y="715859"/>
                    <a:pt x="1029956" y="711055"/>
                    <a:pt x="1034872" y="707592"/>
                  </a:cubicBezTo>
                  <a:cubicBezTo>
                    <a:pt x="1046603" y="698542"/>
                    <a:pt x="1024258" y="692844"/>
                    <a:pt x="1028280" y="682453"/>
                  </a:cubicBezTo>
                  <a:close/>
                  <a:moveTo>
                    <a:pt x="16713" y="767588"/>
                  </a:moveTo>
                  <a:cubicBezTo>
                    <a:pt x="31126" y="761555"/>
                    <a:pt x="37047" y="754405"/>
                    <a:pt x="31126" y="747254"/>
                  </a:cubicBezTo>
                  <a:cubicBezTo>
                    <a:pt x="25093" y="740104"/>
                    <a:pt x="5652" y="772281"/>
                    <a:pt x="16713" y="767588"/>
                  </a:cubicBezTo>
                  <a:close/>
                  <a:moveTo>
                    <a:pt x="118607" y="713625"/>
                  </a:moveTo>
                  <a:cubicBezTo>
                    <a:pt x="105424" y="708821"/>
                    <a:pt x="70677" y="729937"/>
                    <a:pt x="82631" y="731613"/>
                  </a:cubicBezTo>
                  <a:cubicBezTo>
                    <a:pt x="91011" y="732730"/>
                    <a:pt x="94586" y="724462"/>
                    <a:pt x="104195" y="724462"/>
                  </a:cubicBezTo>
                  <a:cubicBezTo>
                    <a:pt x="113803" y="724462"/>
                    <a:pt x="131791" y="718541"/>
                    <a:pt x="118607" y="713625"/>
                  </a:cubicBezTo>
                  <a:close/>
                  <a:moveTo>
                    <a:pt x="422614" y="572738"/>
                  </a:moveTo>
                  <a:cubicBezTo>
                    <a:pt x="423172" y="566147"/>
                    <a:pt x="413564" y="566705"/>
                    <a:pt x="401609" y="580559"/>
                  </a:cubicBezTo>
                  <a:cubicBezTo>
                    <a:pt x="389654" y="594413"/>
                    <a:pt x="379376" y="601564"/>
                    <a:pt x="377588" y="608156"/>
                  </a:cubicBezTo>
                  <a:cubicBezTo>
                    <a:pt x="375800" y="614747"/>
                    <a:pt x="361946" y="606927"/>
                    <a:pt x="357813" y="615306"/>
                  </a:cubicBezTo>
                  <a:cubicBezTo>
                    <a:pt x="353567" y="623685"/>
                    <a:pt x="360717" y="642344"/>
                    <a:pt x="369209" y="636310"/>
                  </a:cubicBezTo>
                  <a:cubicBezTo>
                    <a:pt x="377588" y="630277"/>
                    <a:pt x="378147" y="636310"/>
                    <a:pt x="383621" y="636310"/>
                  </a:cubicBezTo>
                  <a:cubicBezTo>
                    <a:pt x="388984" y="636310"/>
                    <a:pt x="413564" y="619552"/>
                    <a:pt x="418927" y="611060"/>
                  </a:cubicBezTo>
                  <a:cubicBezTo>
                    <a:pt x="424289" y="602681"/>
                    <a:pt x="409318" y="600335"/>
                    <a:pt x="408760" y="594860"/>
                  </a:cubicBezTo>
                  <a:cubicBezTo>
                    <a:pt x="408089" y="589497"/>
                    <a:pt x="421385" y="589497"/>
                    <a:pt x="427976" y="585922"/>
                  </a:cubicBezTo>
                  <a:cubicBezTo>
                    <a:pt x="434568" y="582347"/>
                    <a:pt x="421943" y="579330"/>
                    <a:pt x="422614" y="572738"/>
                  </a:cubicBezTo>
                  <a:close/>
                  <a:moveTo>
                    <a:pt x="40622" y="502016"/>
                  </a:moveTo>
                  <a:cubicBezTo>
                    <a:pt x="39393" y="492407"/>
                    <a:pt x="13697" y="501457"/>
                    <a:pt x="16601" y="510395"/>
                  </a:cubicBezTo>
                  <a:cubicBezTo>
                    <a:pt x="19618" y="519333"/>
                    <a:pt x="43974" y="525255"/>
                    <a:pt x="54365" y="521791"/>
                  </a:cubicBezTo>
                  <a:cubicBezTo>
                    <a:pt x="63303" y="518775"/>
                    <a:pt x="66319" y="509166"/>
                    <a:pt x="59728" y="503245"/>
                  </a:cubicBezTo>
                  <a:cubicBezTo>
                    <a:pt x="53248" y="497212"/>
                    <a:pt x="41851" y="511624"/>
                    <a:pt x="40622" y="502016"/>
                  </a:cubicBezTo>
                  <a:close/>
                  <a:moveTo>
                    <a:pt x="332786" y="1825745"/>
                  </a:moveTo>
                  <a:cubicBezTo>
                    <a:pt x="317815" y="1827533"/>
                    <a:pt x="326082" y="1864961"/>
                    <a:pt x="334127" y="1858816"/>
                  </a:cubicBezTo>
                  <a:cubicBezTo>
                    <a:pt x="339825" y="1854347"/>
                    <a:pt x="350439" y="1853565"/>
                    <a:pt x="353567" y="1847755"/>
                  </a:cubicBezTo>
                  <a:cubicBezTo>
                    <a:pt x="357701" y="1840158"/>
                    <a:pt x="347757" y="1824069"/>
                    <a:pt x="332786" y="1825745"/>
                  </a:cubicBezTo>
                  <a:close/>
                  <a:moveTo>
                    <a:pt x="313010" y="1802841"/>
                  </a:moveTo>
                  <a:cubicBezTo>
                    <a:pt x="304184" y="1804182"/>
                    <a:pt x="309882" y="1820270"/>
                    <a:pt x="315692" y="1816025"/>
                  </a:cubicBezTo>
                  <a:cubicBezTo>
                    <a:pt x="325300" y="1808986"/>
                    <a:pt x="321837" y="1801501"/>
                    <a:pt x="313010" y="1802841"/>
                  </a:cubicBezTo>
                  <a:close/>
                  <a:moveTo>
                    <a:pt x="219496" y="1772452"/>
                  </a:moveTo>
                  <a:cubicBezTo>
                    <a:pt x="227428" y="1780831"/>
                    <a:pt x="233126" y="1778597"/>
                    <a:pt x="235361" y="1771111"/>
                  </a:cubicBezTo>
                  <a:cubicBezTo>
                    <a:pt x="237595" y="1763625"/>
                    <a:pt x="211005" y="1763402"/>
                    <a:pt x="219496" y="1772452"/>
                  </a:cubicBezTo>
                  <a:close/>
                  <a:moveTo>
                    <a:pt x="261840" y="1790440"/>
                  </a:moveTo>
                  <a:cubicBezTo>
                    <a:pt x="267538" y="1799266"/>
                    <a:pt x="273795" y="1801054"/>
                    <a:pt x="278599" y="1793121"/>
                  </a:cubicBezTo>
                  <a:cubicBezTo>
                    <a:pt x="283403" y="1785189"/>
                    <a:pt x="255136" y="1780161"/>
                    <a:pt x="261840" y="1790440"/>
                  </a:cubicBezTo>
                  <a:close/>
                  <a:moveTo>
                    <a:pt x="2722046" y="987800"/>
                  </a:moveTo>
                  <a:cubicBezTo>
                    <a:pt x="2721264" y="979868"/>
                    <a:pt x="2697243" y="986236"/>
                    <a:pt x="2686070" y="977410"/>
                  </a:cubicBezTo>
                  <a:cubicBezTo>
                    <a:pt x="2674897" y="968584"/>
                    <a:pt x="2655680" y="1008581"/>
                    <a:pt x="2651658" y="1025340"/>
                  </a:cubicBezTo>
                  <a:cubicBezTo>
                    <a:pt x="2647636" y="1042099"/>
                    <a:pt x="2618029" y="1060534"/>
                    <a:pt x="2618029" y="1060534"/>
                  </a:cubicBezTo>
                  <a:cubicBezTo>
                    <a:pt x="2618029" y="1060534"/>
                    <a:pt x="2532447" y="1061428"/>
                    <a:pt x="2525296" y="1061428"/>
                  </a:cubicBezTo>
                  <a:cubicBezTo>
                    <a:pt x="2520269" y="1061428"/>
                    <a:pt x="2500605" y="1078410"/>
                    <a:pt x="2489097" y="1088689"/>
                  </a:cubicBezTo>
                  <a:cubicBezTo>
                    <a:pt x="2489432" y="1089136"/>
                    <a:pt x="2489768" y="1089583"/>
                    <a:pt x="2490103" y="1090141"/>
                  </a:cubicBezTo>
                  <a:cubicBezTo>
                    <a:pt x="2498705" y="1105783"/>
                    <a:pt x="2467310" y="1115280"/>
                    <a:pt x="2437368" y="1116509"/>
                  </a:cubicBezTo>
                  <a:cubicBezTo>
                    <a:pt x="2428095" y="1116844"/>
                    <a:pt x="2421168" y="1117849"/>
                    <a:pt x="2415805" y="1118631"/>
                  </a:cubicBezTo>
                  <a:cubicBezTo>
                    <a:pt x="2416810" y="1122318"/>
                    <a:pt x="2417704" y="1126341"/>
                    <a:pt x="2417369" y="1129357"/>
                  </a:cubicBezTo>
                  <a:cubicBezTo>
                    <a:pt x="2417146" y="1131257"/>
                    <a:pt x="2413905" y="1133603"/>
                    <a:pt x="2409325" y="1136061"/>
                  </a:cubicBezTo>
                  <a:cubicBezTo>
                    <a:pt x="2404744" y="1145334"/>
                    <a:pt x="2367986" y="1163322"/>
                    <a:pt x="2347429" y="1174159"/>
                  </a:cubicBezTo>
                  <a:cubicBezTo>
                    <a:pt x="2324637" y="1186114"/>
                    <a:pt x="2293465" y="1180081"/>
                    <a:pt x="2293465" y="1162093"/>
                  </a:cubicBezTo>
                  <a:cubicBezTo>
                    <a:pt x="2293465" y="1144105"/>
                    <a:pt x="2310224" y="1147680"/>
                    <a:pt x="2313799" y="1156060"/>
                  </a:cubicBezTo>
                  <a:cubicBezTo>
                    <a:pt x="2315140" y="1159188"/>
                    <a:pt x="2319162" y="1156954"/>
                    <a:pt x="2324637" y="1152931"/>
                  </a:cubicBezTo>
                  <a:cubicBezTo>
                    <a:pt x="2318938" y="1147345"/>
                    <a:pt x="2319050" y="1138519"/>
                    <a:pt x="2320279" y="1131703"/>
                  </a:cubicBezTo>
                  <a:cubicBezTo>
                    <a:pt x="2313464" y="1128687"/>
                    <a:pt x="2324078" y="1101873"/>
                    <a:pt x="2310224" y="1097292"/>
                  </a:cubicBezTo>
                  <a:cubicBezTo>
                    <a:pt x="2295811" y="1092488"/>
                    <a:pt x="2279052" y="1117626"/>
                    <a:pt x="2281398" y="1101984"/>
                  </a:cubicBezTo>
                  <a:cubicBezTo>
                    <a:pt x="2283856" y="1086454"/>
                    <a:pt x="2305420" y="1073271"/>
                    <a:pt x="2292236" y="1052825"/>
                  </a:cubicBezTo>
                  <a:cubicBezTo>
                    <a:pt x="2279052" y="1032491"/>
                    <a:pt x="2255031" y="1032491"/>
                    <a:pt x="2250227" y="1048021"/>
                  </a:cubicBezTo>
                  <a:cubicBezTo>
                    <a:pt x="2245423" y="1063662"/>
                    <a:pt x="2228664" y="1056400"/>
                    <a:pt x="2222631" y="1068467"/>
                  </a:cubicBezTo>
                  <a:cubicBezTo>
                    <a:pt x="2216597" y="1080421"/>
                    <a:pt x="2210676" y="1106789"/>
                    <a:pt x="2215480" y="1126005"/>
                  </a:cubicBezTo>
                  <a:cubicBezTo>
                    <a:pt x="2220284" y="1145222"/>
                    <a:pt x="2214251" y="1154719"/>
                    <a:pt x="2196263" y="1165556"/>
                  </a:cubicBezTo>
                  <a:cubicBezTo>
                    <a:pt x="2178275" y="1176394"/>
                    <a:pt x="2168891" y="1149021"/>
                    <a:pt x="2175929" y="1114051"/>
                  </a:cubicBezTo>
                  <a:cubicBezTo>
                    <a:pt x="2180733" y="1090030"/>
                    <a:pt x="2193917" y="1067349"/>
                    <a:pt x="2181962" y="1067349"/>
                  </a:cubicBezTo>
                  <a:cubicBezTo>
                    <a:pt x="2170008" y="1067349"/>
                    <a:pt x="2197604" y="1038524"/>
                    <a:pt x="2222742" y="1032602"/>
                  </a:cubicBezTo>
                  <a:cubicBezTo>
                    <a:pt x="2247881" y="1026569"/>
                    <a:pt x="2279052" y="1029027"/>
                    <a:pt x="2279052" y="1021765"/>
                  </a:cubicBezTo>
                  <a:cubicBezTo>
                    <a:pt x="2279052" y="1020313"/>
                    <a:pt x="2280169" y="1019419"/>
                    <a:pt x="2282069" y="1018637"/>
                  </a:cubicBezTo>
                  <a:cubicBezTo>
                    <a:pt x="2276930" y="1014615"/>
                    <a:pt x="2271232" y="1010816"/>
                    <a:pt x="2266651" y="1007911"/>
                  </a:cubicBezTo>
                  <a:cubicBezTo>
                    <a:pt x="2266204" y="1009475"/>
                    <a:pt x="2265198" y="1010928"/>
                    <a:pt x="2263411" y="1012157"/>
                  </a:cubicBezTo>
                  <a:cubicBezTo>
                    <a:pt x="2253579" y="1019084"/>
                    <a:pt x="2256260" y="1001319"/>
                    <a:pt x="2238272" y="1001319"/>
                  </a:cubicBezTo>
                  <a:cubicBezTo>
                    <a:pt x="2220284" y="1001319"/>
                    <a:pt x="2202296" y="1018078"/>
                    <a:pt x="2187884" y="1010928"/>
                  </a:cubicBezTo>
                  <a:cubicBezTo>
                    <a:pt x="2173471" y="1003665"/>
                    <a:pt x="2180733" y="994169"/>
                    <a:pt x="2167438" y="994169"/>
                  </a:cubicBezTo>
                  <a:cubicBezTo>
                    <a:pt x="2154254" y="994169"/>
                    <a:pt x="2177046" y="969030"/>
                    <a:pt x="2157830" y="979756"/>
                  </a:cubicBezTo>
                  <a:cubicBezTo>
                    <a:pt x="2138613" y="990594"/>
                    <a:pt x="2109899" y="1016961"/>
                    <a:pt x="2096715" y="1004894"/>
                  </a:cubicBezTo>
                  <a:cubicBezTo>
                    <a:pt x="2083532" y="992940"/>
                    <a:pt x="2071577" y="1008470"/>
                    <a:pt x="2061969" y="998861"/>
                  </a:cubicBezTo>
                  <a:cubicBezTo>
                    <a:pt x="2052360" y="989253"/>
                    <a:pt x="2095486" y="962885"/>
                    <a:pt x="2115932" y="964114"/>
                  </a:cubicBezTo>
                  <a:cubicBezTo>
                    <a:pt x="2120960" y="964338"/>
                    <a:pt x="2125541" y="962215"/>
                    <a:pt x="2129786" y="958752"/>
                  </a:cubicBezTo>
                  <a:cubicBezTo>
                    <a:pt x="2119061" y="954841"/>
                    <a:pt x="2096939" y="946238"/>
                    <a:pt x="2091129" y="953389"/>
                  </a:cubicBezTo>
                  <a:cubicBezTo>
                    <a:pt x="2083979" y="962215"/>
                    <a:pt x="2073588" y="956517"/>
                    <a:pt x="2068002" y="949367"/>
                  </a:cubicBezTo>
                  <a:cubicBezTo>
                    <a:pt x="2062416" y="942216"/>
                    <a:pt x="2055153" y="951713"/>
                    <a:pt x="2045657" y="940540"/>
                  </a:cubicBezTo>
                  <a:cubicBezTo>
                    <a:pt x="2036048" y="929368"/>
                    <a:pt x="2026440" y="937300"/>
                    <a:pt x="2020854" y="939758"/>
                  </a:cubicBezTo>
                  <a:cubicBezTo>
                    <a:pt x="2015267" y="942105"/>
                    <a:pt x="2008117" y="935736"/>
                    <a:pt x="1997615" y="931826"/>
                  </a:cubicBezTo>
                  <a:cubicBezTo>
                    <a:pt x="1987224" y="927803"/>
                    <a:pt x="1995268" y="917413"/>
                    <a:pt x="1986442" y="911045"/>
                  </a:cubicBezTo>
                  <a:cubicBezTo>
                    <a:pt x="1977615" y="904676"/>
                    <a:pt x="1977169" y="923223"/>
                    <a:pt x="1977169" y="923223"/>
                  </a:cubicBezTo>
                  <a:lnTo>
                    <a:pt x="1232068" y="927245"/>
                  </a:lnTo>
                  <a:cubicBezTo>
                    <a:pt x="1232850" y="928474"/>
                    <a:pt x="1233744" y="929703"/>
                    <a:pt x="1234750" y="930708"/>
                  </a:cubicBezTo>
                  <a:cubicBezTo>
                    <a:pt x="1243688" y="940317"/>
                    <a:pt x="1236537" y="947467"/>
                    <a:pt x="1239554" y="958863"/>
                  </a:cubicBezTo>
                  <a:cubicBezTo>
                    <a:pt x="1242570" y="970259"/>
                    <a:pt x="1240112" y="986460"/>
                    <a:pt x="1231174" y="986460"/>
                  </a:cubicBezTo>
                  <a:cubicBezTo>
                    <a:pt x="1222236" y="986460"/>
                    <a:pt x="1221007" y="976293"/>
                    <a:pt x="1227599" y="972717"/>
                  </a:cubicBezTo>
                  <a:cubicBezTo>
                    <a:pt x="1234191" y="969142"/>
                    <a:pt x="1230616" y="955958"/>
                    <a:pt x="1224024" y="955958"/>
                  </a:cubicBezTo>
                  <a:cubicBezTo>
                    <a:pt x="1220114" y="955958"/>
                    <a:pt x="1218661" y="951378"/>
                    <a:pt x="1218773" y="946127"/>
                  </a:cubicBezTo>
                  <a:cubicBezTo>
                    <a:pt x="1206595" y="949590"/>
                    <a:pt x="1192517" y="948026"/>
                    <a:pt x="1176094" y="946015"/>
                  </a:cubicBezTo>
                  <a:cubicBezTo>
                    <a:pt x="1176429" y="946685"/>
                    <a:pt x="1176652" y="947356"/>
                    <a:pt x="1176652" y="948138"/>
                  </a:cubicBezTo>
                  <a:cubicBezTo>
                    <a:pt x="1177211" y="955288"/>
                    <a:pt x="1180898" y="971488"/>
                    <a:pt x="1190394" y="984113"/>
                  </a:cubicBezTo>
                  <a:cubicBezTo>
                    <a:pt x="1200003" y="996739"/>
                    <a:pt x="1193411" y="1004447"/>
                    <a:pt x="1202349" y="1009252"/>
                  </a:cubicBezTo>
                  <a:cubicBezTo>
                    <a:pt x="1211399" y="1014056"/>
                    <a:pt x="1210729" y="1019419"/>
                    <a:pt x="1202349" y="1018190"/>
                  </a:cubicBezTo>
                  <a:cubicBezTo>
                    <a:pt x="1193970" y="1017073"/>
                    <a:pt x="1200003" y="1024782"/>
                    <a:pt x="1196986" y="1042770"/>
                  </a:cubicBezTo>
                  <a:cubicBezTo>
                    <a:pt x="1193970" y="1060757"/>
                    <a:pt x="1194528" y="1097850"/>
                    <a:pt x="1192741" y="1109358"/>
                  </a:cubicBezTo>
                  <a:cubicBezTo>
                    <a:pt x="1190953" y="1120754"/>
                    <a:pt x="1177769" y="1139301"/>
                    <a:pt x="1185590" y="1151367"/>
                  </a:cubicBezTo>
                  <a:cubicBezTo>
                    <a:pt x="1193411" y="1163322"/>
                    <a:pt x="1198774" y="1180081"/>
                    <a:pt x="1194528" y="1195052"/>
                  </a:cubicBezTo>
                  <a:cubicBezTo>
                    <a:pt x="1190283" y="1210023"/>
                    <a:pt x="1190953" y="1219073"/>
                    <a:pt x="1197545" y="1230469"/>
                  </a:cubicBezTo>
                  <a:cubicBezTo>
                    <a:pt x="1204137" y="1241865"/>
                    <a:pt x="1198774" y="1261641"/>
                    <a:pt x="1205924" y="1265775"/>
                  </a:cubicBezTo>
                  <a:cubicBezTo>
                    <a:pt x="1213075" y="1270020"/>
                    <a:pt x="1219667" y="1278400"/>
                    <a:pt x="1226258" y="1289125"/>
                  </a:cubicBezTo>
                  <a:cubicBezTo>
                    <a:pt x="1232850" y="1299963"/>
                    <a:pt x="1238883" y="1293371"/>
                    <a:pt x="1240001" y="1304097"/>
                  </a:cubicBezTo>
                  <a:cubicBezTo>
                    <a:pt x="1241230" y="1314934"/>
                    <a:pt x="1241230" y="1316722"/>
                    <a:pt x="1250838" y="1320855"/>
                  </a:cubicBezTo>
                  <a:cubicBezTo>
                    <a:pt x="1260447" y="1325101"/>
                    <a:pt x="1254413" y="1335827"/>
                    <a:pt x="1254413" y="1341860"/>
                  </a:cubicBezTo>
                  <a:cubicBezTo>
                    <a:pt x="1254413" y="1347893"/>
                    <a:pt x="1267038" y="1358619"/>
                    <a:pt x="1282568" y="1372473"/>
                  </a:cubicBezTo>
                  <a:cubicBezTo>
                    <a:pt x="1298098" y="1386215"/>
                    <a:pt x="1285026" y="1397611"/>
                    <a:pt x="1296422" y="1397611"/>
                  </a:cubicBezTo>
                  <a:cubicBezTo>
                    <a:pt x="1307818" y="1397611"/>
                    <a:pt x="1318656" y="1404203"/>
                    <a:pt x="1329940" y="1411465"/>
                  </a:cubicBezTo>
                  <a:cubicBezTo>
                    <a:pt x="1341336" y="1418616"/>
                    <a:pt x="1344911" y="1414482"/>
                    <a:pt x="1352732" y="1416269"/>
                  </a:cubicBezTo>
                  <a:cubicBezTo>
                    <a:pt x="1360553" y="1418057"/>
                    <a:pt x="1374966" y="1434928"/>
                    <a:pt x="1377871" y="1446212"/>
                  </a:cubicBezTo>
                  <a:cubicBezTo>
                    <a:pt x="1379323" y="1451575"/>
                    <a:pt x="1381111" y="1457161"/>
                    <a:pt x="1383904" y="1463306"/>
                  </a:cubicBezTo>
                  <a:lnTo>
                    <a:pt x="1446024" y="1455150"/>
                  </a:lnTo>
                  <a:cubicBezTo>
                    <a:pt x="1446024" y="1455150"/>
                    <a:pt x="1465240" y="1468669"/>
                    <a:pt x="1476078" y="1471239"/>
                  </a:cubicBezTo>
                  <a:cubicBezTo>
                    <a:pt x="1486915" y="1473808"/>
                    <a:pt x="1545906" y="1495483"/>
                    <a:pt x="1545906" y="1495483"/>
                  </a:cubicBezTo>
                  <a:lnTo>
                    <a:pt x="1622774" y="1494813"/>
                  </a:lnTo>
                  <a:lnTo>
                    <a:pt x="1631712" y="1483305"/>
                  </a:lnTo>
                  <a:lnTo>
                    <a:pt x="1673944" y="1483305"/>
                  </a:lnTo>
                  <a:cubicBezTo>
                    <a:pt x="1673944" y="1483305"/>
                    <a:pt x="1700870" y="1509561"/>
                    <a:pt x="1704669" y="1510901"/>
                  </a:cubicBezTo>
                  <a:cubicBezTo>
                    <a:pt x="1708468" y="1512130"/>
                    <a:pt x="1721987" y="1524308"/>
                    <a:pt x="1721987" y="1532017"/>
                  </a:cubicBezTo>
                  <a:cubicBezTo>
                    <a:pt x="1721987" y="1539615"/>
                    <a:pt x="1725227" y="1546095"/>
                    <a:pt x="1731595" y="1549335"/>
                  </a:cubicBezTo>
                  <a:cubicBezTo>
                    <a:pt x="1737963" y="1552575"/>
                    <a:pt x="1759750" y="1566653"/>
                    <a:pt x="1762990" y="1565312"/>
                  </a:cubicBezTo>
                  <a:cubicBezTo>
                    <a:pt x="1766230" y="1564083"/>
                    <a:pt x="1772598" y="1539727"/>
                    <a:pt x="1784106" y="1540397"/>
                  </a:cubicBezTo>
                  <a:cubicBezTo>
                    <a:pt x="1795614" y="1541067"/>
                    <a:pt x="1827009" y="1550005"/>
                    <a:pt x="1832148" y="1567882"/>
                  </a:cubicBezTo>
                  <a:cubicBezTo>
                    <a:pt x="1837288" y="1585869"/>
                    <a:pt x="1852594" y="1600506"/>
                    <a:pt x="1857734" y="1604416"/>
                  </a:cubicBezTo>
                  <a:cubicBezTo>
                    <a:pt x="1862873" y="1608215"/>
                    <a:pt x="1860303" y="1619164"/>
                    <a:pt x="1864102" y="1624974"/>
                  </a:cubicBezTo>
                  <a:cubicBezTo>
                    <a:pt x="1867901" y="1630672"/>
                    <a:pt x="1867342" y="1641621"/>
                    <a:pt x="1871811" y="1641621"/>
                  </a:cubicBezTo>
                  <a:cubicBezTo>
                    <a:pt x="1876280" y="1641621"/>
                    <a:pt x="1899407" y="1655698"/>
                    <a:pt x="1909574" y="1655140"/>
                  </a:cubicBezTo>
                  <a:cubicBezTo>
                    <a:pt x="1912591" y="1654916"/>
                    <a:pt x="1916613" y="1656815"/>
                    <a:pt x="1920859" y="1659385"/>
                  </a:cubicBezTo>
                  <a:cubicBezTo>
                    <a:pt x="1922088" y="1637934"/>
                    <a:pt x="1900078" y="1634358"/>
                    <a:pt x="1913038" y="1624527"/>
                  </a:cubicBezTo>
                  <a:cubicBezTo>
                    <a:pt x="1928009" y="1613131"/>
                    <a:pt x="1912479" y="1603522"/>
                    <a:pt x="1919630" y="1598718"/>
                  </a:cubicBezTo>
                  <a:cubicBezTo>
                    <a:pt x="1926780" y="1593914"/>
                    <a:pt x="1939405" y="1589109"/>
                    <a:pt x="1939405" y="1581959"/>
                  </a:cubicBezTo>
                  <a:cubicBezTo>
                    <a:pt x="1939405" y="1574809"/>
                    <a:pt x="1945997" y="1574809"/>
                    <a:pt x="1955606" y="1575926"/>
                  </a:cubicBezTo>
                  <a:cubicBezTo>
                    <a:pt x="1965214" y="1577155"/>
                    <a:pt x="1983202" y="1560284"/>
                    <a:pt x="1981973" y="1553692"/>
                  </a:cubicBezTo>
                  <a:cubicBezTo>
                    <a:pt x="1980744" y="1547101"/>
                    <a:pt x="1983760" y="1545983"/>
                    <a:pt x="1995157" y="1548330"/>
                  </a:cubicBezTo>
                  <a:cubicBezTo>
                    <a:pt x="2006553" y="1550788"/>
                    <a:pt x="2004765" y="1535146"/>
                    <a:pt x="2011915" y="1537492"/>
                  </a:cubicBezTo>
                  <a:cubicBezTo>
                    <a:pt x="2019066" y="1539950"/>
                    <a:pt x="2025099" y="1544084"/>
                    <a:pt x="2025770" y="1538721"/>
                  </a:cubicBezTo>
                  <a:cubicBezTo>
                    <a:pt x="2026328" y="1533358"/>
                    <a:pt x="2033590" y="1534475"/>
                    <a:pt x="2038953" y="1541738"/>
                  </a:cubicBezTo>
                  <a:cubicBezTo>
                    <a:pt x="2044316" y="1549000"/>
                    <a:pt x="2059958" y="1550788"/>
                    <a:pt x="2061187" y="1542408"/>
                  </a:cubicBezTo>
                  <a:cubicBezTo>
                    <a:pt x="2062416" y="1534029"/>
                    <a:pt x="2071354" y="1542408"/>
                    <a:pt x="2079175" y="1550788"/>
                  </a:cubicBezTo>
                  <a:cubicBezTo>
                    <a:pt x="2086995" y="1559167"/>
                    <a:pt x="2090570" y="1556821"/>
                    <a:pt x="2101967" y="1557379"/>
                  </a:cubicBezTo>
                  <a:cubicBezTo>
                    <a:pt x="2113363" y="1557938"/>
                    <a:pt x="2113363" y="1554921"/>
                    <a:pt x="2113921" y="1547771"/>
                  </a:cubicBezTo>
                  <a:cubicBezTo>
                    <a:pt x="2114480" y="1540620"/>
                    <a:pt x="2126546" y="1563412"/>
                    <a:pt x="2137942" y="1564530"/>
                  </a:cubicBezTo>
                  <a:cubicBezTo>
                    <a:pt x="2149338" y="1565759"/>
                    <a:pt x="2140289" y="1557379"/>
                    <a:pt x="2131909" y="1550788"/>
                  </a:cubicBezTo>
                  <a:cubicBezTo>
                    <a:pt x="2123530" y="1544196"/>
                    <a:pt x="2133697" y="1541179"/>
                    <a:pt x="2126546" y="1535816"/>
                  </a:cubicBezTo>
                  <a:cubicBezTo>
                    <a:pt x="2119396" y="1530453"/>
                    <a:pt x="2135484" y="1523191"/>
                    <a:pt x="2149897" y="1523862"/>
                  </a:cubicBezTo>
                  <a:cubicBezTo>
                    <a:pt x="2164310" y="1524420"/>
                    <a:pt x="2163639" y="1527995"/>
                    <a:pt x="2169114" y="1519616"/>
                  </a:cubicBezTo>
                  <a:cubicBezTo>
                    <a:pt x="2174477" y="1511236"/>
                    <a:pt x="2179951" y="1519616"/>
                    <a:pt x="2179951" y="1526766"/>
                  </a:cubicBezTo>
                  <a:cubicBezTo>
                    <a:pt x="2179951" y="1534029"/>
                    <a:pt x="2203302" y="1522633"/>
                    <a:pt x="2215927" y="1522633"/>
                  </a:cubicBezTo>
                  <a:cubicBezTo>
                    <a:pt x="2228552" y="1522633"/>
                    <a:pt x="2239948" y="1533358"/>
                    <a:pt x="2241065" y="1540620"/>
                  </a:cubicBezTo>
                  <a:cubicBezTo>
                    <a:pt x="2242294" y="1547771"/>
                    <a:pt x="2250674" y="1551346"/>
                    <a:pt x="2259612" y="1543637"/>
                  </a:cubicBezTo>
                  <a:cubicBezTo>
                    <a:pt x="2268550" y="1535816"/>
                    <a:pt x="2276371" y="1526878"/>
                    <a:pt x="2284750" y="1535258"/>
                  </a:cubicBezTo>
                  <a:cubicBezTo>
                    <a:pt x="2293130" y="1543637"/>
                    <a:pt x="2301509" y="1555033"/>
                    <a:pt x="2311676" y="1565200"/>
                  </a:cubicBezTo>
                  <a:cubicBezTo>
                    <a:pt x="2321843" y="1575367"/>
                    <a:pt x="2306872" y="1587992"/>
                    <a:pt x="2312235" y="1595813"/>
                  </a:cubicBezTo>
                  <a:cubicBezTo>
                    <a:pt x="2317598" y="1603634"/>
                    <a:pt x="2311676" y="1614360"/>
                    <a:pt x="2323631" y="1622739"/>
                  </a:cubicBezTo>
                  <a:cubicBezTo>
                    <a:pt x="2335586" y="1631119"/>
                    <a:pt x="2324860" y="1648548"/>
                    <a:pt x="2334468" y="1650894"/>
                  </a:cubicBezTo>
                  <a:cubicBezTo>
                    <a:pt x="2344077" y="1653240"/>
                    <a:pt x="2351898" y="1668323"/>
                    <a:pt x="2353015" y="1674245"/>
                  </a:cubicBezTo>
                  <a:cubicBezTo>
                    <a:pt x="2354244" y="1680278"/>
                    <a:pt x="2372232" y="1688099"/>
                    <a:pt x="2373461" y="1677820"/>
                  </a:cubicBezTo>
                  <a:cubicBezTo>
                    <a:pt x="2374690" y="1667653"/>
                    <a:pt x="2384298" y="1655586"/>
                    <a:pt x="2385415" y="1646090"/>
                  </a:cubicBezTo>
                  <a:cubicBezTo>
                    <a:pt x="2386644" y="1636481"/>
                    <a:pt x="2378265" y="1602293"/>
                    <a:pt x="2370444" y="1591567"/>
                  </a:cubicBezTo>
                  <a:cubicBezTo>
                    <a:pt x="2362623" y="1580730"/>
                    <a:pt x="2372232" y="1578384"/>
                    <a:pt x="2362623" y="1565759"/>
                  </a:cubicBezTo>
                  <a:cubicBezTo>
                    <a:pt x="2353015" y="1553134"/>
                    <a:pt x="2347093" y="1531012"/>
                    <a:pt x="2347652" y="1513024"/>
                  </a:cubicBezTo>
                  <a:cubicBezTo>
                    <a:pt x="2348211" y="1495036"/>
                    <a:pt x="2369215" y="1465652"/>
                    <a:pt x="2379382" y="1456714"/>
                  </a:cubicBezTo>
                  <a:cubicBezTo>
                    <a:pt x="2389549" y="1447776"/>
                    <a:pt x="2400945" y="1452580"/>
                    <a:pt x="2403403" y="1442972"/>
                  </a:cubicBezTo>
                  <a:cubicBezTo>
                    <a:pt x="2405861" y="1433363"/>
                    <a:pt x="2418375" y="1421409"/>
                    <a:pt x="2425637" y="1421409"/>
                  </a:cubicBezTo>
                  <a:cubicBezTo>
                    <a:pt x="2432787" y="1421409"/>
                    <a:pt x="2440608" y="1423197"/>
                    <a:pt x="2441837" y="1415376"/>
                  </a:cubicBezTo>
                  <a:cubicBezTo>
                    <a:pt x="2443066" y="1407555"/>
                    <a:pt x="2455021" y="1397946"/>
                    <a:pt x="2470551" y="1395600"/>
                  </a:cubicBezTo>
                  <a:cubicBezTo>
                    <a:pt x="2486192" y="1393142"/>
                    <a:pt x="2477142" y="1384763"/>
                    <a:pt x="2473009" y="1377612"/>
                  </a:cubicBezTo>
                  <a:cubicBezTo>
                    <a:pt x="2468763" y="1370462"/>
                    <a:pt x="2476584" y="1363200"/>
                    <a:pt x="2479600" y="1368004"/>
                  </a:cubicBezTo>
                  <a:cubicBezTo>
                    <a:pt x="2482617" y="1372808"/>
                    <a:pt x="2492225" y="1373367"/>
                    <a:pt x="2498147" y="1369233"/>
                  </a:cubicBezTo>
                  <a:cubicBezTo>
                    <a:pt x="2504180" y="1365099"/>
                    <a:pt x="2517922" y="1353703"/>
                    <a:pt x="2504739" y="1353033"/>
                  </a:cubicBezTo>
                  <a:cubicBezTo>
                    <a:pt x="2491555" y="1352362"/>
                    <a:pt x="2488539" y="1346999"/>
                    <a:pt x="2496359" y="1343983"/>
                  </a:cubicBezTo>
                  <a:cubicBezTo>
                    <a:pt x="2504180" y="1340966"/>
                    <a:pt x="2497588" y="1326665"/>
                    <a:pt x="2486751" y="1325436"/>
                  </a:cubicBezTo>
                  <a:cubicBezTo>
                    <a:pt x="2475913" y="1324207"/>
                    <a:pt x="2479489" y="1318844"/>
                    <a:pt x="2486081" y="1312253"/>
                  </a:cubicBezTo>
                  <a:cubicBezTo>
                    <a:pt x="2492672" y="1305661"/>
                    <a:pt x="2476472" y="1294935"/>
                    <a:pt x="2468651" y="1289461"/>
                  </a:cubicBezTo>
                  <a:cubicBezTo>
                    <a:pt x="2460830" y="1284098"/>
                    <a:pt x="2473455" y="1281081"/>
                    <a:pt x="2479377" y="1279852"/>
                  </a:cubicBezTo>
                  <a:cubicBezTo>
                    <a:pt x="2485410" y="1278623"/>
                    <a:pt x="2480606" y="1251138"/>
                    <a:pt x="2483623" y="1244547"/>
                  </a:cubicBezTo>
                  <a:cubicBezTo>
                    <a:pt x="2486639" y="1237955"/>
                    <a:pt x="2496806" y="1237955"/>
                    <a:pt x="2492561" y="1244547"/>
                  </a:cubicBezTo>
                  <a:cubicBezTo>
                    <a:pt x="2488315" y="1251138"/>
                    <a:pt x="2482394" y="1261976"/>
                    <a:pt x="2490214" y="1270914"/>
                  </a:cubicBezTo>
                  <a:cubicBezTo>
                    <a:pt x="2498035" y="1279852"/>
                    <a:pt x="2500381" y="1289461"/>
                    <a:pt x="2497365" y="1303314"/>
                  </a:cubicBezTo>
                  <a:cubicBezTo>
                    <a:pt x="2494348" y="1317169"/>
                    <a:pt x="2500381" y="1313482"/>
                    <a:pt x="2509320" y="1295494"/>
                  </a:cubicBezTo>
                  <a:cubicBezTo>
                    <a:pt x="2518257" y="1277506"/>
                    <a:pt x="2519486" y="1261976"/>
                    <a:pt x="2513565" y="1260077"/>
                  </a:cubicBezTo>
                  <a:cubicBezTo>
                    <a:pt x="2507532" y="1258289"/>
                    <a:pt x="2508202" y="1240301"/>
                    <a:pt x="2514794" y="1248680"/>
                  </a:cubicBezTo>
                  <a:cubicBezTo>
                    <a:pt x="2521386" y="1257060"/>
                    <a:pt x="2523844" y="1258289"/>
                    <a:pt x="2534011" y="1247451"/>
                  </a:cubicBezTo>
                  <a:cubicBezTo>
                    <a:pt x="2544178" y="1236614"/>
                    <a:pt x="2555015" y="1218068"/>
                    <a:pt x="2548424" y="1213822"/>
                  </a:cubicBezTo>
                  <a:cubicBezTo>
                    <a:pt x="2541832" y="1209688"/>
                    <a:pt x="2551440" y="1205443"/>
                    <a:pt x="2563395" y="1206113"/>
                  </a:cubicBezTo>
                  <a:cubicBezTo>
                    <a:pt x="2575349" y="1206672"/>
                    <a:pt x="2601158" y="1198851"/>
                    <a:pt x="2602946" y="1195275"/>
                  </a:cubicBezTo>
                  <a:cubicBezTo>
                    <a:pt x="2608756" y="1183544"/>
                    <a:pt x="2561607" y="1200638"/>
                    <a:pt x="2561607" y="1194046"/>
                  </a:cubicBezTo>
                  <a:cubicBezTo>
                    <a:pt x="2561607" y="1187455"/>
                    <a:pt x="2591550" y="1180863"/>
                    <a:pt x="2605404" y="1180193"/>
                  </a:cubicBezTo>
                  <a:cubicBezTo>
                    <a:pt x="2619146" y="1179634"/>
                    <a:pt x="2612554" y="1161087"/>
                    <a:pt x="2618588" y="1168796"/>
                  </a:cubicBezTo>
                  <a:cubicBezTo>
                    <a:pt x="2624621" y="1176617"/>
                    <a:pt x="2633559" y="1175388"/>
                    <a:pt x="2641380" y="1170584"/>
                  </a:cubicBezTo>
                  <a:cubicBezTo>
                    <a:pt x="2649200" y="1165780"/>
                    <a:pt x="2643167" y="1152038"/>
                    <a:pt x="2634229" y="1149580"/>
                  </a:cubicBezTo>
                  <a:cubicBezTo>
                    <a:pt x="2625179" y="1147233"/>
                    <a:pt x="2640821" y="1141200"/>
                    <a:pt x="2637804" y="1135837"/>
                  </a:cubicBezTo>
                  <a:cubicBezTo>
                    <a:pt x="2634788" y="1130474"/>
                    <a:pt x="2643838" y="1108800"/>
                    <a:pt x="2655234" y="1106453"/>
                  </a:cubicBezTo>
                  <a:cubicBezTo>
                    <a:pt x="2666630" y="1104107"/>
                    <a:pt x="2661267" y="1096845"/>
                    <a:pt x="2670875" y="1096845"/>
                  </a:cubicBezTo>
                  <a:cubicBezTo>
                    <a:pt x="2680484" y="1096845"/>
                    <a:pt x="2682271" y="1085449"/>
                    <a:pt x="2690651" y="1077069"/>
                  </a:cubicBezTo>
                  <a:cubicBezTo>
                    <a:pt x="2699030" y="1068690"/>
                    <a:pt x="2710985" y="1090253"/>
                    <a:pt x="2724169" y="1078298"/>
                  </a:cubicBezTo>
                  <a:cubicBezTo>
                    <a:pt x="2729531" y="1073383"/>
                    <a:pt x="2736905" y="1067908"/>
                    <a:pt x="2744391" y="1063215"/>
                  </a:cubicBezTo>
                  <a:cubicBezTo>
                    <a:pt x="2714001" y="1022435"/>
                    <a:pt x="2722716" y="995286"/>
                    <a:pt x="2722046" y="98780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6D1D3DA1-507E-4DAD-D700-05772625E8A7}"/>
                </a:ext>
              </a:extLst>
            </p:cNvPr>
            <p:cNvSpPr/>
            <p:nvPr/>
          </p:nvSpPr>
          <p:spPr>
            <a:xfrm>
              <a:off x="5845918" y="2852941"/>
              <a:ext cx="342640" cy="246001"/>
            </a:xfrm>
            <a:custGeom>
              <a:avLst/>
              <a:gdLst>
                <a:gd name="connsiteX0" fmla="*/ 340096 w 342640"/>
                <a:gd name="connsiteY0" fmla="*/ 44020 h 246001"/>
                <a:gd name="connsiteX1" fmla="*/ 312276 w 342640"/>
                <a:gd name="connsiteY1" fmla="*/ 43238 h 246001"/>
                <a:gd name="connsiteX2" fmla="*/ 280211 w 342640"/>
                <a:gd name="connsiteY2" fmla="*/ 35417 h 246001"/>
                <a:gd name="connsiteX3" fmla="*/ 267586 w 342640"/>
                <a:gd name="connsiteY3" fmla="*/ 32512 h 246001"/>
                <a:gd name="connsiteX4" fmla="*/ 246134 w 342640"/>
                <a:gd name="connsiteY4" fmla="*/ 34523 h 246001"/>
                <a:gd name="connsiteX5" fmla="*/ 219879 w 342640"/>
                <a:gd name="connsiteY5" fmla="*/ 21898 h 246001"/>
                <a:gd name="connsiteX6" fmla="*/ 204572 w 342640"/>
                <a:gd name="connsiteY6" fmla="*/ 14301 h 246001"/>
                <a:gd name="connsiteX7" fmla="*/ 157759 w 342640"/>
                <a:gd name="connsiteY7" fmla="*/ 9161 h 246001"/>
                <a:gd name="connsiteX8" fmla="*/ 68601 w 342640"/>
                <a:gd name="connsiteY8" fmla="*/ 8379 h 246001"/>
                <a:gd name="connsiteX9" fmla="*/ 35866 w 342640"/>
                <a:gd name="connsiteY9" fmla="*/ 0 h 246001"/>
                <a:gd name="connsiteX10" fmla="*/ 13521 w 342640"/>
                <a:gd name="connsiteY10" fmla="*/ 13966 h 246001"/>
                <a:gd name="connsiteX11" fmla="*/ 7487 w 342640"/>
                <a:gd name="connsiteY11" fmla="*/ 33518 h 246001"/>
                <a:gd name="connsiteX12" fmla="*/ 12403 w 342640"/>
                <a:gd name="connsiteY12" fmla="*/ 59885 h 246001"/>
                <a:gd name="connsiteX13" fmla="*/ 19554 w 342640"/>
                <a:gd name="connsiteY13" fmla="*/ 56868 h 246001"/>
                <a:gd name="connsiteX14" fmla="*/ 29274 w 342640"/>
                <a:gd name="connsiteY14" fmla="*/ 57874 h 246001"/>
                <a:gd name="connsiteX15" fmla="*/ 45810 w 342640"/>
                <a:gd name="connsiteY15" fmla="*/ 61784 h 246001"/>
                <a:gd name="connsiteX16" fmla="*/ 56535 w 342640"/>
                <a:gd name="connsiteY16" fmla="*/ 61784 h 246001"/>
                <a:gd name="connsiteX17" fmla="*/ 73071 w 342640"/>
                <a:gd name="connsiteY17" fmla="*/ 64689 h 246001"/>
                <a:gd name="connsiteX18" fmla="*/ 79886 w 342640"/>
                <a:gd name="connsiteY18" fmla="*/ 75415 h 246001"/>
                <a:gd name="connsiteX19" fmla="*/ 62345 w 342640"/>
                <a:gd name="connsiteY19" fmla="*/ 90945 h 246001"/>
                <a:gd name="connsiteX20" fmla="*/ 64244 w 342640"/>
                <a:gd name="connsiteY20" fmla="*/ 116195 h 246001"/>
                <a:gd name="connsiteX21" fmla="*/ 59440 w 342640"/>
                <a:gd name="connsiteY21" fmla="*/ 134741 h 246001"/>
                <a:gd name="connsiteX22" fmla="*/ 52625 w 342640"/>
                <a:gd name="connsiteY22" fmla="*/ 145467 h 246001"/>
                <a:gd name="connsiteX23" fmla="*/ 60446 w 342640"/>
                <a:gd name="connsiteY23" fmla="*/ 160103 h 246001"/>
                <a:gd name="connsiteX24" fmla="*/ 53630 w 342640"/>
                <a:gd name="connsiteY24" fmla="*/ 174628 h 246001"/>
                <a:gd name="connsiteX25" fmla="*/ 59440 w 342640"/>
                <a:gd name="connsiteY25" fmla="*/ 188258 h 246001"/>
                <a:gd name="connsiteX26" fmla="*/ 48714 w 342640"/>
                <a:gd name="connsiteY26" fmla="*/ 204794 h 246001"/>
                <a:gd name="connsiteX27" fmla="*/ 52625 w 342640"/>
                <a:gd name="connsiteY27" fmla="*/ 213620 h 246001"/>
                <a:gd name="connsiteX28" fmla="*/ 67038 w 342640"/>
                <a:gd name="connsiteY28" fmla="*/ 214737 h 246001"/>
                <a:gd name="connsiteX29" fmla="*/ 99773 w 342640"/>
                <a:gd name="connsiteY29" fmla="*/ 245909 h 246001"/>
                <a:gd name="connsiteX30" fmla="*/ 106142 w 342640"/>
                <a:gd name="connsiteY30" fmla="*/ 237082 h 246001"/>
                <a:gd name="connsiteX31" fmla="*/ 121783 w 342640"/>
                <a:gd name="connsiteY31" fmla="*/ 236300 h 246001"/>
                <a:gd name="connsiteX32" fmla="*/ 146586 w 342640"/>
                <a:gd name="connsiteY32" fmla="*/ 226692 h 246001"/>
                <a:gd name="connsiteX33" fmla="*/ 180998 w 342640"/>
                <a:gd name="connsiteY33" fmla="*/ 225463 h 246001"/>
                <a:gd name="connsiteX34" fmla="*/ 200550 w 342640"/>
                <a:gd name="connsiteY34" fmla="*/ 215854 h 246001"/>
                <a:gd name="connsiteX35" fmla="*/ 221778 w 342640"/>
                <a:gd name="connsiteY35" fmla="*/ 201442 h 246001"/>
                <a:gd name="connsiteX36" fmla="*/ 231721 w 342640"/>
                <a:gd name="connsiteY36" fmla="*/ 182225 h 246001"/>
                <a:gd name="connsiteX37" fmla="*/ 251721 w 342640"/>
                <a:gd name="connsiteY37" fmla="*/ 161444 h 246001"/>
                <a:gd name="connsiteX38" fmla="*/ 252056 w 342640"/>
                <a:gd name="connsiteY38" fmla="*/ 121893 h 246001"/>
                <a:gd name="connsiteX39" fmla="*/ 274401 w 342640"/>
                <a:gd name="connsiteY39" fmla="*/ 95526 h 246001"/>
                <a:gd name="connsiteX40" fmla="*/ 299204 w 342640"/>
                <a:gd name="connsiteY40" fmla="*/ 82342 h 246001"/>
                <a:gd name="connsiteX41" fmla="*/ 328811 w 342640"/>
                <a:gd name="connsiteY41" fmla="*/ 66812 h 246001"/>
                <a:gd name="connsiteX42" fmla="*/ 340096 w 342640"/>
                <a:gd name="connsiteY42" fmla="*/ 44020 h 246001"/>
                <a:gd name="connsiteX43" fmla="*/ 342442 w 342640"/>
                <a:gd name="connsiteY43" fmla="*/ 131390 h 246001"/>
                <a:gd name="connsiteX44" fmla="*/ 318868 w 342640"/>
                <a:gd name="connsiteY44" fmla="*/ 139434 h 246001"/>
                <a:gd name="connsiteX45" fmla="*/ 342442 w 342640"/>
                <a:gd name="connsiteY45" fmla="*/ 131390 h 24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42640" h="246001">
                  <a:moveTo>
                    <a:pt x="340096" y="44020"/>
                  </a:moveTo>
                  <a:cubicBezTo>
                    <a:pt x="330487" y="43797"/>
                    <a:pt x="319650" y="44914"/>
                    <a:pt x="312276" y="43238"/>
                  </a:cubicBezTo>
                  <a:cubicBezTo>
                    <a:pt x="303561" y="41339"/>
                    <a:pt x="285015" y="40333"/>
                    <a:pt x="280211" y="35417"/>
                  </a:cubicBezTo>
                  <a:cubicBezTo>
                    <a:pt x="275295" y="30613"/>
                    <a:pt x="267586" y="26702"/>
                    <a:pt x="267586" y="32512"/>
                  </a:cubicBezTo>
                  <a:cubicBezTo>
                    <a:pt x="267586" y="38434"/>
                    <a:pt x="253955" y="39328"/>
                    <a:pt x="246134" y="34523"/>
                  </a:cubicBezTo>
                  <a:cubicBezTo>
                    <a:pt x="238313" y="29607"/>
                    <a:pt x="225689" y="25809"/>
                    <a:pt x="219879" y="21898"/>
                  </a:cubicBezTo>
                  <a:cubicBezTo>
                    <a:pt x="216862" y="19887"/>
                    <a:pt x="210494" y="17206"/>
                    <a:pt x="204572" y="14301"/>
                  </a:cubicBezTo>
                  <a:cubicBezTo>
                    <a:pt x="196416" y="15865"/>
                    <a:pt x="173177" y="7262"/>
                    <a:pt x="157759" y="9161"/>
                  </a:cubicBezTo>
                  <a:cubicBezTo>
                    <a:pt x="141335" y="11173"/>
                    <a:pt x="89048" y="6815"/>
                    <a:pt x="68601" y="8379"/>
                  </a:cubicBezTo>
                  <a:cubicBezTo>
                    <a:pt x="48268" y="9944"/>
                    <a:pt x="47038" y="0"/>
                    <a:pt x="35866" y="0"/>
                  </a:cubicBezTo>
                  <a:cubicBezTo>
                    <a:pt x="24693" y="0"/>
                    <a:pt x="29497" y="13519"/>
                    <a:pt x="13521" y="13966"/>
                  </a:cubicBezTo>
                  <a:cubicBezTo>
                    <a:pt x="-2456" y="14413"/>
                    <a:pt x="-4020" y="24356"/>
                    <a:pt x="7487" y="33518"/>
                  </a:cubicBezTo>
                  <a:cubicBezTo>
                    <a:pt x="14080" y="38769"/>
                    <a:pt x="13297" y="49830"/>
                    <a:pt x="12403" y="59885"/>
                  </a:cubicBezTo>
                  <a:cubicBezTo>
                    <a:pt x="15755" y="59438"/>
                    <a:pt x="18101" y="58544"/>
                    <a:pt x="19554" y="56868"/>
                  </a:cubicBezTo>
                  <a:cubicBezTo>
                    <a:pt x="24470" y="51059"/>
                    <a:pt x="29274" y="51953"/>
                    <a:pt x="29274" y="57874"/>
                  </a:cubicBezTo>
                  <a:cubicBezTo>
                    <a:pt x="29274" y="63684"/>
                    <a:pt x="40000" y="61784"/>
                    <a:pt x="45810" y="61784"/>
                  </a:cubicBezTo>
                  <a:cubicBezTo>
                    <a:pt x="51619" y="61784"/>
                    <a:pt x="49720" y="66700"/>
                    <a:pt x="56535" y="61784"/>
                  </a:cubicBezTo>
                  <a:cubicBezTo>
                    <a:pt x="63350" y="56868"/>
                    <a:pt x="73071" y="58880"/>
                    <a:pt x="73071" y="64689"/>
                  </a:cubicBezTo>
                  <a:cubicBezTo>
                    <a:pt x="73071" y="70499"/>
                    <a:pt x="87595" y="67594"/>
                    <a:pt x="79886" y="75415"/>
                  </a:cubicBezTo>
                  <a:cubicBezTo>
                    <a:pt x="72065" y="83236"/>
                    <a:pt x="62345" y="85135"/>
                    <a:pt x="62345" y="90945"/>
                  </a:cubicBezTo>
                  <a:cubicBezTo>
                    <a:pt x="62345" y="96755"/>
                    <a:pt x="71059" y="109380"/>
                    <a:pt x="64244" y="116195"/>
                  </a:cubicBezTo>
                  <a:cubicBezTo>
                    <a:pt x="57429" y="123010"/>
                    <a:pt x="66255" y="134741"/>
                    <a:pt x="59440" y="134741"/>
                  </a:cubicBezTo>
                  <a:cubicBezTo>
                    <a:pt x="52625" y="134741"/>
                    <a:pt x="44804" y="137646"/>
                    <a:pt x="52625" y="145467"/>
                  </a:cubicBezTo>
                  <a:cubicBezTo>
                    <a:pt x="60446" y="153288"/>
                    <a:pt x="66255" y="160103"/>
                    <a:pt x="60446" y="160103"/>
                  </a:cubicBezTo>
                  <a:cubicBezTo>
                    <a:pt x="54636" y="160103"/>
                    <a:pt x="50726" y="171723"/>
                    <a:pt x="53630" y="174628"/>
                  </a:cubicBezTo>
                  <a:cubicBezTo>
                    <a:pt x="56535" y="177533"/>
                    <a:pt x="70166" y="186359"/>
                    <a:pt x="59440" y="188258"/>
                  </a:cubicBezTo>
                  <a:cubicBezTo>
                    <a:pt x="48714" y="190158"/>
                    <a:pt x="48714" y="198984"/>
                    <a:pt x="48714" y="204794"/>
                  </a:cubicBezTo>
                  <a:cubicBezTo>
                    <a:pt x="48714" y="207028"/>
                    <a:pt x="50502" y="210268"/>
                    <a:pt x="52625" y="213620"/>
                  </a:cubicBezTo>
                  <a:cubicBezTo>
                    <a:pt x="57541" y="212726"/>
                    <a:pt x="62457" y="212614"/>
                    <a:pt x="67038" y="214737"/>
                  </a:cubicBezTo>
                  <a:cubicBezTo>
                    <a:pt x="78210" y="219877"/>
                    <a:pt x="84690" y="247808"/>
                    <a:pt x="99773" y="245909"/>
                  </a:cubicBezTo>
                  <a:cubicBezTo>
                    <a:pt x="106142" y="245127"/>
                    <a:pt x="103013" y="240322"/>
                    <a:pt x="106142" y="237082"/>
                  </a:cubicBezTo>
                  <a:cubicBezTo>
                    <a:pt x="109382" y="233842"/>
                    <a:pt x="115303" y="236300"/>
                    <a:pt x="121783" y="236300"/>
                  </a:cubicBezTo>
                  <a:cubicBezTo>
                    <a:pt x="128152" y="236300"/>
                    <a:pt x="131392" y="227027"/>
                    <a:pt x="146586" y="226692"/>
                  </a:cubicBezTo>
                  <a:cubicBezTo>
                    <a:pt x="161781" y="226357"/>
                    <a:pt x="171390" y="225128"/>
                    <a:pt x="180998" y="225463"/>
                  </a:cubicBezTo>
                  <a:cubicBezTo>
                    <a:pt x="190606" y="225910"/>
                    <a:pt x="198204" y="222670"/>
                    <a:pt x="200550" y="215854"/>
                  </a:cubicBezTo>
                  <a:cubicBezTo>
                    <a:pt x="203008" y="209039"/>
                    <a:pt x="210941" y="203118"/>
                    <a:pt x="221778" y="201442"/>
                  </a:cubicBezTo>
                  <a:cubicBezTo>
                    <a:pt x="232615" y="199878"/>
                    <a:pt x="230939" y="188593"/>
                    <a:pt x="231721" y="182225"/>
                  </a:cubicBezTo>
                  <a:cubicBezTo>
                    <a:pt x="232504" y="175857"/>
                    <a:pt x="250491" y="166248"/>
                    <a:pt x="251721" y="161444"/>
                  </a:cubicBezTo>
                  <a:cubicBezTo>
                    <a:pt x="252949" y="156640"/>
                    <a:pt x="241330" y="138205"/>
                    <a:pt x="252056" y="121893"/>
                  </a:cubicBezTo>
                  <a:cubicBezTo>
                    <a:pt x="262893" y="105469"/>
                    <a:pt x="274401" y="104687"/>
                    <a:pt x="274401" y="95526"/>
                  </a:cubicBezTo>
                  <a:cubicBezTo>
                    <a:pt x="274401" y="87146"/>
                    <a:pt x="285573" y="84018"/>
                    <a:pt x="299204" y="82342"/>
                  </a:cubicBezTo>
                  <a:cubicBezTo>
                    <a:pt x="312835" y="80778"/>
                    <a:pt x="317192" y="71616"/>
                    <a:pt x="328811" y="66812"/>
                  </a:cubicBezTo>
                  <a:cubicBezTo>
                    <a:pt x="338531" y="62566"/>
                    <a:pt x="341995" y="55416"/>
                    <a:pt x="340096" y="44020"/>
                  </a:cubicBezTo>
                  <a:close/>
                  <a:moveTo>
                    <a:pt x="342442" y="131390"/>
                  </a:moveTo>
                  <a:cubicBezTo>
                    <a:pt x="340431" y="117759"/>
                    <a:pt x="312946" y="135524"/>
                    <a:pt x="318868" y="139434"/>
                  </a:cubicBezTo>
                  <a:cubicBezTo>
                    <a:pt x="330822" y="147367"/>
                    <a:pt x="344453" y="145020"/>
                    <a:pt x="342442" y="13139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2F25F145-BAD6-279A-9B93-92F76384FAED}"/>
                </a:ext>
              </a:extLst>
            </p:cNvPr>
            <p:cNvSpPr/>
            <p:nvPr/>
          </p:nvSpPr>
          <p:spPr>
            <a:xfrm>
              <a:off x="6446679" y="2746097"/>
              <a:ext cx="91047" cy="49975"/>
            </a:xfrm>
            <a:custGeom>
              <a:avLst/>
              <a:gdLst>
                <a:gd name="connsiteX0" fmla="*/ 215 w 91047"/>
                <a:gd name="connsiteY0" fmla="*/ 44165 h 49975"/>
                <a:gd name="connsiteX1" fmla="*/ 17532 w 91047"/>
                <a:gd name="connsiteY1" fmla="*/ 41931 h 49975"/>
                <a:gd name="connsiteX2" fmla="*/ 22225 w 91047"/>
                <a:gd name="connsiteY2" fmla="*/ 49975 h 49975"/>
                <a:gd name="connsiteX3" fmla="*/ 41330 w 91047"/>
                <a:gd name="connsiteY3" fmla="*/ 46288 h 49975"/>
                <a:gd name="connsiteX4" fmla="*/ 58089 w 91047"/>
                <a:gd name="connsiteY4" fmla="*/ 46847 h 49975"/>
                <a:gd name="connsiteX5" fmla="*/ 67697 w 91047"/>
                <a:gd name="connsiteY5" fmla="*/ 34892 h 49975"/>
                <a:gd name="connsiteX6" fmla="*/ 74289 w 91047"/>
                <a:gd name="connsiteY6" fmla="*/ 21708 h 49975"/>
                <a:gd name="connsiteX7" fmla="*/ 91047 w 91047"/>
                <a:gd name="connsiteY7" fmla="*/ 10312 h 49975"/>
                <a:gd name="connsiteX8" fmla="*/ 84456 w 91047"/>
                <a:gd name="connsiteY8" fmla="*/ 34 h 49975"/>
                <a:gd name="connsiteX9" fmla="*/ 65909 w 91047"/>
                <a:gd name="connsiteY9" fmla="*/ 6067 h 49975"/>
                <a:gd name="connsiteX10" fmla="*/ 42558 w 91047"/>
                <a:gd name="connsiteY10" fmla="*/ 14446 h 49975"/>
                <a:gd name="connsiteX11" fmla="*/ 12616 w 91047"/>
                <a:gd name="connsiteY11" fmla="*/ 9083 h 49975"/>
                <a:gd name="connsiteX12" fmla="*/ 1779 w 91047"/>
                <a:gd name="connsiteY12" fmla="*/ 8190 h 49975"/>
                <a:gd name="connsiteX13" fmla="*/ 215 w 91047"/>
                <a:gd name="connsiteY13" fmla="*/ 44165 h 4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47" h="49975">
                  <a:moveTo>
                    <a:pt x="215" y="44165"/>
                  </a:moveTo>
                  <a:cubicBezTo>
                    <a:pt x="6695" y="41596"/>
                    <a:pt x="13957" y="40478"/>
                    <a:pt x="17532" y="41931"/>
                  </a:cubicBezTo>
                  <a:cubicBezTo>
                    <a:pt x="20660" y="43160"/>
                    <a:pt x="21666" y="46511"/>
                    <a:pt x="22225" y="49975"/>
                  </a:cubicBezTo>
                  <a:cubicBezTo>
                    <a:pt x="27699" y="49193"/>
                    <a:pt x="37866" y="47629"/>
                    <a:pt x="41330" y="46288"/>
                  </a:cubicBezTo>
                  <a:cubicBezTo>
                    <a:pt x="46134" y="44500"/>
                    <a:pt x="56971" y="50422"/>
                    <a:pt x="58089" y="46847"/>
                  </a:cubicBezTo>
                  <a:cubicBezTo>
                    <a:pt x="59317" y="43271"/>
                    <a:pt x="62893" y="34892"/>
                    <a:pt x="67697" y="34892"/>
                  </a:cubicBezTo>
                  <a:cubicBezTo>
                    <a:pt x="72501" y="34892"/>
                    <a:pt x="69484" y="22267"/>
                    <a:pt x="74289" y="21708"/>
                  </a:cubicBezTo>
                  <a:cubicBezTo>
                    <a:pt x="79093" y="21150"/>
                    <a:pt x="91047" y="10312"/>
                    <a:pt x="91047" y="10312"/>
                  </a:cubicBezTo>
                  <a:cubicBezTo>
                    <a:pt x="91047" y="10312"/>
                    <a:pt x="86243" y="704"/>
                    <a:pt x="84456" y="34"/>
                  </a:cubicBezTo>
                  <a:cubicBezTo>
                    <a:pt x="82668" y="-525"/>
                    <a:pt x="76635" y="6067"/>
                    <a:pt x="65909" y="6067"/>
                  </a:cubicBezTo>
                  <a:cubicBezTo>
                    <a:pt x="55072" y="6067"/>
                    <a:pt x="47363" y="14446"/>
                    <a:pt x="42558" y="14446"/>
                  </a:cubicBezTo>
                  <a:cubicBezTo>
                    <a:pt x="37754" y="14446"/>
                    <a:pt x="22783" y="9642"/>
                    <a:pt x="12616" y="9083"/>
                  </a:cubicBezTo>
                  <a:cubicBezTo>
                    <a:pt x="9041" y="8860"/>
                    <a:pt x="5242" y="8636"/>
                    <a:pt x="1779" y="8190"/>
                  </a:cubicBezTo>
                  <a:cubicBezTo>
                    <a:pt x="550" y="17463"/>
                    <a:pt x="-456" y="31429"/>
                    <a:pt x="215" y="441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0A5C28A3-A7D0-E634-5A17-4AE50C41E35B}"/>
                </a:ext>
              </a:extLst>
            </p:cNvPr>
            <p:cNvSpPr/>
            <p:nvPr/>
          </p:nvSpPr>
          <p:spPr>
            <a:xfrm>
              <a:off x="6633588" y="2917295"/>
              <a:ext cx="171282" cy="214197"/>
            </a:xfrm>
            <a:custGeom>
              <a:avLst/>
              <a:gdLst>
                <a:gd name="connsiteX0" fmla="*/ 169265 w 171282"/>
                <a:gd name="connsiteY0" fmla="*/ 0 h 214197"/>
                <a:gd name="connsiteX1" fmla="*/ 156305 w 171282"/>
                <a:gd name="connsiteY1" fmla="*/ 6257 h 214197"/>
                <a:gd name="connsiteX2" fmla="*/ 145914 w 171282"/>
                <a:gd name="connsiteY2" fmla="*/ 12625 h 214197"/>
                <a:gd name="connsiteX3" fmla="*/ 117089 w 171282"/>
                <a:gd name="connsiteY3" fmla="*/ 7821 h 214197"/>
                <a:gd name="connsiteX4" fmla="*/ 80778 w 171282"/>
                <a:gd name="connsiteY4" fmla="*/ 7374 h 214197"/>
                <a:gd name="connsiteX5" fmla="*/ 80331 w 171282"/>
                <a:gd name="connsiteY5" fmla="*/ 8603 h 214197"/>
                <a:gd name="connsiteX6" fmla="*/ 55193 w 171282"/>
                <a:gd name="connsiteY6" fmla="*/ 20111 h 214197"/>
                <a:gd name="connsiteX7" fmla="*/ 42568 w 171282"/>
                <a:gd name="connsiteY7" fmla="*/ 27931 h 214197"/>
                <a:gd name="connsiteX8" fmla="*/ 24021 w 171282"/>
                <a:gd name="connsiteY8" fmla="*/ 30278 h 214197"/>
                <a:gd name="connsiteX9" fmla="*/ 14413 w 171282"/>
                <a:gd name="connsiteY9" fmla="*/ 45919 h 214197"/>
                <a:gd name="connsiteX10" fmla="*/ 7821 w 171282"/>
                <a:gd name="connsiteY10" fmla="*/ 56086 h 214197"/>
                <a:gd name="connsiteX11" fmla="*/ 0 w 171282"/>
                <a:gd name="connsiteY11" fmla="*/ 70611 h 214197"/>
                <a:gd name="connsiteX12" fmla="*/ 1229 w 171282"/>
                <a:gd name="connsiteY12" fmla="*/ 71281 h 214197"/>
                <a:gd name="connsiteX13" fmla="*/ 15642 w 171282"/>
                <a:gd name="connsiteY13" fmla="*/ 94408 h 214197"/>
                <a:gd name="connsiteX14" fmla="*/ 34858 w 171282"/>
                <a:gd name="connsiteY14" fmla="*/ 100777 h 214197"/>
                <a:gd name="connsiteX15" fmla="*/ 59215 w 171282"/>
                <a:gd name="connsiteY15" fmla="*/ 109603 h 214197"/>
                <a:gd name="connsiteX16" fmla="*/ 30389 w 171282"/>
                <a:gd name="connsiteY16" fmla="*/ 111949 h 214197"/>
                <a:gd name="connsiteX17" fmla="*/ 35976 w 171282"/>
                <a:gd name="connsiteY17" fmla="*/ 134741 h 214197"/>
                <a:gd name="connsiteX18" fmla="*/ 49942 w 171282"/>
                <a:gd name="connsiteY18" fmla="*/ 153512 h 214197"/>
                <a:gd name="connsiteX19" fmla="*/ 75080 w 171282"/>
                <a:gd name="connsiteY19" fmla="*/ 165466 h 214197"/>
                <a:gd name="connsiteX20" fmla="*/ 70276 w 171282"/>
                <a:gd name="connsiteY20" fmla="*/ 138317 h 214197"/>
                <a:gd name="connsiteX21" fmla="*/ 89046 w 171282"/>
                <a:gd name="connsiteY21" fmla="*/ 137535 h 214197"/>
                <a:gd name="connsiteX22" fmla="*/ 76644 w 171282"/>
                <a:gd name="connsiteY22" fmla="*/ 126697 h 214197"/>
                <a:gd name="connsiteX23" fmla="*/ 86252 w 171282"/>
                <a:gd name="connsiteY23" fmla="*/ 121558 h 214197"/>
                <a:gd name="connsiteX24" fmla="*/ 105805 w 171282"/>
                <a:gd name="connsiteY24" fmla="*/ 119212 h 214197"/>
                <a:gd name="connsiteX25" fmla="*/ 96978 w 171282"/>
                <a:gd name="connsiteY25" fmla="*/ 97202 h 214197"/>
                <a:gd name="connsiteX26" fmla="*/ 74633 w 171282"/>
                <a:gd name="connsiteY26" fmla="*/ 97984 h 214197"/>
                <a:gd name="connsiteX27" fmla="*/ 83459 w 171282"/>
                <a:gd name="connsiteY27" fmla="*/ 83571 h 214197"/>
                <a:gd name="connsiteX28" fmla="*/ 61449 w 171282"/>
                <a:gd name="connsiteY28" fmla="*/ 53182 h 214197"/>
                <a:gd name="connsiteX29" fmla="*/ 75415 w 171282"/>
                <a:gd name="connsiteY29" fmla="*/ 45584 h 214197"/>
                <a:gd name="connsiteX30" fmla="*/ 96978 w 171282"/>
                <a:gd name="connsiteY30" fmla="*/ 48824 h 214197"/>
                <a:gd name="connsiteX31" fmla="*/ 102117 w 171282"/>
                <a:gd name="connsiteY31" fmla="*/ 28490 h 214197"/>
                <a:gd name="connsiteX32" fmla="*/ 118541 w 171282"/>
                <a:gd name="connsiteY32" fmla="*/ 33630 h 214197"/>
                <a:gd name="connsiteX33" fmla="*/ 138875 w 171282"/>
                <a:gd name="connsiteY33" fmla="*/ 23686 h 214197"/>
                <a:gd name="connsiteX34" fmla="*/ 157199 w 171282"/>
                <a:gd name="connsiteY34" fmla="*/ 32401 h 214197"/>
                <a:gd name="connsiteX35" fmla="*/ 163455 w 171282"/>
                <a:gd name="connsiteY35" fmla="*/ 23127 h 214197"/>
                <a:gd name="connsiteX36" fmla="*/ 171276 w 171282"/>
                <a:gd name="connsiteY36" fmla="*/ 10502 h 214197"/>
                <a:gd name="connsiteX37" fmla="*/ 169265 w 171282"/>
                <a:gd name="connsiteY37" fmla="*/ 0 h 214197"/>
                <a:gd name="connsiteX38" fmla="*/ 146584 w 171282"/>
                <a:gd name="connsiteY38" fmla="*/ 201777 h 214197"/>
                <a:gd name="connsiteX39" fmla="*/ 103794 w 171282"/>
                <a:gd name="connsiteY39" fmla="*/ 196973 h 214197"/>
                <a:gd name="connsiteX40" fmla="*/ 87481 w 171282"/>
                <a:gd name="connsiteY40" fmla="*/ 203788 h 214197"/>
                <a:gd name="connsiteX41" fmla="*/ 127032 w 171282"/>
                <a:gd name="connsiteY41" fmla="*/ 214179 h 214197"/>
                <a:gd name="connsiteX42" fmla="*/ 163455 w 171282"/>
                <a:gd name="connsiteY42" fmla="*/ 203006 h 214197"/>
                <a:gd name="connsiteX43" fmla="*/ 146584 w 171282"/>
                <a:gd name="connsiteY43" fmla="*/ 201777 h 21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1282" h="214197">
                  <a:moveTo>
                    <a:pt x="169265" y="0"/>
                  </a:moveTo>
                  <a:cubicBezTo>
                    <a:pt x="163231" y="670"/>
                    <a:pt x="154964" y="2905"/>
                    <a:pt x="156305" y="6257"/>
                  </a:cubicBezTo>
                  <a:cubicBezTo>
                    <a:pt x="157869" y="10279"/>
                    <a:pt x="152283" y="12625"/>
                    <a:pt x="145914" y="12625"/>
                  </a:cubicBezTo>
                  <a:cubicBezTo>
                    <a:pt x="145914" y="12625"/>
                    <a:pt x="123457" y="11061"/>
                    <a:pt x="117089" y="7821"/>
                  </a:cubicBezTo>
                  <a:cubicBezTo>
                    <a:pt x="112173" y="5475"/>
                    <a:pt x="90833" y="6592"/>
                    <a:pt x="80778" y="7374"/>
                  </a:cubicBezTo>
                  <a:cubicBezTo>
                    <a:pt x="80778" y="7821"/>
                    <a:pt x="80554" y="8156"/>
                    <a:pt x="80331" y="8603"/>
                  </a:cubicBezTo>
                  <a:cubicBezTo>
                    <a:pt x="77873" y="12178"/>
                    <a:pt x="58768" y="22010"/>
                    <a:pt x="55193" y="20111"/>
                  </a:cubicBezTo>
                  <a:cubicBezTo>
                    <a:pt x="51617" y="18323"/>
                    <a:pt x="49830" y="26144"/>
                    <a:pt x="42568" y="27931"/>
                  </a:cubicBezTo>
                  <a:cubicBezTo>
                    <a:pt x="35305" y="29719"/>
                    <a:pt x="24580" y="27373"/>
                    <a:pt x="24021" y="30278"/>
                  </a:cubicBezTo>
                  <a:cubicBezTo>
                    <a:pt x="23351" y="33294"/>
                    <a:pt x="18658" y="41674"/>
                    <a:pt x="14413" y="45919"/>
                  </a:cubicBezTo>
                  <a:cubicBezTo>
                    <a:pt x="10167" y="50053"/>
                    <a:pt x="13742" y="54857"/>
                    <a:pt x="7821" y="56086"/>
                  </a:cubicBezTo>
                  <a:cubicBezTo>
                    <a:pt x="3910" y="56868"/>
                    <a:pt x="2235" y="64242"/>
                    <a:pt x="0" y="70611"/>
                  </a:cubicBezTo>
                  <a:cubicBezTo>
                    <a:pt x="447" y="70834"/>
                    <a:pt x="782" y="71058"/>
                    <a:pt x="1229" y="71281"/>
                  </a:cubicBezTo>
                  <a:cubicBezTo>
                    <a:pt x="9943" y="74074"/>
                    <a:pt x="16759" y="84465"/>
                    <a:pt x="15642" y="94408"/>
                  </a:cubicBezTo>
                  <a:cubicBezTo>
                    <a:pt x="14524" y="104464"/>
                    <a:pt x="28490" y="108039"/>
                    <a:pt x="34858" y="100777"/>
                  </a:cubicBezTo>
                  <a:cubicBezTo>
                    <a:pt x="41227" y="93626"/>
                    <a:pt x="59215" y="104799"/>
                    <a:pt x="59215" y="109603"/>
                  </a:cubicBezTo>
                  <a:cubicBezTo>
                    <a:pt x="59215" y="114407"/>
                    <a:pt x="40892" y="104464"/>
                    <a:pt x="30389" y="111949"/>
                  </a:cubicBezTo>
                  <a:cubicBezTo>
                    <a:pt x="19999" y="119547"/>
                    <a:pt x="38434" y="126697"/>
                    <a:pt x="35976" y="134741"/>
                  </a:cubicBezTo>
                  <a:cubicBezTo>
                    <a:pt x="33630" y="142674"/>
                    <a:pt x="40780" y="153847"/>
                    <a:pt x="49942" y="153512"/>
                  </a:cubicBezTo>
                  <a:cubicBezTo>
                    <a:pt x="59215" y="153176"/>
                    <a:pt x="69494" y="168259"/>
                    <a:pt x="75080" y="165466"/>
                  </a:cubicBezTo>
                  <a:cubicBezTo>
                    <a:pt x="80666" y="162673"/>
                    <a:pt x="68264" y="141557"/>
                    <a:pt x="70276" y="138317"/>
                  </a:cubicBezTo>
                  <a:cubicBezTo>
                    <a:pt x="72287" y="135077"/>
                    <a:pt x="83459" y="143903"/>
                    <a:pt x="89046" y="137535"/>
                  </a:cubicBezTo>
                  <a:cubicBezTo>
                    <a:pt x="94632" y="131166"/>
                    <a:pt x="85023" y="126362"/>
                    <a:pt x="76644" y="126697"/>
                  </a:cubicBezTo>
                  <a:cubicBezTo>
                    <a:pt x="68264" y="127144"/>
                    <a:pt x="76197" y="115525"/>
                    <a:pt x="86252" y="121558"/>
                  </a:cubicBezTo>
                  <a:cubicBezTo>
                    <a:pt x="96196" y="127591"/>
                    <a:pt x="101000" y="119994"/>
                    <a:pt x="105805" y="119212"/>
                  </a:cubicBezTo>
                  <a:cubicBezTo>
                    <a:pt x="110609" y="118430"/>
                    <a:pt x="111838" y="101224"/>
                    <a:pt x="96978" y="97202"/>
                  </a:cubicBezTo>
                  <a:cubicBezTo>
                    <a:pt x="82230" y="93179"/>
                    <a:pt x="84241" y="108039"/>
                    <a:pt x="74633" y="97984"/>
                  </a:cubicBezTo>
                  <a:cubicBezTo>
                    <a:pt x="65025" y="88040"/>
                    <a:pt x="83459" y="92062"/>
                    <a:pt x="83459" y="83571"/>
                  </a:cubicBezTo>
                  <a:cubicBezTo>
                    <a:pt x="83459" y="75192"/>
                    <a:pt x="68600" y="63237"/>
                    <a:pt x="61449" y="53182"/>
                  </a:cubicBezTo>
                  <a:cubicBezTo>
                    <a:pt x="54299" y="43238"/>
                    <a:pt x="71393" y="38434"/>
                    <a:pt x="75415" y="45584"/>
                  </a:cubicBezTo>
                  <a:cubicBezTo>
                    <a:pt x="79437" y="52735"/>
                    <a:pt x="90163" y="51618"/>
                    <a:pt x="96978" y="48824"/>
                  </a:cubicBezTo>
                  <a:cubicBezTo>
                    <a:pt x="103794" y="46031"/>
                    <a:pt x="89828" y="33183"/>
                    <a:pt x="102117" y="28490"/>
                  </a:cubicBezTo>
                  <a:cubicBezTo>
                    <a:pt x="114519" y="23686"/>
                    <a:pt x="114519" y="32065"/>
                    <a:pt x="118541" y="33630"/>
                  </a:cubicBezTo>
                  <a:cubicBezTo>
                    <a:pt x="122563" y="35194"/>
                    <a:pt x="126139" y="23686"/>
                    <a:pt x="138875" y="23686"/>
                  </a:cubicBezTo>
                  <a:cubicBezTo>
                    <a:pt x="145579" y="23686"/>
                    <a:pt x="151389" y="28043"/>
                    <a:pt x="157199" y="32401"/>
                  </a:cubicBezTo>
                  <a:cubicBezTo>
                    <a:pt x="160662" y="28602"/>
                    <a:pt x="163455" y="26367"/>
                    <a:pt x="163455" y="23127"/>
                  </a:cubicBezTo>
                  <a:cubicBezTo>
                    <a:pt x="163455" y="18993"/>
                    <a:pt x="171276" y="17094"/>
                    <a:pt x="171276" y="10502"/>
                  </a:cubicBezTo>
                  <a:cubicBezTo>
                    <a:pt x="171388" y="7486"/>
                    <a:pt x="170159" y="3463"/>
                    <a:pt x="169265" y="0"/>
                  </a:cubicBezTo>
                  <a:close/>
                  <a:moveTo>
                    <a:pt x="146584" y="201777"/>
                  </a:moveTo>
                  <a:cubicBezTo>
                    <a:pt x="140216" y="198202"/>
                    <a:pt x="111391" y="204123"/>
                    <a:pt x="103794" y="196973"/>
                  </a:cubicBezTo>
                  <a:cubicBezTo>
                    <a:pt x="96196" y="189822"/>
                    <a:pt x="80666" y="202671"/>
                    <a:pt x="87481" y="203788"/>
                  </a:cubicBezTo>
                  <a:cubicBezTo>
                    <a:pt x="97090" y="205352"/>
                    <a:pt x="111391" y="213843"/>
                    <a:pt x="127032" y="214179"/>
                  </a:cubicBezTo>
                  <a:cubicBezTo>
                    <a:pt x="142562" y="214626"/>
                    <a:pt x="163790" y="207028"/>
                    <a:pt x="163455" y="203006"/>
                  </a:cubicBezTo>
                  <a:cubicBezTo>
                    <a:pt x="163008" y="198872"/>
                    <a:pt x="153065" y="205352"/>
                    <a:pt x="146584" y="20177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2A99F396-421A-B7E9-59CC-4EEA30AE31DD}"/>
                </a:ext>
              </a:extLst>
            </p:cNvPr>
            <p:cNvSpPr/>
            <p:nvPr/>
          </p:nvSpPr>
          <p:spPr>
            <a:xfrm>
              <a:off x="6957085" y="3105936"/>
              <a:ext cx="62501" cy="35528"/>
            </a:xfrm>
            <a:custGeom>
              <a:avLst/>
              <a:gdLst>
                <a:gd name="connsiteX0" fmla="*/ 42517 w 62501"/>
                <a:gd name="connsiteY0" fmla="*/ 24309 h 35528"/>
                <a:gd name="connsiteX1" fmla="*/ 56930 w 62501"/>
                <a:gd name="connsiteY1" fmla="*/ 7103 h 35528"/>
                <a:gd name="connsiteX2" fmla="*/ 56483 w 62501"/>
                <a:gd name="connsiteY2" fmla="*/ 1852 h 35528"/>
                <a:gd name="connsiteX3" fmla="*/ 18161 w 62501"/>
                <a:gd name="connsiteY3" fmla="*/ 13471 h 35528"/>
                <a:gd name="connsiteX4" fmla="*/ 5759 w 62501"/>
                <a:gd name="connsiteY4" fmla="*/ 32688 h 35528"/>
                <a:gd name="connsiteX5" fmla="*/ 42517 w 62501"/>
                <a:gd name="connsiteY5" fmla="*/ 24309 h 3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01" h="35528">
                  <a:moveTo>
                    <a:pt x="42517" y="24309"/>
                  </a:moveTo>
                  <a:cubicBezTo>
                    <a:pt x="41735" y="19951"/>
                    <a:pt x="47768" y="10678"/>
                    <a:pt x="56930" y="7103"/>
                  </a:cubicBezTo>
                  <a:cubicBezTo>
                    <a:pt x="66091" y="3527"/>
                    <a:pt x="62516" y="-3288"/>
                    <a:pt x="56483" y="1852"/>
                  </a:cubicBezTo>
                  <a:cubicBezTo>
                    <a:pt x="50450" y="7103"/>
                    <a:pt x="36037" y="12689"/>
                    <a:pt x="18161" y="13471"/>
                  </a:cubicBezTo>
                  <a:cubicBezTo>
                    <a:pt x="173" y="14253"/>
                    <a:pt x="-5413" y="26096"/>
                    <a:pt x="5759" y="32688"/>
                  </a:cubicBezTo>
                  <a:cubicBezTo>
                    <a:pt x="20172" y="41067"/>
                    <a:pt x="43299" y="28666"/>
                    <a:pt x="42517" y="2430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365324A6-52FC-05FB-6C8D-BBD9B18D016B}"/>
                </a:ext>
              </a:extLst>
            </p:cNvPr>
            <p:cNvSpPr/>
            <p:nvPr/>
          </p:nvSpPr>
          <p:spPr>
            <a:xfrm>
              <a:off x="5441441" y="1976825"/>
              <a:ext cx="286299" cy="139335"/>
            </a:xfrm>
            <a:custGeom>
              <a:avLst/>
              <a:gdLst>
                <a:gd name="connsiteX0" fmla="*/ 242923 w 286299"/>
                <a:gd name="connsiteY0" fmla="*/ 101072 h 139335"/>
                <a:gd name="connsiteX1" fmla="*/ 264486 w 286299"/>
                <a:gd name="connsiteY1" fmla="*/ 83867 h 139335"/>
                <a:gd name="connsiteX2" fmla="*/ 285267 w 286299"/>
                <a:gd name="connsiteY2" fmla="*/ 63868 h 139335"/>
                <a:gd name="connsiteX3" fmla="*/ 271301 w 286299"/>
                <a:gd name="connsiteY3" fmla="*/ 41522 h 139335"/>
                <a:gd name="connsiteX4" fmla="*/ 256554 w 286299"/>
                <a:gd name="connsiteY4" fmla="*/ 28339 h 139335"/>
                <a:gd name="connsiteX5" fmla="*/ 251749 w 286299"/>
                <a:gd name="connsiteY5" fmla="*/ 11580 h 139335"/>
                <a:gd name="connsiteX6" fmla="*/ 233315 w 286299"/>
                <a:gd name="connsiteY6" fmla="*/ 12809 h 139335"/>
                <a:gd name="connsiteX7" fmla="*/ 207394 w 286299"/>
                <a:gd name="connsiteY7" fmla="*/ 407 h 139335"/>
                <a:gd name="connsiteX8" fmla="*/ 204154 w 286299"/>
                <a:gd name="connsiteY8" fmla="*/ 16719 h 139335"/>
                <a:gd name="connsiteX9" fmla="*/ 188177 w 286299"/>
                <a:gd name="connsiteY9" fmla="*/ 17948 h 139335"/>
                <a:gd name="connsiteX10" fmla="*/ 177340 w 286299"/>
                <a:gd name="connsiteY10" fmla="*/ 18395 h 139335"/>
                <a:gd name="connsiteX11" fmla="*/ 161810 w 286299"/>
                <a:gd name="connsiteY11" fmla="*/ 20741 h 139335"/>
                <a:gd name="connsiteX12" fmla="*/ 147844 w 286299"/>
                <a:gd name="connsiteY12" fmla="*/ 15937 h 139335"/>
                <a:gd name="connsiteX13" fmla="*/ 129856 w 286299"/>
                <a:gd name="connsiteY13" fmla="*/ 28339 h 139335"/>
                <a:gd name="connsiteX14" fmla="*/ 119019 w 286299"/>
                <a:gd name="connsiteY14" fmla="*/ 22752 h 139335"/>
                <a:gd name="connsiteX15" fmla="*/ 106617 w 286299"/>
                <a:gd name="connsiteY15" fmla="*/ 31132 h 139335"/>
                <a:gd name="connsiteX16" fmla="*/ 103042 w 286299"/>
                <a:gd name="connsiteY16" fmla="*/ 43533 h 139335"/>
                <a:gd name="connsiteX17" fmla="*/ 85390 w 286299"/>
                <a:gd name="connsiteY17" fmla="*/ 51578 h 139335"/>
                <a:gd name="connsiteX18" fmla="*/ 78239 w 286299"/>
                <a:gd name="connsiteY18" fmla="*/ 30015 h 139335"/>
                <a:gd name="connsiteX19" fmla="*/ 37124 w 286299"/>
                <a:gd name="connsiteY19" fmla="*/ 2865 h 139335"/>
                <a:gd name="connsiteX20" fmla="*/ 41146 w 286299"/>
                <a:gd name="connsiteY20" fmla="*/ 18060 h 139335"/>
                <a:gd name="connsiteX21" fmla="*/ 31202 w 286299"/>
                <a:gd name="connsiteY21" fmla="*/ 17278 h 139335"/>
                <a:gd name="connsiteX22" fmla="*/ 13550 w 286299"/>
                <a:gd name="connsiteY22" fmla="*/ 24093 h 139335"/>
                <a:gd name="connsiteX23" fmla="*/ 31 w 286299"/>
                <a:gd name="connsiteY23" fmla="*/ 42081 h 139335"/>
                <a:gd name="connsiteX24" fmla="*/ 25951 w 286299"/>
                <a:gd name="connsiteY24" fmla="*/ 48449 h 139335"/>
                <a:gd name="connsiteX25" fmla="*/ 58687 w 286299"/>
                <a:gd name="connsiteY25" fmla="*/ 48449 h 139335"/>
                <a:gd name="connsiteX26" fmla="*/ 53436 w 286299"/>
                <a:gd name="connsiteY26" fmla="*/ 61633 h 139335"/>
                <a:gd name="connsiteX27" fmla="*/ 39470 w 286299"/>
                <a:gd name="connsiteY27" fmla="*/ 69230 h 139335"/>
                <a:gd name="connsiteX28" fmla="*/ 8634 w 286299"/>
                <a:gd name="connsiteY28" fmla="*/ 77610 h 139335"/>
                <a:gd name="connsiteX29" fmla="*/ 47849 w 286299"/>
                <a:gd name="connsiteY29" fmla="*/ 78504 h 139335"/>
                <a:gd name="connsiteX30" fmla="*/ 57458 w 286299"/>
                <a:gd name="connsiteY30" fmla="*/ 88447 h 139335"/>
                <a:gd name="connsiteX31" fmla="*/ 65390 w 286299"/>
                <a:gd name="connsiteY31" fmla="*/ 97609 h 139335"/>
                <a:gd name="connsiteX32" fmla="*/ 56229 w 286299"/>
                <a:gd name="connsiteY32" fmla="*/ 110010 h 139335"/>
                <a:gd name="connsiteX33" fmla="*/ 42598 w 286299"/>
                <a:gd name="connsiteY33" fmla="*/ 118837 h 139335"/>
                <a:gd name="connsiteX34" fmla="*/ 77010 w 286299"/>
                <a:gd name="connsiteY34" fmla="*/ 117608 h 139335"/>
                <a:gd name="connsiteX35" fmla="*/ 126169 w 286299"/>
                <a:gd name="connsiteY35" fmla="*/ 137160 h 139335"/>
                <a:gd name="connsiteX36" fmla="*/ 172983 w 286299"/>
                <a:gd name="connsiteY36" fmla="*/ 126322 h 139335"/>
                <a:gd name="connsiteX37" fmla="*/ 206500 w 286299"/>
                <a:gd name="connsiteY37" fmla="*/ 115150 h 139335"/>
                <a:gd name="connsiteX38" fmla="*/ 242923 w 286299"/>
                <a:gd name="connsiteY38" fmla="*/ 101072 h 139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86299" h="139335">
                  <a:moveTo>
                    <a:pt x="242923" y="101072"/>
                  </a:moveTo>
                  <a:cubicBezTo>
                    <a:pt x="258453" y="100290"/>
                    <a:pt x="258118" y="83084"/>
                    <a:pt x="264486" y="83867"/>
                  </a:cubicBezTo>
                  <a:cubicBezTo>
                    <a:pt x="270855" y="84649"/>
                    <a:pt x="281245" y="71912"/>
                    <a:pt x="285267" y="63868"/>
                  </a:cubicBezTo>
                  <a:cubicBezTo>
                    <a:pt x="289289" y="55935"/>
                    <a:pt x="280910" y="41522"/>
                    <a:pt x="271301" y="41522"/>
                  </a:cubicBezTo>
                  <a:cubicBezTo>
                    <a:pt x="261693" y="41522"/>
                    <a:pt x="254542" y="33925"/>
                    <a:pt x="256554" y="28339"/>
                  </a:cubicBezTo>
                  <a:cubicBezTo>
                    <a:pt x="258565" y="22752"/>
                    <a:pt x="251303" y="15490"/>
                    <a:pt x="251749" y="11580"/>
                  </a:cubicBezTo>
                  <a:cubicBezTo>
                    <a:pt x="252196" y="7558"/>
                    <a:pt x="239795" y="11133"/>
                    <a:pt x="233315" y="12809"/>
                  </a:cubicBezTo>
                  <a:cubicBezTo>
                    <a:pt x="226946" y="14373"/>
                    <a:pt x="213316" y="-2833"/>
                    <a:pt x="207394" y="407"/>
                  </a:cubicBezTo>
                  <a:cubicBezTo>
                    <a:pt x="201361" y="3536"/>
                    <a:pt x="205830" y="11915"/>
                    <a:pt x="204154" y="16719"/>
                  </a:cubicBezTo>
                  <a:cubicBezTo>
                    <a:pt x="202590" y="21523"/>
                    <a:pt x="188177" y="12362"/>
                    <a:pt x="188177" y="17948"/>
                  </a:cubicBezTo>
                  <a:cubicBezTo>
                    <a:pt x="188177" y="23535"/>
                    <a:pt x="182144" y="24317"/>
                    <a:pt x="177340" y="18395"/>
                  </a:cubicBezTo>
                  <a:cubicBezTo>
                    <a:pt x="172536" y="12362"/>
                    <a:pt x="161363" y="16049"/>
                    <a:pt x="161810" y="20741"/>
                  </a:cubicBezTo>
                  <a:cubicBezTo>
                    <a:pt x="162145" y="25546"/>
                    <a:pt x="157006" y="21523"/>
                    <a:pt x="147844" y="15937"/>
                  </a:cubicBezTo>
                  <a:cubicBezTo>
                    <a:pt x="138683" y="10351"/>
                    <a:pt x="129074" y="22306"/>
                    <a:pt x="129856" y="28339"/>
                  </a:cubicBezTo>
                  <a:cubicBezTo>
                    <a:pt x="130638" y="34372"/>
                    <a:pt x="126616" y="35936"/>
                    <a:pt x="119019" y="22752"/>
                  </a:cubicBezTo>
                  <a:cubicBezTo>
                    <a:pt x="111421" y="9569"/>
                    <a:pt x="102595" y="23981"/>
                    <a:pt x="106617" y="31132"/>
                  </a:cubicBezTo>
                  <a:cubicBezTo>
                    <a:pt x="110640" y="38282"/>
                    <a:pt x="109075" y="47109"/>
                    <a:pt x="103042" y="43533"/>
                  </a:cubicBezTo>
                  <a:cubicBezTo>
                    <a:pt x="97009" y="39958"/>
                    <a:pt x="89076" y="45880"/>
                    <a:pt x="85390" y="51578"/>
                  </a:cubicBezTo>
                  <a:cubicBezTo>
                    <a:pt x="81814" y="57164"/>
                    <a:pt x="68966" y="35154"/>
                    <a:pt x="78239" y="30015"/>
                  </a:cubicBezTo>
                  <a:cubicBezTo>
                    <a:pt x="87400" y="24875"/>
                    <a:pt x="49079" y="2865"/>
                    <a:pt x="37124" y="2865"/>
                  </a:cubicBezTo>
                  <a:cubicBezTo>
                    <a:pt x="25169" y="2865"/>
                    <a:pt x="33102" y="11692"/>
                    <a:pt x="41146" y="18060"/>
                  </a:cubicBezTo>
                  <a:cubicBezTo>
                    <a:pt x="49079" y="24428"/>
                    <a:pt x="35560" y="22864"/>
                    <a:pt x="31202" y="17278"/>
                  </a:cubicBezTo>
                  <a:cubicBezTo>
                    <a:pt x="26733" y="11692"/>
                    <a:pt x="18354" y="16049"/>
                    <a:pt x="13550" y="24093"/>
                  </a:cubicBezTo>
                  <a:cubicBezTo>
                    <a:pt x="8745" y="32137"/>
                    <a:pt x="701" y="36495"/>
                    <a:pt x="31" y="42081"/>
                  </a:cubicBezTo>
                  <a:cubicBezTo>
                    <a:pt x="-751" y="47667"/>
                    <a:pt x="13550" y="53701"/>
                    <a:pt x="25951" y="48449"/>
                  </a:cubicBezTo>
                  <a:cubicBezTo>
                    <a:pt x="38353" y="43310"/>
                    <a:pt x="52319" y="42416"/>
                    <a:pt x="58687" y="48449"/>
                  </a:cubicBezTo>
                  <a:cubicBezTo>
                    <a:pt x="65055" y="54483"/>
                    <a:pt x="47068" y="56829"/>
                    <a:pt x="53436" y="61633"/>
                  </a:cubicBezTo>
                  <a:cubicBezTo>
                    <a:pt x="59804" y="66437"/>
                    <a:pt x="54665" y="70459"/>
                    <a:pt x="39470" y="69230"/>
                  </a:cubicBezTo>
                  <a:cubicBezTo>
                    <a:pt x="24275" y="68001"/>
                    <a:pt x="5841" y="72471"/>
                    <a:pt x="8634" y="77610"/>
                  </a:cubicBezTo>
                  <a:cubicBezTo>
                    <a:pt x="11427" y="82861"/>
                    <a:pt x="47403" y="73253"/>
                    <a:pt x="47849" y="78504"/>
                  </a:cubicBezTo>
                  <a:cubicBezTo>
                    <a:pt x="48296" y="83643"/>
                    <a:pt x="47849" y="92469"/>
                    <a:pt x="57458" y="88447"/>
                  </a:cubicBezTo>
                  <a:cubicBezTo>
                    <a:pt x="67066" y="84425"/>
                    <a:pt x="60698" y="95598"/>
                    <a:pt x="65390" y="97609"/>
                  </a:cubicBezTo>
                  <a:cubicBezTo>
                    <a:pt x="70195" y="99620"/>
                    <a:pt x="68966" y="109228"/>
                    <a:pt x="56229" y="110010"/>
                  </a:cubicBezTo>
                  <a:cubicBezTo>
                    <a:pt x="43380" y="110793"/>
                    <a:pt x="37236" y="113362"/>
                    <a:pt x="42598" y="118837"/>
                  </a:cubicBezTo>
                  <a:cubicBezTo>
                    <a:pt x="49414" y="125652"/>
                    <a:pt x="63379" y="120848"/>
                    <a:pt x="77010" y="117608"/>
                  </a:cubicBezTo>
                  <a:cubicBezTo>
                    <a:pt x="90641" y="114368"/>
                    <a:pt x="110193" y="130791"/>
                    <a:pt x="126169" y="137160"/>
                  </a:cubicBezTo>
                  <a:cubicBezTo>
                    <a:pt x="142146" y="143528"/>
                    <a:pt x="169742" y="134702"/>
                    <a:pt x="172983" y="126322"/>
                  </a:cubicBezTo>
                  <a:cubicBezTo>
                    <a:pt x="176223" y="117943"/>
                    <a:pt x="197786" y="121071"/>
                    <a:pt x="206500" y="115150"/>
                  </a:cubicBezTo>
                  <a:cubicBezTo>
                    <a:pt x="215327" y="109005"/>
                    <a:pt x="227281" y="101854"/>
                    <a:pt x="242923" y="10107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3FCDD2D4-ED75-41C3-641F-34618A27E9DB}"/>
                </a:ext>
              </a:extLst>
            </p:cNvPr>
            <p:cNvSpPr/>
            <p:nvPr/>
          </p:nvSpPr>
          <p:spPr>
            <a:xfrm>
              <a:off x="5815804" y="2448729"/>
              <a:ext cx="113947" cy="134392"/>
            </a:xfrm>
            <a:custGeom>
              <a:avLst/>
              <a:gdLst>
                <a:gd name="connsiteX0" fmla="*/ 106648 w 113947"/>
                <a:gd name="connsiteY0" fmla="*/ 41437 h 134392"/>
                <a:gd name="connsiteX1" fmla="*/ 97710 w 113947"/>
                <a:gd name="connsiteY1" fmla="*/ 33281 h 134392"/>
                <a:gd name="connsiteX2" fmla="*/ 81956 w 113947"/>
                <a:gd name="connsiteY2" fmla="*/ 38085 h 134392"/>
                <a:gd name="connsiteX3" fmla="*/ 65086 w 113947"/>
                <a:gd name="connsiteY3" fmla="*/ 34510 h 134392"/>
                <a:gd name="connsiteX4" fmla="*/ 71119 w 113947"/>
                <a:gd name="connsiteY4" fmla="*/ 18757 h 134392"/>
                <a:gd name="connsiteX5" fmla="*/ 78493 w 113947"/>
                <a:gd name="connsiteY5" fmla="*/ 3338 h 134392"/>
                <a:gd name="connsiteX6" fmla="*/ 75141 w 113947"/>
                <a:gd name="connsiteY6" fmla="*/ 2780 h 134392"/>
                <a:gd name="connsiteX7" fmla="*/ 47992 w 113947"/>
                <a:gd name="connsiteY7" fmla="*/ 8366 h 134392"/>
                <a:gd name="connsiteX8" fmla="*/ 60729 w 113947"/>
                <a:gd name="connsiteY8" fmla="*/ 21215 h 134392"/>
                <a:gd name="connsiteX9" fmla="*/ 38719 w 113947"/>
                <a:gd name="connsiteY9" fmla="*/ 32387 h 134392"/>
                <a:gd name="connsiteX10" fmla="*/ 9893 w 113947"/>
                <a:gd name="connsiteY10" fmla="*/ 32834 h 134392"/>
                <a:gd name="connsiteX11" fmla="*/ 13134 w 113947"/>
                <a:gd name="connsiteY11" fmla="*/ 53280 h 134392"/>
                <a:gd name="connsiteX12" fmla="*/ 25535 w 113947"/>
                <a:gd name="connsiteY12" fmla="*/ 72497 h 134392"/>
                <a:gd name="connsiteX13" fmla="*/ 18385 w 113947"/>
                <a:gd name="connsiteY13" fmla="*/ 95289 h 134392"/>
                <a:gd name="connsiteX14" fmla="*/ 397 w 113947"/>
                <a:gd name="connsiteY14" fmla="*/ 112830 h 134392"/>
                <a:gd name="connsiteX15" fmla="*/ 27211 w 113947"/>
                <a:gd name="connsiteY15" fmla="*/ 134393 h 134392"/>
                <a:gd name="connsiteX16" fmla="*/ 74024 w 113947"/>
                <a:gd name="connsiteY16" fmla="*/ 115176 h 134392"/>
                <a:gd name="connsiteX17" fmla="*/ 107207 w 113947"/>
                <a:gd name="connsiteY17" fmla="*/ 108361 h 134392"/>
                <a:gd name="connsiteX18" fmla="*/ 107207 w 113947"/>
                <a:gd name="connsiteY18" fmla="*/ 45571 h 134392"/>
                <a:gd name="connsiteX19" fmla="*/ 106648 w 113947"/>
                <a:gd name="connsiteY19" fmla="*/ 41437 h 13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3947" h="134392">
                  <a:moveTo>
                    <a:pt x="106648" y="41437"/>
                  </a:moveTo>
                  <a:cubicBezTo>
                    <a:pt x="103296" y="38979"/>
                    <a:pt x="100168" y="36186"/>
                    <a:pt x="97710" y="33281"/>
                  </a:cubicBezTo>
                  <a:cubicBezTo>
                    <a:pt x="87431" y="21215"/>
                    <a:pt x="83186" y="30935"/>
                    <a:pt x="81956" y="38085"/>
                  </a:cubicBezTo>
                  <a:cubicBezTo>
                    <a:pt x="80728" y="45347"/>
                    <a:pt x="71119" y="35739"/>
                    <a:pt x="65086" y="34510"/>
                  </a:cubicBezTo>
                  <a:cubicBezTo>
                    <a:pt x="59053" y="33281"/>
                    <a:pt x="66874" y="21773"/>
                    <a:pt x="71119" y="18757"/>
                  </a:cubicBezTo>
                  <a:cubicBezTo>
                    <a:pt x="73912" y="16745"/>
                    <a:pt x="76705" y="11159"/>
                    <a:pt x="78493" y="3338"/>
                  </a:cubicBezTo>
                  <a:cubicBezTo>
                    <a:pt x="77376" y="3338"/>
                    <a:pt x="76259" y="3227"/>
                    <a:pt x="75141" y="2780"/>
                  </a:cubicBezTo>
                  <a:cubicBezTo>
                    <a:pt x="63969" y="-1578"/>
                    <a:pt x="48327" y="-1578"/>
                    <a:pt x="47992" y="8366"/>
                  </a:cubicBezTo>
                  <a:cubicBezTo>
                    <a:pt x="47545" y="18421"/>
                    <a:pt x="60393" y="14734"/>
                    <a:pt x="60729" y="21215"/>
                  </a:cubicBezTo>
                  <a:cubicBezTo>
                    <a:pt x="61176" y="27583"/>
                    <a:pt x="47992" y="26019"/>
                    <a:pt x="38719" y="32387"/>
                  </a:cubicBezTo>
                  <a:cubicBezTo>
                    <a:pt x="29557" y="38755"/>
                    <a:pt x="19502" y="28030"/>
                    <a:pt x="9893" y="32834"/>
                  </a:cubicBezTo>
                  <a:cubicBezTo>
                    <a:pt x="285" y="37638"/>
                    <a:pt x="20284" y="43225"/>
                    <a:pt x="13134" y="53280"/>
                  </a:cubicBezTo>
                  <a:cubicBezTo>
                    <a:pt x="5983" y="63335"/>
                    <a:pt x="13580" y="62888"/>
                    <a:pt x="25535" y="72497"/>
                  </a:cubicBezTo>
                  <a:cubicBezTo>
                    <a:pt x="37490" y="82105"/>
                    <a:pt x="18385" y="84452"/>
                    <a:pt x="18385" y="95289"/>
                  </a:cubicBezTo>
                  <a:cubicBezTo>
                    <a:pt x="18385" y="106015"/>
                    <a:pt x="3637" y="105679"/>
                    <a:pt x="397" y="112830"/>
                  </a:cubicBezTo>
                  <a:cubicBezTo>
                    <a:pt x="-2732" y="120092"/>
                    <a:pt x="13245" y="134393"/>
                    <a:pt x="27211" y="134393"/>
                  </a:cubicBezTo>
                  <a:cubicBezTo>
                    <a:pt x="37155" y="134393"/>
                    <a:pt x="60393" y="128025"/>
                    <a:pt x="74024" y="115176"/>
                  </a:cubicBezTo>
                  <a:cubicBezTo>
                    <a:pt x="87543" y="102328"/>
                    <a:pt x="94805" y="114729"/>
                    <a:pt x="107207" y="108361"/>
                  </a:cubicBezTo>
                  <a:cubicBezTo>
                    <a:pt x="119608" y="101992"/>
                    <a:pt x="112011" y="55179"/>
                    <a:pt x="107207" y="45571"/>
                  </a:cubicBezTo>
                  <a:cubicBezTo>
                    <a:pt x="106313" y="43895"/>
                    <a:pt x="106313" y="42554"/>
                    <a:pt x="106648" y="4143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BD5D7595-CC34-2CFA-0CEF-FF5480D8CF8F}"/>
                </a:ext>
              </a:extLst>
            </p:cNvPr>
            <p:cNvSpPr/>
            <p:nvPr/>
          </p:nvSpPr>
          <p:spPr>
            <a:xfrm>
              <a:off x="5878687" y="2228406"/>
              <a:ext cx="268127" cy="409922"/>
            </a:xfrm>
            <a:custGeom>
              <a:avLst/>
              <a:gdLst>
                <a:gd name="connsiteX0" fmla="*/ 49463 w 268127"/>
                <a:gd name="connsiteY0" fmla="*/ 218410 h 409922"/>
                <a:gd name="connsiteX1" fmla="*/ 15610 w 268127"/>
                <a:gd name="connsiteY1" fmla="*/ 223773 h 409922"/>
                <a:gd name="connsiteX2" fmla="*/ 8236 w 268127"/>
                <a:gd name="connsiteY2" fmla="*/ 239191 h 409922"/>
                <a:gd name="connsiteX3" fmla="*/ 2203 w 268127"/>
                <a:gd name="connsiteY3" fmla="*/ 254945 h 409922"/>
                <a:gd name="connsiteX4" fmla="*/ 19073 w 268127"/>
                <a:gd name="connsiteY4" fmla="*/ 258520 h 409922"/>
                <a:gd name="connsiteX5" fmla="*/ 34826 w 268127"/>
                <a:gd name="connsiteY5" fmla="*/ 253716 h 409922"/>
                <a:gd name="connsiteX6" fmla="*/ 43765 w 268127"/>
                <a:gd name="connsiteY6" fmla="*/ 261872 h 409922"/>
                <a:gd name="connsiteX7" fmla="*/ 64546 w 268127"/>
                <a:gd name="connsiteY7" fmla="*/ 248800 h 409922"/>
                <a:gd name="connsiteX8" fmla="*/ 49463 w 268127"/>
                <a:gd name="connsiteY8" fmla="*/ 218410 h 409922"/>
                <a:gd name="connsiteX9" fmla="*/ 268110 w 268127"/>
                <a:gd name="connsiteY9" fmla="*/ 317511 h 409922"/>
                <a:gd name="connsiteX10" fmla="*/ 239732 w 268127"/>
                <a:gd name="connsiteY10" fmla="*/ 303546 h 409922"/>
                <a:gd name="connsiteX11" fmla="*/ 226548 w 268127"/>
                <a:gd name="connsiteY11" fmla="*/ 301982 h 409922"/>
                <a:gd name="connsiteX12" fmla="*/ 226213 w 268127"/>
                <a:gd name="connsiteY12" fmla="*/ 287122 h 409922"/>
                <a:gd name="connsiteX13" fmla="*/ 217387 w 268127"/>
                <a:gd name="connsiteY13" fmla="*/ 272374 h 409922"/>
                <a:gd name="connsiteX14" fmla="*/ 196941 w 268127"/>
                <a:gd name="connsiteY14" fmla="*/ 239638 h 409922"/>
                <a:gd name="connsiteX15" fmla="*/ 178953 w 268127"/>
                <a:gd name="connsiteY15" fmla="*/ 206903 h 409922"/>
                <a:gd name="connsiteX16" fmla="*/ 160965 w 268127"/>
                <a:gd name="connsiteY16" fmla="*/ 193272 h 409922"/>
                <a:gd name="connsiteX17" fmla="*/ 136609 w 268127"/>
                <a:gd name="connsiteY17" fmla="*/ 189250 h 409922"/>
                <a:gd name="connsiteX18" fmla="*/ 146217 w 268127"/>
                <a:gd name="connsiteY18" fmla="*/ 171709 h 409922"/>
                <a:gd name="connsiteX19" fmla="*/ 166998 w 268127"/>
                <a:gd name="connsiteY19" fmla="*/ 124561 h 409922"/>
                <a:gd name="connsiteX20" fmla="*/ 117057 w 268127"/>
                <a:gd name="connsiteY20" fmla="*/ 122214 h 409922"/>
                <a:gd name="connsiteX21" fmla="*/ 107895 w 268127"/>
                <a:gd name="connsiteY21" fmla="*/ 113388 h 409922"/>
                <a:gd name="connsiteX22" fmla="*/ 128341 w 268127"/>
                <a:gd name="connsiteY22" fmla="*/ 91043 h 409922"/>
                <a:gd name="connsiteX23" fmla="*/ 132363 w 268127"/>
                <a:gd name="connsiteY23" fmla="*/ 75066 h 409922"/>
                <a:gd name="connsiteX24" fmla="*/ 120409 w 268127"/>
                <a:gd name="connsiteY24" fmla="*/ 85904 h 409922"/>
                <a:gd name="connsiteX25" fmla="*/ 91248 w 268127"/>
                <a:gd name="connsiteY25" fmla="*/ 86350 h 409922"/>
                <a:gd name="connsiteX26" fmla="*/ 74489 w 268127"/>
                <a:gd name="connsiteY26" fmla="*/ 109142 h 409922"/>
                <a:gd name="connsiteX27" fmla="*/ 62535 w 268127"/>
                <a:gd name="connsiteY27" fmla="*/ 127466 h 409922"/>
                <a:gd name="connsiteX28" fmla="*/ 55719 w 268127"/>
                <a:gd name="connsiteY28" fmla="*/ 135063 h 409922"/>
                <a:gd name="connsiteX29" fmla="*/ 39296 w 268127"/>
                <a:gd name="connsiteY29" fmla="*/ 129030 h 409922"/>
                <a:gd name="connsiteX30" fmla="*/ 58848 w 268127"/>
                <a:gd name="connsiteY30" fmla="*/ 145006 h 409922"/>
                <a:gd name="connsiteX31" fmla="*/ 48904 w 268127"/>
                <a:gd name="connsiteY31" fmla="*/ 165005 h 409922"/>
                <a:gd name="connsiteX32" fmla="*/ 63317 w 268127"/>
                <a:gd name="connsiteY32" fmla="*/ 179418 h 409922"/>
                <a:gd name="connsiteX33" fmla="*/ 40972 w 268127"/>
                <a:gd name="connsiteY33" fmla="*/ 196177 h 409922"/>
                <a:gd name="connsiteX34" fmla="*/ 60188 w 268127"/>
                <a:gd name="connsiteY34" fmla="*/ 189362 h 409922"/>
                <a:gd name="connsiteX35" fmla="*/ 71361 w 268127"/>
                <a:gd name="connsiteY35" fmla="*/ 205785 h 409922"/>
                <a:gd name="connsiteX36" fmla="*/ 86891 w 268127"/>
                <a:gd name="connsiteY36" fmla="*/ 184557 h 409922"/>
                <a:gd name="connsiteX37" fmla="*/ 88902 w 268127"/>
                <a:gd name="connsiteY37" fmla="*/ 203327 h 409922"/>
                <a:gd name="connsiteX38" fmla="*/ 79294 w 268127"/>
                <a:gd name="connsiteY38" fmla="*/ 230477 h 409922"/>
                <a:gd name="connsiteX39" fmla="*/ 118062 w 268127"/>
                <a:gd name="connsiteY39" fmla="*/ 226902 h 409922"/>
                <a:gd name="connsiteX40" fmla="*/ 125213 w 268127"/>
                <a:gd name="connsiteY40" fmla="*/ 234834 h 409922"/>
                <a:gd name="connsiteX41" fmla="*/ 129570 w 268127"/>
                <a:gd name="connsiteY41" fmla="*/ 251593 h 409922"/>
                <a:gd name="connsiteX42" fmla="*/ 136721 w 268127"/>
                <a:gd name="connsiteY42" fmla="*/ 261537 h 409922"/>
                <a:gd name="connsiteX43" fmla="*/ 134263 w 268127"/>
                <a:gd name="connsiteY43" fmla="*/ 285893 h 409922"/>
                <a:gd name="connsiteX44" fmla="*/ 106667 w 268127"/>
                <a:gd name="connsiteY44" fmla="*/ 287122 h 409922"/>
                <a:gd name="connsiteX45" fmla="*/ 98287 w 268127"/>
                <a:gd name="connsiteY45" fmla="*/ 291479 h 409922"/>
                <a:gd name="connsiteX46" fmla="*/ 90243 w 268127"/>
                <a:gd name="connsiteY46" fmla="*/ 308238 h 409922"/>
                <a:gd name="connsiteX47" fmla="*/ 106220 w 268127"/>
                <a:gd name="connsiteY47" fmla="*/ 318629 h 409922"/>
                <a:gd name="connsiteX48" fmla="*/ 80299 w 268127"/>
                <a:gd name="connsiteY48" fmla="*/ 336952 h 409922"/>
                <a:gd name="connsiteX49" fmla="*/ 90689 w 268127"/>
                <a:gd name="connsiteY49" fmla="*/ 348124 h 409922"/>
                <a:gd name="connsiteX50" fmla="*/ 106667 w 268127"/>
                <a:gd name="connsiteY50" fmla="*/ 351700 h 409922"/>
                <a:gd name="connsiteX51" fmla="*/ 135045 w 268127"/>
                <a:gd name="connsiteY51" fmla="*/ 355722 h 409922"/>
                <a:gd name="connsiteX52" fmla="*/ 137503 w 268127"/>
                <a:gd name="connsiteY52" fmla="*/ 362537 h 409922"/>
                <a:gd name="connsiteX53" fmla="*/ 107560 w 268127"/>
                <a:gd name="connsiteY53" fmla="*/ 366559 h 409922"/>
                <a:gd name="connsiteX54" fmla="*/ 73149 w 268127"/>
                <a:gd name="connsiteY54" fmla="*/ 408903 h 409922"/>
                <a:gd name="connsiteX55" fmla="*/ 93147 w 268127"/>
                <a:gd name="connsiteY55" fmla="*/ 397731 h 409922"/>
                <a:gd name="connsiteX56" fmla="*/ 113146 w 268127"/>
                <a:gd name="connsiteY56" fmla="*/ 401753 h 409922"/>
                <a:gd name="connsiteX57" fmla="*/ 125101 w 268127"/>
                <a:gd name="connsiteY57" fmla="*/ 389798 h 409922"/>
                <a:gd name="connsiteX58" fmla="*/ 144653 w 268127"/>
                <a:gd name="connsiteY58" fmla="*/ 387005 h 409922"/>
                <a:gd name="connsiteX59" fmla="*/ 165881 w 268127"/>
                <a:gd name="connsiteY59" fmla="*/ 380972 h 409922"/>
                <a:gd name="connsiteX60" fmla="*/ 187444 w 268127"/>
                <a:gd name="connsiteY60" fmla="*/ 386111 h 409922"/>
                <a:gd name="connsiteX61" fmla="*/ 217834 w 268127"/>
                <a:gd name="connsiteY61" fmla="*/ 380525 h 409922"/>
                <a:gd name="connsiteX62" fmla="*/ 255374 w 268127"/>
                <a:gd name="connsiteY62" fmla="*/ 364995 h 409922"/>
                <a:gd name="connsiteX63" fmla="*/ 243754 w 268127"/>
                <a:gd name="connsiteY63" fmla="*/ 359409 h 409922"/>
                <a:gd name="connsiteX64" fmla="*/ 245765 w 268127"/>
                <a:gd name="connsiteY64" fmla="*/ 343432 h 409922"/>
                <a:gd name="connsiteX65" fmla="*/ 268110 w 268127"/>
                <a:gd name="connsiteY65" fmla="*/ 317511 h 409922"/>
                <a:gd name="connsiteX66" fmla="*/ 27900 w 268127"/>
                <a:gd name="connsiteY66" fmla="*/ 116852 h 409922"/>
                <a:gd name="connsiteX67" fmla="*/ 45888 w 268127"/>
                <a:gd name="connsiteY67" fmla="*/ 92830 h 409922"/>
                <a:gd name="connsiteX68" fmla="*/ 27900 w 268127"/>
                <a:gd name="connsiteY68" fmla="*/ 116852 h 409922"/>
                <a:gd name="connsiteX69" fmla="*/ 182528 w 268127"/>
                <a:gd name="connsiteY69" fmla="*/ 30152 h 409922"/>
                <a:gd name="connsiteX70" fmla="*/ 186886 w 268127"/>
                <a:gd name="connsiteY70" fmla="*/ 210 h 409922"/>
                <a:gd name="connsiteX71" fmla="*/ 182528 w 268127"/>
                <a:gd name="connsiteY71" fmla="*/ 30152 h 40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8127" h="409922">
                  <a:moveTo>
                    <a:pt x="49463" y="218410"/>
                  </a:moveTo>
                  <a:cubicBezTo>
                    <a:pt x="39407" y="208690"/>
                    <a:pt x="26336" y="223997"/>
                    <a:pt x="15610" y="223773"/>
                  </a:cubicBezTo>
                  <a:cubicBezTo>
                    <a:pt x="13822" y="231594"/>
                    <a:pt x="11029" y="237180"/>
                    <a:pt x="8236" y="239191"/>
                  </a:cubicBezTo>
                  <a:cubicBezTo>
                    <a:pt x="3990" y="242208"/>
                    <a:pt x="-3831" y="253716"/>
                    <a:pt x="2203" y="254945"/>
                  </a:cubicBezTo>
                  <a:cubicBezTo>
                    <a:pt x="8236" y="256174"/>
                    <a:pt x="17844" y="265782"/>
                    <a:pt x="19073" y="258520"/>
                  </a:cubicBezTo>
                  <a:cubicBezTo>
                    <a:pt x="20302" y="251258"/>
                    <a:pt x="24548" y="241649"/>
                    <a:pt x="34826" y="253716"/>
                  </a:cubicBezTo>
                  <a:cubicBezTo>
                    <a:pt x="37284" y="256621"/>
                    <a:pt x="40413" y="259302"/>
                    <a:pt x="43765" y="261872"/>
                  </a:cubicBezTo>
                  <a:cubicBezTo>
                    <a:pt x="45441" y="256397"/>
                    <a:pt x="58066" y="255392"/>
                    <a:pt x="64546" y="248800"/>
                  </a:cubicBezTo>
                  <a:cubicBezTo>
                    <a:pt x="72590" y="240756"/>
                    <a:pt x="60635" y="229136"/>
                    <a:pt x="49463" y="218410"/>
                  </a:cubicBezTo>
                  <a:close/>
                  <a:moveTo>
                    <a:pt x="268110" y="317511"/>
                  </a:moveTo>
                  <a:cubicBezTo>
                    <a:pt x="268893" y="305557"/>
                    <a:pt x="242525" y="297177"/>
                    <a:pt x="239732" y="303546"/>
                  </a:cubicBezTo>
                  <a:cubicBezTo>
                    <a:pt x="236939" y="309914"/>
                    <a:pt x="231017" y="309132"/>
                    <a:pt x="226548" y="301982"/>
                  </a:cubicBezTo>
                  <a:cubicBezTo>
                    <a:pt x="222191" y="294719"/>
                    <a:pt x="230571" y="288016"/>
                    <a:pt x="226213" y="287122"/>
                  </a:cubicBezTo>
                  <a:cubicBezTo>
                    <a:pt x="221856" y="286340"/>
                    <a:pt x="216270" y="276285"/>
                    <a:pt x="217387" y="272374"/>
                  </a:cubicBezTo>
                  <a:cubicBezTo>
                    <a:pt x="218616" y="268352"/>
                    <a:pt x="210572" y="242767"/>
                    <a:pt x="196941" y="239638"/>
                  </a:cubicBezTo>
                  <a:cubicBezTo>
                    <a:pt x="183310" y="236398"/>
                    <a:pt x="181411" y="217293"/>
                    <a:pt x="178953" y="206903"/>
                  </a:cubicBezTo>
                  <a:cubicBezTo>
                    <a:pt x="176607" y="196512"/>
                    <a:pt x="167781" y="202098"/>
                    <a:pt x="160965" y="193272"/>
                  </a:cubicBezTo>
                  <a:cubicBezTo>
                    <a:pt x="154150" y="184446"/>
                    <a:pt x="142530" y="188915"/>
                    <a:pt x="136609" y="189250"/>
                  </a:cubicBezTo>
                  <a:cubicBezTo>
                    <a:pt x="130576" y="189697"/>
                    <a:pt x="136609" y="178077"/>
                    <a:pt x="146217" y="171709"/>
                  </a:cubicBezTo>
                  <a:cubicBezTo>
                    <a:pt x="155826" y="165341"/>
                    <a:pt x="166998" y="131264"/>
                    <a:pt x="166998" y="124561"/>
                  </a:cubicBezTo>
                  <a:cubicBezTo>
                    <a:pt x="166998" y="117745"/>
                    <a:pt x="124989" y="118081"/>
                    <a:pt x="117057" y="122214"/>
                  </a:cubicBezTo>
                  <a:cubicBezTo>
                    <a:pt x="109013" y="126237"/>
                    <a:pt x="101080" y="116181"/>
                    <a:pt x="107895" y="113388"/>
                  </a:cubicBezTo>
                  <a:cubicBezTo>
                    <a:pt x="114711" y="110595"/>
                    <a:pt x="129123" y="96629"/>
                    <a:pt x="128341" y="91043"/>
                  </a:cubicBezTo>
                  <a:cubicBezTo>
                    <a:pt x="127559" y="85457"/>
                    <a:pt x="138397" y="80317"/>
                    <a:pt x="132363" y="75066"/>
                  </a:cubicBezTo>
                  <a:cubicBezTo>
                    <a:pt x="126330" y="69927"/>
                    <a:pt x="125548" y="81881"/>
                    <a:pt x="120409" y="85904"/>
                  </a:cubicBezTo>
                  <a:cubicBezTo>
                    <a:pt x="115269" y="89926"/>
                    <a:pt x="103650" y="88697"/>
                    <a:pt x="91248" y="86350"/>
                  </a:cubicBezTo>
                  <a:cubicBezTo>
                    <a:pt x="78847" y="83892"/>
                    <a:pt x="74042" y="101545"/>
                    <a:pt x="74489" y="109142"/>
                  </a:cubicBezTo>
                  <a:cubicBezTo>
                    <a:pt x="74936" y="116740"/>
                    <a:pt x="60077" y="121097"/>
                    <a:pt x="62535" y="127466"/>
                  </a:cubicBezTo>
                  <a:cubicBezTo>
                    <a:pt x="64881" y="133834"/>
                    <a:pt x="59741" y="138638"/>
                    <a:pt x="55719" y="135063"/>
                  </a:cubicBezTo>
                  <a:cubicBezTo>
                    <a:pt x="51697" y="131488"/>
                    <a:pt x="47340" y="122661"/>
                    <a:pt x="39296" y="129030"/>
                  </a:cubicBezTo>
                  <a:cubicBezTo>
                    <a:pt x="31252" y="135398"/>
                    <a:pt x="48457" y="143889"/>
                    <a:pt x="58848" y="145006"/>
                  </a:cubicBezTo>
                  <a:cubicBezTo>
                    <a:pt x="69238" y="146124"/>
                    <a:pt x="50915" y="153833"/>
                    <a:pt x="48904" y="165005"/>
                  </a:cubicBezTo>
                  <a:cubicBezTo>
                    <a:pt x="46893" y="176178"/>
                    <a:pt x="62535" y="171374"/>
                    <a:pt x="63317" y="179418"/>
                  </a:cubicBezTo>
                  <a:cubicBezTo>
                    <a:pt x="64099" y="187351"/>
                    <a:pt x="40972" y="188580"/>
                    <a:pt x="40972" y="196177"/>
                  </a:cubicBezTo>
                  <a:cubicBezTo>
                    <a:pt x="40972" y="203774"/>
                    <a:pt x="54155" y="192602"/>
                    <a:pt x="60188" y="189362"/>
                  </a:cubicBezTo>
                  <a:cubicBezTo>
                    <a:pt x="66221" y="186233"/>
                    <a:pt x="57060" y="208132"/>
                    <a:pt x="71361" y="205785"/>
                  </a:cubicBezTo>
                  <a:cubicBezTo>
                    <a:pt x="85773" y="203327"/>
                    <a:pt x="81752" y="183775"/>
                    <a:pt x="86891" y="184557"/>
                  </a:cubicBezTo>
                  <a:cubicBezTo>
                    <a:pt x="92142" y="185340"/>
                    <a:pt x="84545" y="194948"/>
                    <a:pt x="88902" y="203327"/>
                  </a:cubicBezTo>
                  <a:cubicBezTo>
                    <a:pt x="93259" y="211707"/>
                    <a:pt x="78511" y="224555"/>
                    <a:pt x="79294" y="230477"/>
                  </a:cubicBezTo>
                  <a:cubicBezTo>
                    <a:pt x="80076" y="236510"/>
                    <a:pt x="108901" y="236510"/>
                    <a:pt x="118062" y="226902"/>
                  </a:cubicBezTo>
                  <a:cubicBezTo>
                    <a:pt x="127224" y="217293"/>
                    <a:pt x="131693" y="227684"/>
                    <a:pt x="125213" y="234834"/>
                  </a:cubicBezTo>
                  <a:cubicBezTo>
                    <a:pt x="118845" y="242096"/>
                    <a:pt x="121638" y="248800"/>
                    <a:pt x="129570" y="251593"/>
                  </a:cubicBezTo>
                  <a:cubicBezTo>
                    <a:pt x="137503" y="254386"/>
                    <a:pt x="140408" y="255168"/>
                    <a:pt x="136721" y="261537"/>
                  </a:cubicBezTo>
                  <a:cubicBezTo>
                    <a:pt x="133146" y="267905"/>
                    <a:pt x="136274" y="279860"/>
                    <a:pt x="134263" y="285893"/>
                  </a:cubicBezTo>
                  <a:cubicBezTo>
                    <a:pt x="132252" y="291926"/>
                    <a:pt x="107448" y="291144"/>
                    <a:pt x="106667" y="287122"/>
                  </a:cubicBezTo>
                  <a:cubicBezTo>
                    <a:pt x="105884" y="283100"/>
                    <a:pt x="95494" y="285893"/>
                    <a:pt x="98287" y="291479"/>
                  </a:cubicBezTo>
                  <a:cubicBezTo>
                    <a:pt x="101080" y="297066"/>
                    <a:pt x="89461" y="303099"/>
                    <a:pt x="90243" y="308238"/>
                  </a:cubicBezTo>
                  <a:cubicBezTo>
                    <a:pt x="91025" y="313489"/>
                    <a:pt x="105884" y="312260"/>
                    <a:pt x="106220" y="318629"/>
                  </a:cubicBezTo>
                  <a:cubicBezTo>
                    <a:pt x="106667" y="324997"/>
                    <a:pt x="95382" y="332594"/>
                    <a:pt x="80299" y="336952"/>
                  </a:cubicBezTo>
                  <a:cubicBezTo>
                    <a:pt x="65104" y="341309"/>
                    <a:pt x="83427" y="353375"/>
                    <a:pt x="90689" y="348124"/>
                  </a:cubicBezTo>
                  <a:cubicBezTo>
                    <a:pt x="97840" y="342985"/>
                    <a:pt x="96276" y="351700"/>
                    <a:pt x="106667" y="351700"/>
                  </a:cubicBezTo>
                  <a:cubicBezTo>
                    <a:pt x="117057" y="351700"/>
                    <a:pt x="123425" y="360079"/>
                    <a:pt x="135045" y="355722"/>
                  </a:cubicBezTo>
                  <a:cubicBezTo>
                    <a:pt x="146664" y="351364"/>
                    <a:pt x="146217" y="355722"/>
                    <a:pt x="137503" y="362537"/>
                  </a:cubicBezTo>
                  <a:cubicBezTo>
                    <a:pt x="128677" y="369352"/>
                    <a:pt x="115493" y="362090"/>
                    <a:pt x="107560" y="366559"/>
                  </a:cubicBezTo>
                  <a:cubicBezTo>
                    <a:pt x="99516" y="370916"/>
                    <a:pt x="67115" y="401418"/>
                    <a:pt x="73149" y="408903"/>
                  </a:cubicBezTo>
                  <a:cubicBezTo>
                    <a:pt x="76724" y="413261"/>
                    <a:pt x="81528" y="402535"/>
                    <a:pt x="93147" y="397731"/>
                  </a:cubicBezTo>
                  <a:cubicBezTo>
                    <a:pt x="104767" y="392926"/>
                    <a:pt x="106778" y="400859"/>
                    <a:pt x="113146" y="401753"/>
                  </a:cubicBezTo>
                  <a:cubicBezTo>
                    <a:pt x="119515" y="402647"/>
                    <a:pt x="119962" y="388569"/>
                    <a:pt x="125101" y="389798"/>
                  </a:cubicBezTo>
                  <a:cubicBezTo>
                    <a:pt x="130352" y="391027"/>
                    <a:pt x="135045" y="385441"/>
                    <a:pt x="144653" y="387005"/>
                  </a:cubicBezTo>
                  <a:cubicBezTo>
                    <a:pt x="154262" y="388569"/>
                    <a:pt x="161077" y="384994"/>
                    <a:pt x="165881" y="380972"/>
                  </a:cubicBezTo>
                  <a:cubicBezTo>
                    <a:pt x="170685" y="376950"/>
                    <a:pt x="183422" y="388904"/>
                    <a:pt x="187444" y="386111"/>
                  </a:cubicBezTo>
                  <a:cubicBezTo>
                    <a:pt x="191466" y="383318"/>
                    <a:pt x="209007" y="380078"/>
                    <a:pt x="217834" y="380525"/>
                  </a:cubicBezTo>
                  <a:cubicBezTo>
                    <a:pt x="226548" y="380972"/>
                    <a:pt x="249452" y="370581"/>
                    <a:pt x="255374" y="364995"/>
                  </a:cubicBezTo>
                  <a:cubicBezTo>
                    <a:pt x="261407" y="359409"/>
                    <a:pt x="251798" y="358180"/>
                    <a:pt x="243754" y="359409"/>
                  </a:cubicBezTo>
                  <a:cubicBezTo>
                    <a:pt x="235710" y="360638"/>
                    <a:pt x="237386" y="351476"/>
                    <a:pt x="245765" y="343432"/>
                  </a:cubicBezTo>
                  <a:cubicBezTo>
                    <a:pt x="254145" y="335499"/>
                    <a:pt x="267328" y="329466"/>
                    <a:pt x="268110" y="317511"/>
                  </a:cubicBezTo>
                  <a:close/>
                  <a:moveTo>
                    <a:pt x="27900" y="116852"/>
                  </a:moveTo>
                  <a:cubicBezTo>
                    <a:pt x="38737" y="116405"/>
                    <a:pt x="51027" y="98082"/>
                    <a:pt x="45888" y="92830"/>
                  </a:cubicBezTo>
                  <a:cubicBezTo>
                    <a:pt x="40636" y="87691"/>
                    <a:pt x="19855" y="117187"/>
                    <a:pt x="27900" y="116852"/>
                  </a:cubicBezTo>
                  <a:close/>
                  <a:moveTo>
                    <a:pt x="182528" y="30152"/>
                  </a:moveTo>
                  <a:cubicBezTo>
                    <a:pt x="189344" y="23337"/>
                    <a:pt x="197276" y="-2584"/>
                    <a:pt x="186886" y="210"/>
                  </a:cubicBezTo>
                  <a:cubicBezTo>
                    <a:pt x="176607" y="3003"/>
                    <a:pt x="179624" y="33057"/>
                    <a:pt x="182528" y="3015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4C4E0078-FCA2-9321-C4B5-DFAB17B5B1F9}"/>
                </a:ext>
              </a:extLst>
            </p:cNvPr>
            <p:cNvSpPr/>
            <p:nvPr/>
          </p:nvSpPr>
          <p:spPr>
            <a:xfrm>
              <a:off x="5878687" y="2228406"/>
              <a:ext cx="268127" cy="409922"/>
            </a:xfrm>
            <a:custGeom>
              <a:avLst/>
              <a:gdLst>
                <a:gd name="connsiteX0" fmla="*/ 49463 w 268127"/>
                <a:gd name="connsiteY0" fmla="*/ 218410 h 409922"/>
                <a:gd name="connsiteX1" fmla="*/ 15610 w 268127"/>
                <a:gd name="connsiteY1" fmla="*/ 223773 h 409922"/>
                <a:gd name="connsiteX2" fmla="*/ 8236 w 268127"/>
                <a:gd name="connsiteY2" fmla="*/ 239191 h 409922"/>
                <a:gd name="connsiteX3" fmla="*/ 2203 w 268127"/>
                <a:gd name="connsiteY3" fmla="*/ 254945 h 409922"/>
                <a:gd name="connsiteX4" fmla="*/ 19073 w 268127"/>
                <a:gd name="connsiteY4" fmla="*/ 258520 h 409922"/>
                <a:gd name="connsiteX5" fmla="*/ 34826 w 268127"/>
                <a:gd name="connsiteY5" fmla="*/ 253716 h 409922"/>
                <a:gd name="connsiteX6" fmla="*/ 43765 w 268127"/>
                <a:gd name="connsiteY6" fmla="*/ 261872 h 409922"/>
                <a:gd name="connsiteX7" fmla="*/ 64546 w 268127"/>
                <a:gd name="connsiteY7" fmla="*/ 248800 h 409922"/>
                <a:gd name="connsiteX8" fmla="*/ 49463 w 268127"/>
                <a:gd name="connsiteY8" fmla="*/ 218410 h 409922"/>
                <a:gd name="connsiteX9" fmla="*/ 268110 w 268127"/>
                <a:gd name="connsiteY9" fmla="*/ 317511 h 409922"/>
                <a:gd name="connsiteX10" fmla="*/ 239732 w 268127"/>
                <a:gd name="connsiteY10" fmla="*/ 303546 h 409922"/>
                <a:gd name="connsiteX11" fmla="*/ 226548 w 268127"/>
                <a:gd name="connsiteY11" fmla="*/ 301982 h 409922"/>
                <a:gd name="connsiteX12" fmla="*/ 226213 w 268127"/>
                <a:gd name="connsiteY12" fmla="*/ 287122 h 409922"/>
                <a:gd name="connsiteX13" fmla="*/ 217387 w 268127"/>
                <a:gd name="connsiteY13" fmla="*/ 272374 h 409922"/>
                <a:gd name="connsiteX14" fmla="*/ 196941 w 268127"/>
                <a:gd name="connsiteY14" fmla="*/ 239638 h 409922"/>
                <a:gd name="connsiteX15" fmla="*/ 178953 w 268127"/>
                <a:gd name="connsiteY15" fmla="*/ 206903 h 409922"/>
                <a:gd name="connsiteX16" fmla="*/ 160965 w 268127"/>
                <a:gd name="connsiteY16" fmla="*/ 193272 h 409922"/>
                <a:gd name="connsiteX17" fmla="*/ 136609 w 268127"/>
                <a:gd name="connsiteY17" fmla="*/ 189250 h 409922"/>
                <a:gd name="connsiteX18" fmla="*/ 146217 w 268127"/>
                <a:gd name="connsiteY18" fmla="*/ 171709 h 409922"/>
                <a:gd name="connsiteX19" fmla="*/ 166998 w 268127"/>
                <a:gd name="connsiteY19" fmla="*/ 124561 h 409922"/>
                <a:gd name="connsiteX20" fmla="*/ 117057 w 268127"/>
                <a:gd name="connsiteY20" fmla="*/ 122214 h 409922"/>
                <a:gd name="connsiteX21" fmla="*/ 107895 w 268127"/>
                <a:gd name="connsiteY21" fmla="*/ 113388 h 409922"/>
                <a:gd name="connsiteX22" fmla="*/ 128341 w 268127"/>
                <a:gd name="connsiteY22" fmla="*/ 91043 h 409922"/>
                <a:gd name="connsiteX23" fmla="*/ 132363 w 268127"/>
                <a:gd name="connsiteY23" fmla="*/ 75066 h 409922"/>
                <a:gd name="connsiteX24" fmla="*/ 120409 w 268127"/>
                <a:gd name="connsiteY24" fmla="*/ 85904 h 409922"/>
                <a:gd name="connsiteX25" fmla="*/ 91248 w 268127"/>
                <a:gd name="connsiteY25" fmla="*/ 86350 h 409922"/>
                <a:gd name="connsiteX26" fmla="*/ 74489 w 268127"/>
                <a:gd name="connsiteY26" fmla="*/ 109142 h 409922"/>
                <a:gd name="connsiteX27" fmla="*/ 62535 w 268127"/>
                <a:gd name="connsiteY27" fmla="*/ 127466 h 409922"/>
                <a:gd name="connsiteX28" fmla="*/ 55719 w 268127"/>
                <a:gd name="connsiteY28" fmla="*/ 135063 h 409922"/>
                <a:gd name="connsiteX29" fmla="*/ 39296 w 268127"/>
                <a:gd name="connsiteY29" fmla="*/ 129030 h 409922"/>
                <a:gd name="connsiteX30" fmla="*/ 58848 w 268127"/>
                <a:gd name="connsiteY30" fmla="*/ 145006 h 409922"/>
                <a:gd name="connsiteX31" fmla="*/ 48904 w 268127"/>
                <a:gd name="connsiteY31" fmla="*/ 165005 h 409922"/>
                <a:gd name="connsiteX32" fmla="*/ 63317 w 268127"/>
                <a:gd name="connsiteY32" fmla="*/ 179418 h 409922"/>
                <a:gd name="connsiteX33" fmla="*/ 40972 w 268127"/>
                <a:gd name="connsiteY33" fmla="*/ 196177 h 409922"/>
                <a:gd name="connsiteX34" fmla="*/ 60188 w 268127"/>
                <a:gd name="connsiteY34" fmla="*/ 189362 h 409922"/>
                <a:gd name="connsiteX35" fmla="*/ 71361 w 268127"/>
                <a:gd name="connsiteY35" fmla="*/ 205785 h 409922"/>
                <a:gd name="connsiteX36" fmla="*/ 86891 w 268127"/>
                <a:gd name="connsiteY36" fmla="*/ 184557 h 409922"/>
                <a:gd name="connsiteX37" fmla="*/ 88902 w 268127"/>
                <a:gd name="connsiteY37" fmla="*/ 203327 h 409922"/>
                <a:gd name="connsiteX38" fmla="*/ 79294 w 268127"/>
                <a:gd name="connsiteY38" fmla="*/ 230477 h 409922"/>
                <a:gd name="connsiteX39" fmla="*/ 118062 w 268127"/>
                <a:gd name="connsiteY39" fmla="*/ 226902 h 409922"/>
                <a:gd name="connsiteX40" fmla="*/ 125213 w 268127"/>
                <a:gd name="connsiteY40" fmla="*/ 234834 h 409922"/>
                <a:gd name="connsiteX41" fmla="*/ 129570 w 268127"/>
                <a:gd name="connsiteY41" fmla="*/ 251593 h 409922"/>
                <a:gd name="connsiteX42" fmla="*/ 136721 w 268127"/>
                <a:gd name="connsiteY42" fmla="*/ 261537 h 409922"/>
                <a:gd name="connsiteX43" fmla="*/ 134263 w 268127"/>
                <a:gd name="connsiteY43" fmla="*/ 285893 h 409922"/>
                <a:gd name="connsiteX44" fmla="*/ 106667 w 268127"/>
                <a:gd name="connsiteY44" fmla="*/ 287122 h 409922"/>
                <a:gd name="connsiteX45" fmla="*/ 98287 w 268127"/>
                <a:gd name="connsiteY45" fmla="*/ 291479 h 409922"/>
                <a:gd name="connsiteX46" fmla="*/ 90243 w 268127"/>
                <a:gd name="connsiteY46" fmla="*/ 308238 h 409922"/>
                <a:gd name="connsiteX47" fmla="*/ 106220 w 268127"/>
                <a:gd name="connsiteY47" fmla="*/ 318629 h 409922"/>
                <a:gd name="connsiteX48" fmla="*/ 80299 w 268127"/>
                <a:gd name="connsiteY48" fmla="*/ 336952 h 409922"/>
                <a:gd name="connsiteX49" fmla="*/ 90689 w 268127"/>
                <a:gd name="connsiteY49" fmla="*/ 348124 h 409922"/>
                <a:gd name="connsiteX50" fmla="*/ 106667 w 268127"/>
                <a:gd name="connsiteY50" fmla="*/ 351700 h 409922"/>
                <a:gd name="connsiteX51" fmla="*/ 135045 w 268127"/>
                <a:gd name="connsiteY51" fmla="*/ 355722 h 409922"/>
                <a:gd name="connsiteX52" fmla="*/ 137503 w 268127"/>
                <a:gd name="connsiteY52" fmla="*/ 362537 h 409922"/>
                <a:gd name="connsiteX53" fmla="*/ 107560 w 268127"/>
                <a:gd name="connsiteY53" fmla="*/ 366559 h 409922"/>
                <a:gd name="connsiteX54" fmla="*/ 73149 w 268127"/>
                <a:gd name="connsiteY54" fmla="*/ 408903 h 409922"/>
                <a:gd name="connsiteX55" fmla="*/ 93147 w 268127"/>
                <a:gd name="connsiteY55" fmla="*/ 397731 h 409922"/>
                <a:gd name="connsiteX56" fmla="*/ 113146 w 268127"/>
                <a:gd name="connsiteY56" fmla="*/ 401753 h 409922"/>
                <a:gd name="connsiteX57" fmla="*/ 125101 w 268127"/>
                <a:gd name="connsiteY57" fmla="*/ 389798 h 409922"/>
                <a:gd name="connsiteX58" fmla="*/ 144653 w 268127"/>
                <a:gd name="connsiteY58" fmla="*/ 387005 h 409922"/>
                <a:gd name="connsiteX59" fmla="*/ 165881 w 268127"/>
                <a:gd name="connsiteY59" fmla="*/ 380972 h 409922"/>
                <a:gd name="connsiteX60" fmla="*/ 187444 w 268127"/>
                <a:gd name="connsiteY60" fmla="*/ 386111 h 409922"/>
                <a:gd name="connsiteX61" fmla="*/ 217834 w 268127"/>
                <a:gd name="connsiteY61" fmla="*/ 380525 h 409922"/>
                <a:gd name="connsiteX62" fmla="*/ 255374 w 268127"/>
                <a:gd name="connsiteY62" fmla="*/ 364995 h 409922"/>
                <a:gd name="connsiteX63" fmla="*/ 243754 w 268127"/>
                <a:gd name="connsiteY63" fmla="*/ 359409 h 409922"/>
                <a:gd name="connsiteX64" fmla="*/ 245765 w 268127"/>
                <a:gd name="connsiteY64" fmla="*/ 343432 h 409922"/>
                <a:gd name="connsiteX65" fmla="*/ 268110 w 268127"/>
                <a:gd name="connsiteY65" fmla="*/ 317511 h 409922"/>
                <a:gd name="connsiteX66" fmla="*/ 27900 w 268127"/>
                <a:gd name="connsiteY66" fmla="*/ 116852 h 409922"/>
                <a:gd name="connsiteX67" fmla="*/ 45888 w 268127"/>
                <a:gd name="connsiteY67" fmla="*/ 92830 h 409922"/>
                <a:gd name="connsiteX68" fmla="*/ 27900 w 268127"/>
                <a:gd name="connsiteY68" fmla="*/ 116852 h 409922"/>
                <a:gd name="connsiteX69" fmla="*/ 182528 w 268127"/>
                <a:gd name="connsiteY69" fmla="*/ 30152 h 409922"/>
                <a:gd name="connsiteX70" fmla="*/ 186886 w 268127"/>
                <a:gd name="connsiteY70" fmla="*/ 210 h 409922"/>
                <a:gd name="connsiteX71" fmla="*/ 182528 w 268127"/>
                <a:gd name="connsiteY71" fmla="*/ 30152 h 40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8127" h="409922">
                  <a:moveTo>
                    <a:pt x="49463" y="218410"/>
                  </a:moveTo>
                  <a:cubicBezTo>
                    <a:pt x="39407" y="208690"/>
                    <a:pt x="26336" y="223997"/>
                    <a:pt x="15610" y="223773"/>
                  </a:cubicBezTo>
                  <a:cubicBezTo>
                    <a:pt x="13822" y="231594"/>
                    <a:pt x="11029" y="237180"/>
                    <a:pt x="8236" y="239191"/>
                  </a:cubicBezTo>
                  <a:cubicBezTo>
                    <a:pt x="3990" y="242208"/>
                    <a:pt x="-3831" y="253716"/>
                    <a:pt x="2203" y="254945"/>
                  </a:cubicBezTo>
                  <a:cubicBezTo>
                    <a:pt x="8236" y="256174"/>
                    <a:pt x="17844" y="265782"/>
                    <a:pt x="19073" y="258520"/>
                  </a:cubicBezTo>
                  <a:cubicBezTo>
                    <a:pt x="20302" y="251258"/>
                    <a:pt x="24548" y="241649"/>
                    <a:pt x="34826" y="253716"/>
                  </a:cubicBezTo>
                  <a:cubicBezTo>
                    <a:pt x="37284" y="256621"/>
                    <a:pt x="40413" y="259302"/>
                    <a:pt x="43765" y="261872"/>
                  </a:cubicBezTo>
                  <a:cubicBezTo>
                    <a:pt x="45441" y="256397"/>
                    <a:pt x="58066" y="255392"/>
                    <a:pt x="64546" y="248800"/>
                  </a:cubicBezTo>
                  <a:cubicBezTo>
                    <a:pt x="72590" y="240756"/>
                    <a:pt x="60635" y="229136"/>
                    <a:pt x="49463" y="218410"/>
                  </a:cubicBezTo>
                  <a:close/>
                  <a:moveTo>
                    <a:pt x="268110" y="317511"/>
                  </a:moveTo>
                  <a:cubicBezTo>
                    <a:pt x="268893" y="305557"/>
                    <a:pt x="242525" y="297177"/>
                    <a:pt x="239732" y="303546"/>
                  </a:cubicBezTo>
                  <a:cubicBezTo>
                    <a:pt x="236939" y="309914"/>
                    <a:pt x="231017" y="309132"/>
                    <a:pt x="226548" y="301982"/>
                  </a:cubicBezTo>
                  <a:cubicBezTo>
                    <a:pt x="222191" y="294719"/>
                    <a:pt x="230571" y="288016"/>
                    <a:pt x="226213" y="287122"/>
                  </a:cubicBezTo>
                  <a:cubicBezTo>
                    <a:pt x="221856" y="286340"/>
                    <a:pt x="216270" y="276285"/>
                    <a:pt x="217387" y="272374"/>
                  </a:cubicBezTo>
                  <a:cubicBezTo>
                    <a:pt x="218616" y="268352"/>
                    <a:pt x="210572" y="242767"/>
                    <a:pt x="196941" y="239638"/>
                  </a:cubicBezTo>
                  <a:cubicBezTo>
                    <a:pt x="183310" y="236398"/>
                    <a:pt x="181411" y="217293"/>
                    <a:pt x="178953" y="206903"/>
                  </a:cubicBezTo>
                  <a:cubicBezTo>
                    <a:pt x="176607" y="196512"/>
                    <a:pt x="167781" y="202098"/>
                    <a:pt x="160965" y="193272"/>
                  </a:cubicBezTo>
                  <a:cubicBezTo>
                    <a:pt x="154150" y="184446"/>
                    <a:pt x="142530" y="188915"/>
                    <a:pt x="136609" y="189250"/>
                  </a:cubicBezTo>
                  <a:cubicBezTo>
                    <a:pt x="130576" y="189697"/>
                    <a:pt x="136609" y="178077"/>
                    <a:pt x="146217" y="171709"/>
                  </a:cubicBezTo>
                  <a:cubicBezTo>
                    <a:pt x="155826" y="165341"/>
                    <a:pt x="166998" y="131264"/>
                    <a:pt x="166998" y="124561"/>
                  </a:cubicBezTo>
                  <a:cubicBezTo>
                    <a:pt x="166998" y="117745"/>
                    <a:pt x="124989" y="118081"/>
                    <a:pt x="117057" y="122214"/>
                  </a:cubicBezTo>
                  <a:cubicBezTo>
                    <a:pt x="109013" y="126237"/>
                    <a:pt x="101080" y="116181"/>
                    <a:pt x="107895" y="113388"/>
                  </a:cubicBezTo>
                  <a:cubicBezTo>
                    <a:pt x="114711" y="110595"/>
                    <a:pt x="129123" y="96629"/>
                    <a:pt x="128341" y="91043"/>
                  </a:cubicBezTo>
                  <a:cubicBezTo>
                    <a:pt x="127559" y="85457"/>
                    <a:pt x="138397" y="80317"/>
                    <a:pt x="132363" y="75066"/>
                  </a:cubicBezTo>
                  <a:cubicBezTo>
                    <a:pt x="126330" y="69927"/>
                    <a:pt x="125548" y="81881"/>
                    <a:pt x="120409" y="85904"/>
                  </a:cubicBezTo>
                  <a:cubicBezTo>
                    <a:pt x="115269" y="89926"/>
                    <a:pt x="103650" y="88697"/>
                    <a:pt x="91248" y="86350"/>
                  </a:cubicBezTo>
                  <a:cubicBezTo>
                    <a:pt x="78847" y="83892"/>
                    <a:pt x="74042" y="101545"/>
                    <a:pt x="74489" y="109142"/>
                  </a:cubicBezTo>
                  <a:cubicBezTo>
                    <a:pt x="74936" y="116740"/>
                    <a:pt x="60077" y="121097"/>
                    <a:pt x="62535" y="127466"/>
                  </a:cubicBezTo>
                  <a:cubicBezTo>
                    <a:pt x="64881" y="133834"/>
                    <a:pt x="59741" y="138638"/>
                    <a:pt x="55719" y="135063"/>
                  </a:cubicBezTo>
                  <a:cubicBezTo>
                    <a:pt x="51697" y="131488"/>
                    <a:pt x="47340" y="122661"/>
                    <a:pt x="39296" y="129030"/>
                  </a:cubicBezTo>
                  <a:cubicBezTo>
                    <a:pt x="31252" y="135398"/>
                    <a:pt x="48457" y="143889"/>
                    <a:pt x="58848" y="145006"/>
                  </a:cubicBezTo>
                  <a:cubicBezTo>
                    <a:pt x="69238" y="146124"/>
                    <a:pt x="50915" y="153833"/>
                    <a:pt x="48904" y="165005"/>
                  </a:cubicBezTo>
                  <a:cubicBezTo>
                    <a:pt x="46893" y="176178"/>
                    <a:pt x="62535" y="171374"/>
                    <a:pt x="63317" y="179418"/>
                  </a:cubicBezTo>
                  <a:cubicBezTo>
                    <a:pt x="64099" y="187351"/>
                    <a:pt x="40972" y="188580"/>
                    <a:pt x="40972" y="196177"/>
                  </a:cubicBezTo>
                  <a:cubicBezTo>
                    <a:pt x="40972" y="203774"/>
                    <a:pt x="54155" y="192602"/>
                    <a:pt x="60188" y="189362"/>
                  </a:cubicBezTo>
                  <a:cubicBezTo>
                    <a:pt x="66221" y="186233"/>
                    <a:pt x="57060" y="208132"/>
                    <a:pt x="71361" y="205785"/>
                  </a:cubicBezTo>
                  <a:cubicBezTo>
                    <a:pt x="85773" y="203327"/>
                    <a:pt x="81752" y="183775"/>
                    <a:pt x="86891" y="184557"/>
                  </a:cubicBezTo>
                  <a:cubicBezTo>
                    <a:pt x="92142" y="185340"/>
                    <a:pt x="84545" y="194948"/>
                    <a:pt x="88902" y="203327"/>
                  </a:cubicBezTo>
                  <a:cubicBezTo>
                    <a:pt x="93259" y="211707"/>
                    <a:pt x="78511" y="224555"/>
                    <a:pt x="79294" y="230477"/>
                  </a:cubicBezTo>
                  <a:cubicBezTo>
                    <a:pt x="80076" y="236510"/>
                    <a:pt x="108901" y="236510"/>
                    <a:pt x="118062" y="226902"/>
                  </a:cubicBezTo>
                  <a:cubicBezTo>
                    <a:pt x="127224" y="217293"/>
                    <a:pt x="131693" y="227684"/>
                    <a:pt x="125213" y="234834"/>
                  </a:cubicBezTo>
                  <a:cubicBezTo>
                    <a:pt x="118845" y="242096"/>
                    <a:pt x="121638" y="248800"/>
                    <a:pt x="129570" y="251593"/>
                  </a:cubicBezTo>
                  <a:cubicBezTo>
                    <a:pt x="137503" y="254386"/>
                    <a:pt x="140408" y="255168"/>
                    <a:pt x="136721" y="261537"/>
                  </a:cubicBezTo>
                  <a:cubicBezTo>
                    <a:pt x="133146" y="267905"/>
                    <a:pt x="136274" y="279860"/>
                    <a:pt x="134263" y="285893"/>
                  </a:cubicBezTo>
                  <a:cubicBezTo>
                    <a:pt x="132252" y="291926"/>
                    <a:pt x="107448" y="291144"/>
                    <a:pt x="106667" y="287122"/>
                  </a:cubicBezTo>
                  <a:cubicBezTo>
                    <a:pt x="105884" y="283100"/>
                    <a:pt x="95494" y="285893"/>
                    <a:pt x="98287" y="291479"/>
                  </a:cubicBezTo>
                  <a:cubicBezTo>
                    <a:pt x="101080" y="297066"/>
                    <a:pt x="89461" y="303099"/>
                    <a:pt x="90243" y="308238"/>
                  </a:cubicBezTo>
                  <a:cubicBezTo>
                    <a:pt x="91025" y="313489"/>
                    <a:pt x="105884" y="312260"/>
                    <a:pt x="106220" y="318629"/>
                  </a:cubicBezTo>
                  <a:cubicBezTo>
                    <a:pt x="106667" y="324997"/>
                    <a:pt x="95382" y="332594"/>
                    <a:pt x="80299" y="336952"/>
                  </a:cubicBezTo>
                  <a:cubicBezTo>
                    <a:pt x="65104" y="341309"/>
                    <a:pt x="83427" y="353375"/>
                    <a:pt x="90689" y="348124"/>
                  </a:cubicBezTo>
                  <a:cubicBezTo>
                    <a:pt x="97840" y="342985"/>
                    <a:pt x="96276" y="351700"/>
                    <a:pt x="106667" y="351700"/>
                  </a:cubicBezTo>
                  <a:cubicBezTo>
                    <a:pt x="117057" y="351700"/>
                    <a:pt x="123425" y="360079"/>
                    <a:pt x="135045" y="355722"/>
                  </a:cubicBezTo>
                  <a:cubicBezTo>
                    <a:pt x="146664" y="351364"/>
                    <a:pt x="146217" y="355722"/>
                    <a:pt x="137503" y="362537"/>
                  </a:cubicBezTo>
                  <a:cubicBezTo>
                    <a:pt x="128677" y="369352"/>
                    <a:pt x="115493" y="362090"/>
                    <a:pt x="107560" y="366559"/>
                  </a:cubicBezTo>
                  <a:cubicBezTo>
                    <a:pt x="99516" y="370916"/>
                    <a:pt x="67115" y="401418"/>
                    <a:pt x="73149" y="408903"/>
                  </a:cubicBezTo>
                  <a:cubicBezTo>
                    <a:pt x="76724" y="413261"/>
                    <a:pt x="81528" y="402535"/>
                    <a:pt x="93147" y="397731"/>
                  </a:cubicBezTo>
                  <a:cubicBezTo>
                    <a:pt x="104767" y="392926"/>
                    <a:pt x="106778" y="400859"/>
                    <a:pt x="113146" y="401753"/>
                  </a:cubicBezTo>
                  <a:cubicBezTo>
                    <a:pt x="119515" y="402647"/>
                    <a:pt x="119962" y="388569"/>
                    <a:pt x="125101" y="389798"/>
                  </a:cubicBezTo>
                  <a:cubicBezTo>
                    <a:pt x="130352" y="391027"/>
                    <a:pt x="135045" y="385441"/>
                    <a:pt x="144653" y="387005"/>
                  </a:cubicBezTo>
                  <a:cubicBezTo>
                    <a:pt x="154262" y="388569"/>
                    <a:pt x="161077" y="384994"/>
                    <a:pt x="165881" y="380972"/>
                  </a:cubicBezTo>
                  <a:cubicBezTo>
                    <a:pt x="170685" y="376950"/>
                    <a:pt x="183422" y="388904"/>
                    <a:pt x="187444" y="386111"/>
                  </a:cubicBezTo>
                  <a:cubicBezTo>
                    <a:pt x="191466" y="383318"/>
                    <a:pt x="209007" y="380078"/>
                    <a:pt x="217834" y="380525"/>
                  </a:cubicBezTo>
                  <a:cubicBezTo>
                    <a:pt x="226548" y="380972"/>
                    <a:pt x="249452" y="370581"/>
                    <a:pt x="255374" y="364995"/>
                  </a:cubicBezTo>
                  <a:cubicBezTo>
                    <a:pt x="261407" y="359409"/>
                    <a:pt x="251798" y="358180"/>
                    <a:pt x="243754" y="359409"/>
                  </a:cubicBezTo>
                  <a:cubicBezTo>
                    <a:pt x="235710" y="360638"/>
                    <a:pt x="237386" y="351476"/>
                    <a:pt x="245765" y="343432"/>
                  </a:cubicBezTo>
                  <a:cubicBezTo>
                    <a:pt x="254145" y="335499"/>
                    <a:pt x="267328" y="329466"/>
                    <a:pt x="268110" y="317511"/>
                  </a:cubicBezTo>
                  <a:close/>
                  <a:moveTo>
                    <a:pt x="27900" y="116852"/>
                  </a:moveTo>
                  <a:cubicBezTo>
                    <a:pt x="38737" y="116405"/>
                    <a:pt x="51027" y="98082"/>
                    <a:pt x="45888" y="92830"/>
                  </a:cubicBezTo>
                  <a:cubicBezTo>
                    <a:pt x="40636" y="87691"/>
                    <a:pt x="19855" y="117187"/>
                    <a:pt x="27900" y="116852"/>
                  </a:cubicBezTo>
                  <a:close/>
                  <a:moveTo>
                    <a:pt x="182528" y="30152"/>
                  </a:moveTo>
                  <a:cubicBezTo>
                    <a:pt x="189344" y="23337"/>
                    <a:pt x="197276" y="-2584"/>
                    <a:pt x="186886" y="210"/>
                  </a:cubicBezTo>
                  <a:cubicBezTo>
                    <a:pt x="176607" y="3003"/>
                    <a:pt x="179624" y="33057"/>
                    <a:pt x="182528" y="3015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65D62C1B-71DC-304F-5A9D-04A340231123}"/>
                </a:ext>
              </a:extLst>
            </p:cNvPr>
            <p:cNvSpPr/>
            <p:nvPr/>
          </p:nvSpPr>
          <p:spPr>
            <a:xfrm>
              <a:off x="6316746" y="2348532"/>
              <a:ext cx="124998" cy="119491"/>
            </a:xfrm>
            <a:custGeom>
              <a:avLst/>
              <a:gdLst>
                <a:gd name="connsiteX0" fmla="*/ 63894 w 124998"/>
                <a:gd name="connsiteY0" fmla="*/ 43539 h 119491"/>
                <a:gd name="connsiteX1" fmla="*/ 63112 w 124998"/>
                <a:gd name="connsiteY1" fmla="*/ 24769 h 119491"/>
                <a:gd name="connsiteX2" fmla="*/ 65905 w 124998"/>
                <a:gd name="connsiteY2" fmla="*/ 1530 h 119491"/>
                <a:gd name="connsiteX3" fmla="*/ 46353 w 124998"/>
                <a:gd name="connsiteY3" fmla="*/ 12256 h 119491"/>
                <a:gd name="connsiteX4" fmla="*/ 30376 w 124998"/>
                <a:gd name="connsiteY4" fmla="*/ 20635 h 119491"/>
                <a:gd name="connsiteX5" fmla="*/ 31605 w 124998"/>
                <a:gd name="connsiteY5" fmla="*/ 32590 h 119491"/>
                <a:gd name="connsiteX6" fmla="*/ 15964 w 124998"/>
                <a:gd name="connsiteY6" fmla="*/ 24657 h 119491"/>
                <a:gd name="connsiteX7" fmla="*/ 2333 w 124998"/>
                <a:gd name="connsiteY7" fmla="*/ 44209 h 119491"/>
                <a:gd name="connsiteX8" fmla="*/ 2333 w 124998"/>
                <a:gd name="connsiteY8" fmla="*/ 74934 h 119491"/>
                <a:gd name="connsiteX9" fmla="*/ 12723 w 124998"/>
                <a:gd name="connsiteY9" fmla="*/ 98508 h 119491"/>
                <a:gd name="connsiteX10" fmla="*/ 16857 w 124998"/>
                <a:gd name="connsiteY10" fmla="*/ 110463 h 119491"/>
                <a:gd name="connsiteX11" fmla="*/ 41549 w 124998"/>
                <a:gd name="connsiteY11" fmla="*/ 112921 h 119491"/>
                <a:gd name="connsiteX12" fmla="*/ 51604 w 124998"/>
                <a:gd name="connsiteY12" fmla="*/ 112697 h 119491"/>
                <a:gd name="connsiteX13" fmla="*/ 40767 w 124998"/>
                <a:gd name="connsiteY13" fmla="*/ 98173 h 119491"/>
                <a:gd name="connsiteX14" fmla="*/ 54733 w 124998"/>
                <a:gd name="connsiteY14" fmla="*/ 100966 h 119491"/>
                <a:gd name="connsiteX15" fmla="*/ 73949 w 124998"/>
                <a:gd name="connsiteY15" fmla="*/ 100519 h 119491"/>
                <a:gd name="connsiteX16" fmla="*/ 64341 w 124998"/>
                <a:gd name="connsiteY16" fmla="*/ 83760 h 119491"/>
                <a:gd name="connsiteX17" fmla="*/ 51939 w 124998"/>
                <a:gd name="connsiteY17" fmla="*/ 82196 h 119491"/>
                <a:gd name="connsiteX18" fmla="*/ 59537 w 124998"/>
                <a:gd name="connsiteY18" fmla="*/ 65437 h 119491"/>
                <a:gd name="connsiteX19" fmla="*/ 76743 w 124998"/>
                <a:gd name="connsiteY19" fmla="*/ 56164 h 119491"/>
                <a:gd name="connsiteX20" fmla="*/ 63894 w 124998"/>
                <a:gd name="connsiteY20" fmla="*/ 43539 h 119491"/>
                <a:gd name="connsiteX21" fmla="*/ 124226 w 124998"/>
                <a:gd name="connsiteY21" fmla="*/ 67895 h 119491"/>
                <a:gd name="connsiteX22" fmla="*/ 114953 w 124998"/>
                <a:gd name="connsiteY22" fmla="*/ 74264 h 119491"/>
                <a:gd name="connsiteX23" fmla="*/ 105791 w 124998"/>
                <a:gd name="connsiteY23" fmla="*/ 67895 h 119491"/>
                <a:gd name="connsiteX24" fmla="*/ 88250 w 124998"/>
                <a:gd name="connsiteY24" fmla="*/ 75493 h 119491"/>
                <a:gd name="connsiteX25" fmla="*/ 98641 w 124998"/>
                <a:gd name="connsiteY25" fmla="*/ 100296 h 119491"/>
                <a:gd name="connsiteX26" fmla="*/ 91044 w 124998"/>
                <a:gd name="connsiteY26" fmla="*/ 107446 h 119491"/>
                <a:gd name="connsiteX27" fmla="*/ 98194 w 124998"/>
                <a:gd name="connsiteY27" fmla="*/ 119401 h 119491"/>
                <a:gd name="connsiteX28" fmla="*/ 117746 w 124998"/>
                <a:gd name="connsiteY28" fmla="*/ 97056 h 119491"/>
                <a:gd name="connsiteX29" fmla="*/ 124226 w 124998"/>
                <a:gd name="connsiteY29" fmla="*/ 67895 h 11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4998" h="119491">
                  <a:moveTo>
                    <a:pt x="63894" y="43539"/>
                  </a:moveTo>
                  <a:cubicBezTo>
                    <a:pt x="59872" y="41528"/>
                    <a:pt x="58308" y="28679"/>
                    <a:pt x="63112" y="24769"/>
                  </a:cubicBezTo>
                  <a:cubicBezTo>
                    <a:pt x="67916" y="20747"/>
                    <a:pt x="69927" y="5552"/>
                    <a:pt x="65905" y="1530"/>
                  </a:cubicBezTo>
                  <a:cubicBezTo>
                    <a:pt x="61883" y="-2492"/>
                    <a:pt x="47470" y="1530"/>
                    <a:pt x="46353" y="12256"/>
                  </a:cubicBezTo>
                  <a:cubicBezTo>
                    <a:pt x="45124" y="23093"/>
                    <a:pt x="33616" y="18289"/>
                    <a:pt x="30376" y="20635"/>
                  </a:cubicBezTo>
                  <a:cubicBezTo>
                    <a:pt x="27136" y="22981"/>
                    <a:pt x="36745" y="27786"/>
                    <a:pt x="31605" y="32590"/>
                  </a:cubicBezTo>
                  <a:cubicBezTo>
                    <a:pt x="26466" y="37394"/>
                    <a:pt x="24455" y="25328"/>
                    <a:pt x="15964" y="24657"/>
                  </a:cubicBezTo>
                  <a:cubicBezTo>
                    <a:pt x="7584" y="23763"/>
                    <a:pt x="6802" y="37394"/>
                    <a:pt x="2333" y="44209"/>
                  </a:cubicBezTo>
                  <a:cubicBezTo>
                    <a:pt x="-2024" y="51025"/>
                    <a:pt x="769" y="65437"/>
                    <a:pt x="2333" y="74934"/>
                  </a:cubicBezTo>
                  <a:cubicBezTo>
                    <a:pt x="3897" y="84542"/>
                    <a:pt x="15517" y="90464"/>
                    <a:pt x="12723" y="98508"/>
                  </a:cubicBezTo>
                  <a:cubicBezTo>
                    <a:pt x="11383" y="102195"/>
                    <a:pt x="14064" y="106441"/>
                    <a:pt x="16857" y="110463"/>
                  </a:cubicBezTo>
                  <a:cubicBezTo>
                    <a:pt x="27471" y="110686"/>
                    <a:pt x="37192" y="111468"/>
                    <a:pt x="41549" y="112921"/>
                  </a:cubicBezTo>
                  <a:cubicBezTo>
                    <a:pt x="43225" y="113479"/>
                    <a:pt x="46912" y="113368"/>
                    <a:pt x="51604" y="112697"/>
                  </a:cubicBezTo>
                  <a:cubicBezTo>
                    <a:pt x="48029" y="106999"/>
                    <a:pt x="40208" y="102307"/>
                    <a:pt x="40767" y="98173"/>
                  </a:cubicBezTo>
                  <a:cubicBezTo>
                    <a:pt x="41549" y="92587"/>
                    <a:pt x="49146" y="96162"/>
                    <a:pt x="54733" y="100966"/>
                  </a:cubicBezTo>
                  <a:cubicBezTo>
                    <a:pt x="60319" y="105770"/>
                    <a:pt x="72720" y="106552"/>
                    <a:pt x="73949" y="100519"/>
                  </a:cubicBezTo>
                  <a:cubicBezTo>
                    <a:pt x="74620" y="96832"/>
                    <a:pt x="71938" y="79738"/>
                    <a:pt x="64341" y="83760"/>
                  </a:cubicBezTo>
                  <a:cubicBezTo>
                    <a:pt x="56744" y="87782"/>
                    <a:pt x="54733" y="86106"/>
                    <a:pt x="51939" y="82196"/>
                  </a:cubicBezTo>
                  <a:cubicBezTo>
                    <a:pt x="49146" y="78174"/>
                    <a:pt x="57526" y="71806"/>
                    <a:pt x="59537" y="65437"/>
                  </a:cubicBezTo>
                  <a:cubicBezTo>
                    <a:pt x="61548" y="59069"/>
                    <a:pt x="74731" y="61415"/>
                    <a:pt x="76743" y="56164"/>
                  </a:cubicBezTo>
                  <a:cubicBezTo>
                    <a:pt x="78642" y="51136"/>
                    <a:pt x="67804" y="45550"/>
                    <a:pt x="63894" y="43539"/>
                  </a:cubicBezTo>
                  <a:close/>
                  <a:moveTo>
                    <a:pt x="124226" y="67895"/>
                  </a:moveTo>
                  <a:cubicBezTo>
                    <a:pt x="120986" y="65884"/>
                    <a:pt x="118640" y="73481"/>
                    <a:pt x="114953" y="74264"/>
                  </a:cubicBezTo>
                  <a:cubicBezTo>
                    <a:pt x="111377" y="75046"/>
                    <a:pt x="107355" y="59069"/>
                    <a:pt x="105791" y="67895"/>
                  </a:cubicBezTo>
                  <a:cubicBezTo>
                    <a:pt x="104227" y="76722"/>
                    <a:pt x="96183" y="64320"/>
                    <a:pt x="88250" y="75493"/>
                  </a:cubicBezTo>
                  <a:cubicBezTo>
                    <a:pt x="80318" y="86665"/>
                    <a:pt x="93054" y="96720"/>
                    <a:pt x="98641" y="100296"/>
                  </a:cubicBezTo>
                  <a:cubicBezTo>
                    <a:pt x="104227" y="103871"/>
                    <a:pt x="98194" y="109122"/>
                    <a:pt x="91044" y="107446"/>
                  </a:cubicBezTo>
                  <a:cubicBezTo>
                    <a:pt x="83893" y="105882"/>
                    <a:pt x="88250" y="117837"/>
                    <a:pt x="98194" y="119401"/>
                  </a:cubicBezTo>
                  <a:cubicBezTo>
                    <a:pt x="108138" y="120965"/>
                    <a:pt x="118975" y="101860"/>
                    <a:pt x="117746" y="97056"/>
                  </a:cubicBezTo>
                  <a:cubicBezTo>
                    <a:pt x="116517" y="92251"/>
                    <a:pt x="128025" y="70241"/>
                    <a:pt x="124226" y="6789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AEDFF7F9-AD86-76F9-4467-E47D21B51697}"/>
                </a:ext>
              </a:extLst>
            </p:cNvPr>
            <p:cNvSpPr/>
            <p:nvPr/>
          </p:nvSpPr>
          <p:spPr>
            <a:xfrm>
              <a:off x="6403508" y="1856162"/>
              <a:ext cx="337113" cy="583401"/>
            </a:xfrm>
            <a:custGeom>
              <a:avLst/>
              <a:gdLst>
                <a:gd name="connsiteX0" fmla="*/ 333203 w 337113"/>
                <a:gd name="connsiteY0" fmla="*/ 135036 h 583401"/>
                <a:gd name="connsiteX1" fmla="*/ 328063 w 337113"/>
                <a:gd name="connsiteY1" fmla="*/ 120959 h 583401"/>
                <a:gd name="connsiteX2" fmla="*/ 329293 w 337113"/>
                <a:gd name="connsiteY2" fmla="*/ 97832 h 583401"/>
                <a:gd name="connsiteX3" fmla="*/ 322924 w 337113"/>
                <a:gd name="connsiteY3" fmla="*/ 73364 h 583401"/>
                <a:gd name="connsiteX4" fmla="*/ 321695 w 337113"/>
                <a:gd name="connsiteY4" fmla="*/ 47667 h 583401"/>
                <a:gd name="connsiteX5" fmla="*/ 283150 w 337113"/>
                <a:gd name="connsiteY5" fmla="*/ 24539 h 583401"/>
                <a:gd name="connsiteX6" fmla="*/ 251084 w 337113"/>
                <a:gd name="connsiteY6" fmla="*/ 1412 h 583401"/>
                <a:gd name="connsiteX7" fmla="*/ 235666 w 337113"/>
                <a:gd name="connsiteY7" fmla="*/ 21970 h 583401"/>
                <a:gd name="connsiteX8" fmla="*/ 217678 w 337113"/>
                <a:gd name="connsiteY8" fmla="*/ 27109 h 583401"/>
                <a:gd name="connsiteX9" fmla="*/ 189411 w 337113"/>
                <a:gd name="connsiteY9" fmla="*/ 21970 h 583401"/>
                <a:gd name="connsiteX10" fmla="*/ 183043 w 337113"/>
                <a:gd name="connsiteY10" fmla="*/ 41298 h 583401"/>
                <a:gd name="connsiteX11" fmla="*/ 162486 w 337113"/>
                <a:gd name="connsiteY11" fmla="*/ 49007 h 583401"/>
                <a:gd name="connsiteX12" fmla="*/ 141928 w 337113"/>
                <a:gd name="connsiteY12" fmla="*/ 64425 h 583401"/>
                <a:gd name="connsiteX13" fmla="*/ 134219 w 337113"/>
                <a:gd name="connsiteY13" fmla="*/ 83754 h 583401"/>
                <a:gd name="connsiteX14" fmla="*/ 127851 w 337113"/>
                <a:gd name="connsiteY14" fmla="*/ 97832 h 583401"/>
                <a:gd name="connsiteX15" fmla="*/ 113773 w 337113"/>
                <a:gd name="connsiteY15" fmla="*/ 118389 h 583401"/>
                <a:gd name="connsiteX16" fmla="*/ 108634 w 337113"/>
                <a:gd name="connsiteY16" fmla="*/ 133807 h 583401"/>
                <a:gd name="connsiteX17" fmla="*/ 88076 w 337113"/>
                <a:gd name="connsiteY17" fmla="*/ 138947 h 583401"/>
                <a:gd name="connsiteX18" fmla="*/ 86847 w 337113"/>
                <a:gd name="connsiteY18" fmla="*/ 163415 h 583401"/>
                <a:gd name="connsiteX19" fmla="*/ 68859 w 337113"/>
                <a:gd name="connsiteY19" fmla="*/ 198050 h 583401"/>
                <a:gd name="connsiteX20" fmla="*/ 75227 w 337113"/>
                <a:gd name="connsiteY20" fmla="*/ 212127 h 583401"/>
                <a:gd name="connsiteX21" fmla="*/ 75227 w 337113"/>
                <a:gd name="connsiteY21" fmla="*/ 227545 h 583401"/>
                <a:gd name="connsiteX22" fmla="*/ 57240 w 337113"/>
                <a:gd name="connsiteY22" fmla="*/ 228886 h 583401"/>
                <a:gd name="connsiteX23" fmla="*/ 30314 w 337113"/>
                <a:gd name="connsiteY23" fmla="*/ 246874 h 583401"/>
                <a:gd name="connsiteX24" fmla="*/ 27744 w 337113"/>
                <a:gd name="connsiteY24" fmla="*/ 273800 h 583401"/>
                <a:gd name="connsiteX25" fmla="*/ 27744 w 337113"/>
                <a:gd name="connsiteY25" fmla="*/ 300838 h 583401"/>
                <a:gd name="connsiteX26" fmla="*/ 26515 w 337113"/>
                <a:gd name="connsiteY26" fmla="*/ 326535 h 583401"/>
                <a:gd name="connsiteX27" fmla="*/ 44503 w 337113"/>
                <a:gd name="connsiteY27" fmla="*/ 345751 h 583401"/>
                <a:gd name="connsiteX28" fmla="*/ 34224 w 337113"/>
                <a:gd name="connsiteY28" fmla="*/ 359829 h 583401"/>
                <a:gd name="connsiteX29" fmla="*/ 35565 w 337113"/>
                <a:gd name="connsiteY29" fmla="*/ 372677 h 583401"/>
                <a:gd name="connsiteX30" fmla="*/ 36794 w 337113"/>
                <a:gd name="connsiteY30" fmla="*/ 398374 h 583401"/>
                <a:gd name="connsiteX31" fmla="*/ 18806 w 337113"/>
                <a:gd name="connsiteY31" fmla="*/ 404743 h 583401"/>
                <a:gd name="connsiteX32" fmla="*/ 14896 w 337113"/>
                <a:gd name="connsiteY32" fmla="*/ 426529 h 583401"/>
                <a:gd name="connsiteX33" fmla="*/ 8416 w 337113"/>
                <a:gd name="connsiteY33" fmla="*/ 444517 h 583401"/>
                <a:gd name="connsiteX34" fmla="*/ 36 w 337113"/>
                <a:gd name="connsiteY34" fmla="*/ 443288 h 583401"/>
                <a:gd name="connsiteX35" fmla="*/ 36 w 337113"/>
                <a:gd name="connsiteY35" fmla="*/ 445858 h 583401"/>
                <a:gd name="connsiteX36" fmla="*/ 11991 w 337113"/>
                <a:gd name="connsiteY36" fmla="*/ 473007 h 583401"/>
                <a:gd name="connsiteX37" fmla="*/ 21599 w 337113"/>
                <a:gd name="connsiteY37" fmla="*/ 501051 h 583401"/>
                <a:gd name="connsiteX38" fmla="*/ 35118 w 337113"/>
                <a:gd name="connsiteY38" fmla="*/ 525407 h 583401"/>
                <a:gd name="connsiteX39" fmla="*/ 40704 w 337113"/>
                <a:gd name="connsiteY39" fmla="*/ 545741 h 583401"/>
                <a:gd name="connsiteX40" fmla="*/ 48302 w 337113"/>
                <a:gd name="connsiteY40" fmla="*/ 558142 h 583401"/>
                <a:gd name="connsiteX41" fmla="*/ 48748 w 337113"/>
                <a:gd name="connsiteY41" fmla="*/ 580935 h 583401"/>
                <a:gd name="connsiteX42" fmla="*/ 69976 w 337113"/>
                <a:gd name="connsiteY42" fmla="*/ 580488 h 583401"/>
                <a:gd name="connsiteX43" fmla="*/ 79920 w 337113"/>
                <a:gd name="connsiteY43" fmla="*/ 564511 h 583401"/>
                <a:gd name="connsiteX44" fmla="*/ 88300 w 337113"/>
                <a:gd name="connsiteY44" fmla="*/ 555685 h 583401"/>
                <a:gd name="connsiteX45" fmla="*/ 110645 w 337113"/>
                <a:gd name="connsiteY45" fmla="*/ 553673 h 583401"/>
                <a:gd name="connsiteX46" fmla="*/ 126286 w 337113"/>
                <a:gd name="connsiteY46" fmla="*/ 541272 h 583401"/>
                <a:gd name="connsiteX47" fmla="*/ 135895 w 337113"/>
                <a:gd name="connsiteY47" fmla="*/ 545294 h 583401"/>
                <a:gd name="connsiteX48" fmla="*/ 151089 w 337113"/>
                <a:gd name="connsiteY48" fmla="*/ 519709 h 583401"/>
                <a:gd name="connsiteX49" fmla="*/ 141481 w 337113"/>
                <a:gd name="connsiteY49" fmla="*/ 521273 h 583401"/>
                <a:gd name="connsiteX50" fmla="*/ 141034 w 337113"/>
                <a:gd name="connsiteY50" fmla="*/ 502503 h 583401"/>
                <a:gd name="connsiteX51" fmla="*/ 145391 w 337113"/>
                <a:gd name="connsiteY51" fmla="*/ 464181 h 583401"/>
                <a:gd name="connsiteX52" fmla="*/ 160586 w 337113"/>
                <a:gd name="connsiteY52" fmla="*/ 447757 h 583401"/>
                <a:gd name="connsiteX53" fmla="*/ 185054 w 337113"/>
                <a:gd name="connsiteY53" fmla="*/ 424965 h 583401"/>
                <a:gd name="connsiteX54" fmla="*/ 201031 w 337113"/>
                <a:gd name="connsiteY54" fmla="*/ 402955 h 583401"/>
                <a:gd name="connsiteX55" fmla="*/ 175446 w 337113"/>
                <a:gd name="connsiteY55" fmla="*/ 374577 h 583401"/>
                <a:gd name="connsiteX56" fmla="*/ 156229 w 337113"/>
                <a:gd name="connsiteY56" fmla="*/ 369437 h 583401"/>
                <a:gd name="connsiteX57" fmla="*/ 152989 w 337113"/>
                <a:gd name="connsiteY57" fmla="*/ 339048 h 583401"/>
                <a:gd name="connsiteX58" fmla="*/ 162932 w 337113"/>
                <a:gd name="connsiteY58" fmla="*/ 312681 h 583401"/>
                <a:gd name="connsiteX59" fmla="*/ 170083 w 337113"/>
                <a:gd name="connsiteY59" fmla="*/ 291900 h 583401"/>
                <a:gd name="connsiteX60" fmla="*/ 182931 w 337113"/>
                <a:gd name="connsiteY60" fmla="*/ 279498 h 583401"/>
                <a:gd name="connsiteX61" fmla="*/ 201701 w 337113"/>
                <a:gd name="connsiteY61" fmla="*/ 258270 h 583401"/>
                <a:gd name="connsiteX62" fmla="*/ 227287 w 337113"/>
                <a:gd name="connsiteY62" fmla="*/ 243522 h 583401"/>
                <a:gd name="connsiteX63" fmla="*/ 268849 w 337113"/>
                <a:gd name="connsiteY63" fmla="*/ 212351 h 583401"/>
                <a:gd name="connsiteX64" fmla="*/ 266056 w 337113"/>
                <a:gd name="connsiteY64" fmla="*/ 186319 h 583401"/>
                <a:gd name="connsiteX65" fmla="*/ 276446 w 337113"/>
                <a:gd name="connsiteY65" fmla="*/ 164420 h 583401"/>
                <a:gd name="connsiteX66" fmla="*/ 294099 w 337113"/>
                <a:gd name="connsiteY66" fmla="*/ 150454 h 583401"/>
                <a:gd name="connsiteX67" fmla="*/ 322477 w 337113"/>
                <a:gd name="connsiteY67" fmla="*/ 147661 h 583401"/>
                <a:gd name="connsiteX68" fmla="*/ 337113 w 337113"/>
                <a:gd name="connsiteY68" fmla="*/ 148332 h 583401"/>
                <a:gd name="connsiteX69" fmla="*/ 333203 w 337113"/>
                <a:gd name="connsiteY69" fmla="*/ 135036 h 583401"/>
                <a:gd name="connsiteX70" fmla="*/ 198126 w 337113"/>
                <a:gd name="connsiteY70" fmla="*/ 486638 h 583401"/>
                <a:gd name="connsiteX71" fmla="*/ 179691 w 337113"/>
                <a:gd name="connsiteY71" fmla="*/ 521832 h 583401"/>
                <a:gd name="connsiteX72" fmla="*/ 198126 w 337113"/>
                <a:gd name="connsiteY72" fmla="*/ 486638 h 58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37113" h="583401">
                  <a:moveTo>
                    <a:pt x="333203" y="135036"/>
                  </a:moveTo>
                  <a:cubicBezTo>
                    <a:pt x="329293" y="131238"/>
                    <a:pt x="321695" y="120959"/>
                    <a:pt x="328063" y="120959"/>
                  </a:cubicBezTo>
                  <a:cubicBezTo>
                    <a:pt x="334544" y="120959"/>
                    <a:pt x="337002" y="101742"/>
                    <a:pt x="329293" y="97832"/>
                  </a:cubicBezTo>
                  <a:cubicBezTo>
                    <a:pt x="321583" y="93921"/>
                    <a:pt x="329293" y="77274"/>
                    <a:pt x="322924" y="73364"/>
                  </a:cubicBezTo>
                  <a:cubicBezTo>
                    <a:pt x="316556" y="69565"/>
                    <a:pt x="320354" y="56605"/>
                    <a:pt x="321695" y="47667"/>
                  </a:cubicBezTo>
                  <a:cubicBezTo>
                    <a:pt x="322924" y="38617"/>
                    <a:pt x="297227" y="30908"/>
                    <a:pt x="283150" y="24539"/>
                  </a:cubicBezTo>
                  <a:cubicBezTo>
                    <a:pt x="269072" y="18171"/>
                    <a:pt x="262592" y="7780"/>
                    <a:pt x="251084" y="1412"/>
                  </a:cubicBezTo>
                  <a:cubicBezTo>
                    <a:pt x="239577" y="-4956"/>
                    <a:pt x="235666" y="11691"/>
                    <a:pt x="235666" y="21970"/>
                  </a:cubicBezTo>
                  <a:cubicBezTo>
                    <a:pt x="235666" y="32248"/>
                    <a:pt x="225387" y="33589"/>
                    <a:pt x="217678" y="27109"/>
                  </a:cubicBezTo>
                  <a:cubicBezTo>
                    <a:pt x="209969" y="20741"/>
                    <a:pt x="200919" y="27109"/>
                    <a:pt x="189411" y="21970"/>
                  </a:cubicBezTo>
                  <a:cubicBezTo>
                    <a:pt x="177792" y="16830"/>
                    <a:pt x="183043" y="33589"/>
                    <a:pt x="183043" y="41298"/>
                  </a:cubicBezTo>
                  <a:cubicBezTo>
                    <a:pt x="183043" y="49007"/>
                    <a:pt x="170195" y="49007"/>
                    <a:pt x="162486" y="49007"/>
                  </a:cubicBezTo>
                  <a:cubicBezTo>
                    <a:pt x="154777" y="49007"/>
                    <a:pt x="141928" y="55376"/>
                    <a:pt x="141928" y="64425"/>
                  </a:cubicBezTo>
                  <a:cubicBezTo>
                    <a:pt x="141928" y="73364"/>
                    <a:pt x="130309" y="78503"/>
                    <a:pt x="134219" y="83754"/>
                  </a:cubicBezTo>
                  <a:cubicBezTo>
                    <a:pt x="138018" y="88893"/>
                    <a:pt x="132990" y="94033"/>
                    <a:pt x="127851" y="97832"/>
                  </a:cubicBezTo>
                  <a:cubicBezTo>
                    <a:pt x="122711" y="101630"/>
                    <a:pt x="117572" y="114479"/>
                    <a:pt x="113773" y="118389"/>
                  </a:cubicBezTo>
                  <a:cubicBezTo>
                    <a:pt x="109974" y="122300"/>
                    <a:pt x="116343" y="128668"/>
                    <a:pt x="108634" y="133807"/>
                  </a:cubicBezTo>
                  <a:cubicBezTo>
                    <a:pt x="100925" y="138947"/>
                    <a:pt x="91986" y="135036"/>
                    <a:pt x="88076" y="138947"/>
                  </a:cubicBezTo>
                  <a:cubicBezTo>
                    <a:pt x="84278" y="142857"/>
                    <a:pt x="88076" y="151795"/>
                    <a:pt x="86847" y="163415"/>
                  </a:cubicBezTo>
                  <a:cubicBezTo>
                    <a:pt x="85506" y="174922"/>
                    <a:pt x="76568" y="187771"/>
                    <a:pt x="68859" y="198050"/>
                  </a:cubicBezTo>
                  <a:cubicBezTo>
                    <a:pt x="61150" y="208329"/>
                    <a:pt x="71429" y="210898"/>
                    <a:pt x="75227" y="212127"/>
                  </a:cubicBezTo>
                  <a:cubicBezTo>
                    <a:pt x="79026" y="213468"/>
                    <a:pt x="79026" y="219836"/>
                    <a:pt x="75227" y="227545"/>
                  </a:cubicBezTo>
                  <a:cubicBezTo>
                    <a:pt x="71429" y="235254"/>
                    <a:pt x="62379" y="230115"/>
                    <a:pt x="57240" y="228886"/>
                  </a:cubicBezTo>
                  <a:cubicBezTo>
                    <a:pt x="52100" y="227545"/>
                    <a:pt x="38023" y="234025"/>
                    <a:pt x="30314" y="246874"/>
                  </a:cubicBezTo>
                  <a:cubicBezTo>
                    <a:pt x="22605" y="259722"/>
                    <a:pt x="25174" y="267432"/>
                    <a:pt x="27744" y="273800"/>
                  </a:cubicBezTo>
                  <a:cubicBezTo>
                    <a:pt x="30314" y="280168"/>
                    <a:pt x="21376" y="287877"/>
                    <a:pt x="27744" y="300838"/>
                  </a:cubicBezTo>
                  <a:cubicBezTo>
                    <a:pt x="34112" y="313686"/>
                    <a:pt x="25174" y="316256"/>
                    <a:pt x="26515" y="326535"/>
                  </a:cubicBezTo>
                  <a:cubicBezTo>
                    <a:pt x="27744" y="336813"/>
                    <a:pt x="43162" y="335473"/>
                    <a:pt x="44503" y="345751"/>
                  </a:cubicBezTo>
                  <a:cubicBezTo>
                    <a:pt x="45732" y="356030"/>
                    <a:pt x="39364" y="359829"/>
                    <a:pt x="34224" y="359829"/>
                  </a:cubicBezTo>
                  <a:cubicBezTo>
                    <a:pt x="29085" y="359829"/>
                    <a:pt x="30426" y="370108"/>
                    <a:pt x="35565" y="372677"/>
                  </a:cubicBezTo>
                  <a:cubicBezTo>
                    <a:pt x="40704" y="375247"/>
                    <a:pt x="39364" y="393235"/>
                    <a:pt x="36794" y="398374"/>
                  </a:cubicBezTo>
                  <a:cubicBezTo>
                    <a:pt x="34224" y="403514"/>
                    <a:pt x="17577" y="398374"/>
                    <a:pt x="18806" y="404743"/>
                  </a:cubicBezTo>
                  <a:cubicBezTo>
                    <a:pt x="20147" y="411111"/>
                    <a:pt x="14896" y="421390"/>
                    <a:pt x="14896" y="426529"/>
                  </a:cubicBezTo>
                  <a:cubicBezTo>
                    <a:pt x="14896" y="431669"/>
                    <a:pt x="13555" y="448428"/>
                    <a:pt x="8416" y="444517"/>
                  </a:cubicBezTo>
                  <a:cubicBezTo>
                    <a:pt x="6405" y="443065"/>
                    <a:pt x="3164" y="442953"/>
                    <a:pt x="36" y="443288"/>
                  </a:cubicBezTo>
                  <a:cubicBezTo>
                    <a:pt x="36" y="444070"/>
                    <a:pt x="36" y="444852"/>
                    <a:pt x="36" y="445858"/>
                  </a:cubicBezTo>
                  <a:cubicBezTo>
                    <a:pt x="-411" y="455801"/>
                    <a:pt x="3276" y="465857"/>
                    <a:pt x="11991" y="473007"/>
                  </a:cubicBezTo>
                  <a:cubicBezTo>
                    <a:pt x="20817" y="480269"/>
                    <a:pt x="14002" y="490995"/>
                    <a:pt x="21599" y="501051"/>
                  </a:cubicBezTo>
                  <a:cubicBezTo>
                    <a:pt x="29196" y="510994"/>
                    <a:pt x="26738" y="518256"/>
                    <a:pt x="35118" y="525407"/>
                  </a:cubicBezTo>
                  <a:cubicBezTo>
                    <a:pt x="43497" y="532557"/>
                    <a:pt x="44279" y="536579"/>
                    <a:pt x="40704" y="545741"/>
                  </a:cubicBezTo>
                  <a:cubicBezTo>
                    <a:pt x="37129" y="554902"/>
                    <a:pt x="47855" y="552556"/>
                    <a:pt x="48302" y="558142"/>
                  </a:cubicBezTo>
                  <a:cubicBezTo>
                    <a:pt x="48748" y="563729"/>
                    <a:pt x="45955" y="575348"/>
                    <a:pt x="48748" y="580935"/>
                  </a:cubicBezTo>
                  <a:cubicBezTo>
                    <a:pt x="51542" y="586521"/>
                    <a:pt x="57128" y="580935"/>
                    <a:pt x="69976" y="580488"/>
                  </a:cubicBezTo>
                  <a:cubicBezTo>
                    <a:pt x="82713" y="580041"/>
                    <a:pt x="79585" y="572108"/>
                    <a:pt x="79920" y="564511"/>
                  </a:cubicBezTo>
                  <a:cubicBezTo>
                    <a:pt x="80367" y="556914"/>
                    <a:pt x="86735" y="560489"/>
                    <a:pt x="88300" y="555685"/>
                  </a:cubicBezTo>
                  <a:cubicBezTo>
                    <a:pt x="89864" y="550880"/>
                    <a:pt x="101483" y="549651"/>
                    <a:pt x="110645" y="553673"/>
                  </a:cubicBezTo>
                  <a:cubicBezTo>
                    <a:pt x="119806" y="557696"/>
                    <a:pt x="124610" y="550880"/>
                    <a:pt x="126286" y="541272"/>
                  </a:cubicBezTo>
                  <a:cubicBezTo>
                    <a:pt x="127851" y="531663"/>
                    <a:pt x="132990" y="543283"/>
                    <a:pt x="135895" y="545294"/>
                  </a:cubicBezTo>
                  <a:cubicBezTo>
                    <a:pt x="138688" y="547305"/>
                    <a:pt x="147068" y="530434"/>
                    <a:pt x="151089" y="519709"/>
                  </a:cubicBezTo>
                  <a:cubicBezTo>
                    <a:pt x="155112" y="508871"/>
                    <a:pt x="150642" y="510882"/>
                    <a:pt x="141481" y="521273"/>
                  </a:cubicBezTo>
                  <a:cubicBezTo>
                    <a:pt x="132320" y="531663"/>
                    <a:pt x="137459" y="510882"/>
                    <a:pt x="141034" y="502503"/>
                  </a:cubicBezTo>
                  <a:cubicBezTo>
                    <a:pt x="144610" y="494123"/>
                    <a:pt x="144274" y="469656"/>
                    <a:pt x="145391" y="464181"/>
                  </a:cubicBezTo>
                  <a:cubicBezTo>
                    <a:pt x="146621" y="458595"/>
                    <a:pt x="148967" y="450104"/>
                    <a:pt x="160586" y="447757"/>
                  </a:cubicBezTo>
                  <a:cubicBezTo>
                    <a:pt x="172206" y="445411"/>
                    <a:pt x="187400" y="430998"/>
                    <a:pt x="185054" y="424965"/>
                  </a:cubicBezTo>
                  <a:cubicBezTo>
                    <a:pt x="182596" y="418932"/>
                    <a:pt x="201031" y="408988"/>
                    <a:pt x="201031" y="402955"/>
                  </a:cubicBezTo>
                  <a:cubicBezTo>
                    <a:pt x="201031" y="396922"/>
                    <a:pt x="181814" y="378599"/>
                    <a:pt x="175446" y="374577"/>
                  </a:cubicBezTo>
                  <a:cubicBezTo>
                    <a:pt x="168966" y="370555"/>
                    <a:pt x="155000" y="373795"/>
                    <a:pt x="156229" y="369437"/>
                  </a:cubicBezTo>
                  <a:cubicBezTo>
                    <a:pt x="157458" y="365080"/>
                    <a:pt x="154665" y="347874"/>
                    <a:pt x="152989" y="339048"/>
                  </a:cubicBezTo>
                  <a:cubicBezTo>
                    <a:pt x="151425" y="330222"/>
                    <a:pt x="162932" y="321060"/>
                    <a:pt x="162932" y="312681"/>
                  </a:cubicBezTo>
                  <a:cubicBezTo>
                    <a:pt x="162932" y="304301"/>
                    <a:pt x="162486" y="294693"/>
                    <a:pt x="170083" y="291900"/>
                  </a:cubicBezTo>
                  <a:cubicBezTo>
                    <a:pt x="177680" y="289106"/>
                    <a:pt x="172876" y="281956"/>
                    <a:pt x="182931" y="279498"/>
                  </a:cubicBezTo>
                  <a:cubicBezTo>
                    <a:pt x="192875" y="277040"/>
                    <a:pt x="190976" y="262739"/>
                    <a:pt x="201701" y="258270"/>
                  </a:cubicBezTo>
                  <a:cubicBezTo>
                    <a:pt x="212539" y="253913"/>
                    <a:pt x="213209" y="250226"/>
                    <a:pt x="227287" y="243522"/>
                  </a:cubicBezTo>
                  <a:cubicBezTo>
                    <a:pt x="241252" y="236707"/>
                    <a:pt x="264826" y="220730"/>
                    <a:pt x="268849" y="212351"/>
                  </a:cubicBezTo>
                  <a:cubicBezTo>
                    <a:pt x="272871" y="203971"/>
                    <a:pt x="254436" y="195145"/>
                    <a:pt x="266056" y="186319"/>
                  </a:cubicBezTo>
                  <a:cubicBezTo>
                    <a:pt x="277675" y="177492"/>
                    <a:pt x="268067" y="167549"/>
                    <a:pt x="276446" y="164420"/>
                  </a:cubicBezTo>
                  <a:cubicBezTo>
                    <a:pt x="284825" y="161180"/>
                    <a:pt x="288066" y="156823"/>
                    <a:pt x="294099" y="150454"/>
                  </a:cubicBezTo>
                  <a:cubicBezTo>
                    <a:pt x="300132" y="144086"/>
                    <a:pt x="308065" y="150008"/>
                    <a:pt x="322477" y="147661"/>
                  </a:cubicBezTo>
                  <a:cubicBezTo>
                    <a:pt x="327728" y="146768"/>
                    <a:pt x="332532" y="147214"/>
                    <a:pt x="337113" y="148332"/>
                  </a:cubicBezTo>
                  <a:cubicBezTo>
                    <a:pt x="336331" y="142075"/>
                    <a:pt x="334879" y="136936"/>
                    <a:pt x="333203" y="135036"/>
                  </a:cubicBezTo>
                  <a:close/>
                  <a:moveTo>
                    <a:pt x="198126" y="486638"/>
                  </a:moveTo>
                  <a:cubicBezTo>
                    <a:pt x="182931" y="487085"/>
                    <a:pt x="175893" y="516916"/>
                    <a:pt x="179691" y="521832"/>
                  </a:cubicBezTo>
                  <a:cubicBezTo>
                    <a:pt x="182820" y="525854"/>
                    <a:pt x="213209" y="486303"/>
                    <a:pt x="198126" y="4866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8FF60E5-EA0E-5C30-859C-50A48AA2A4A8}"/>
                </a:ext>
              </a:extLst>
            </p:cNvPr>
            <p:cNvSpPr/>
            <p:nvPr/>
          </p:nvSpPr>
          <p:spPr>
            <a:xfrm>
              <a:off x="6683318" y="2271289"/>
              <a:ext cx="163114" cy="80783"/>
            </a:xfrm>
            <a:custGeom>
              <a:avLst/>
              <a:gdLst>
                <a:gd name="connsiteX0" fmla="*/ 155287 w 163114"/>
                <a:gd name="connsiteY0" fmla="*/ 20564 h 80783"/>
                <a:gd name="connsiteX1" fmla="*/ 160761 w 163114"/>
                <a:gd name="connsiteY1" fmla="*/ 2799 h 80783"/>
                <a:gd name="connsiteX2" fmla="*/ 154840 w 163114"/>
                <a:gd name="connsiteY2" fmla="*/ 5592 h 80783"/>
                <a:gd name="connsiteX3" fmla="*/ 103669 w 163114"/>
                <a:gd name="connsiteY3" fmla="*/ 453 h 80783"/>
                <a:gd name="connsiteX4" fmla="*/ 53281 w 163114"/>
                <a:gd name="connsiteY4" fmla="*/ 10396 h 80783"/>
                <a:gd name="connsiteX5" fmla="*/ 36857 w 163114"/>
                <a:gd name="connsiteY5" fmla="*/ 25926 h 80783"/>
                <a:gd name="connsiteX6" fmla="*/ 42444 w 163114"/>
                <a:gd name="connsiteY6" fmla="*/ 43132 h 80783"/>
                <a:gd name="connsiteX7" fmla="*/ 58420 w 163114"/>
                <a:gd name="connsiteY7" fmla="*/ 52294 h 80783"/>
                <a:gd name="connsiteX8" fmla="*/ 64007 w 163114"/>
                <a:gd name="connsiteY8" fmla="*/ 63131 h 80783"/>
                <a:gd name="connsiteX9" fmla="*/ 92720 w 163114"/>
                <a:gd name="connsiteY9" fmla="*/ 63131 h 80783"/>
                <a:gd name="connsiteX10" fmla="*/ 119870 w 163114"/>
                <a:gd name="connsiteY10" fmla="*/ 79108 h 80783"/>
                <a:gd name="connsiteX11" fmla="*/ 145678 w 163114"/>
                <a:gd name="connsiteY11" fmla="*/ 80784 h 80783"/>
                <a:gd name="connsiteX12" fmla="*/ 146684 w 163114"/>
                <a:gd name="connsiteY12" fmla="*/ 73298 h 80783"/>
                <a:gd name="connsiteX13" fmla="*/ 153946 w 163114"/>
                <a:gd name="connsiteY13" fmla="*/ 64360 h 80783"/>
                <a:gd name="connsiteX14" fmla="*/ 147913 w 163114"/>
                <a:gd name="connsiteY14" fmla="*/ 49947 h 80783"/>
                <a:gd name="connsiteX15" fmla="*/ 146125 w 163114"/>
                <a:gd name="connsiteY15" fmla="*/ 34306 h 80783"/>
                <a:gd name="connsiteX16" fmla="*/ 155287 w 163114"/>
                <a:gd name="connsiteY16" fmla="*/ 20564 h 80783"/>
                <a:gd name="connsiteX17" fmla="*/ 13730 w 163114"/>
                <a:gd name="connsiteY17" fmla="*/ 40004 h 80783"/>
                <a:gd name="connsiteX18" fmla="*/ 3004 w 163114"/>
                <a:gd name="connsiteY18" fmla="*/ 63578 h 80783"/>
                <a:gd name="connsiteX19" fmla="*/ 30936 w 163114"/>
                <a:gd name="connsiteY19" fmla="*/ 45143 h 80783"/>
                <a:gd name="connsiteX20" fmla="*/ 13730 w 163114"/>
                <a:gd name="connsiteY20" fmla="*/ 40004 h 80783"/>
                <a:gd name="connsiteX21" fmla="*/ 25796 w 163114"/>
                <a:gd name="connsiteY21" fmla="*/ 28384 h 80783"/>
                <a:gd name="connsiteX22" fmla="*/ 8591 w 163114"/>
                <a:gd name="connsiteY22" fmla="*/ 30395 h 80783"/>
                <a:gd name="connsiteX23" fmla="*/ 25796 w 163114"/>
                <a:gd name="connsiteY23" fmla="*/ 28384 h 8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3114" h="80783">
                  <a:moveTo>
                    <a:pt x="155287" y="20564"/>
                  </a:moveTo>
                  <a:cubicBezTo>
                    <a:pt x="158638" y="13413"/>
                    <a:pt x="167241" y="12184"/>
                    <a:pt x="160761" y="2799"/>
                  </a:cubicBezTo>
                  <a:cubicBezTo>
                    <a:pt x="159532" y="3805"/>
                    <a:pt x="157745" y="4698"/>
                    <a:pt x="154840" y="5592"/>
                  </a:cubicBezTo>
                  <a:cubicBezTo>
                    <a:pt x="143220" y="8832"/>
                    <a:pt x="118082" y="-2340"/>
                    <a:pt x="103669" y="453"/>
                  </a:cubicBezTo>
                  <a:cubicBezTo>
                    <a:pt x="89257" y="3246"/>
                    <a:pt x="60096" y="3246"/>
                    <a:pt x="53281" y="10396"/>
                  </a:cubicBezTo>
                  <a:cubicBezTo>
                    <a:pt x="46466" y="17547"/>
                    <a:pt x="29260" y="19558"/>
                    <a:pt x="36857" y="25926"/>
                  </a:cubicBezTo>
                  <a:cubicBezTo>
                    <a:pt x="44455" y="32295"/>
                    <a:pt x="36857" y="35535"/>
                    <a:pt x="42444" y="43132"/>
                  </a:cubicBezTo>
                  <a:cubicBezTo>
                    <a:pt x="48030" y="50730"/>
                    <a:pt x="50823" y="53970"/>
                    <a:pt x="58420" y="52294"/>
                  </a:cubicBezTo>
                  <a:cubicBezTo>
                    <a:pt x="66018" y="50730"/>
                    <a:pt x="71939" y="54640"/>
                    <a:pt x="64007" y="63131"/>
                  </a:cubicBezTo>
                  <a:cubicBezTo>
                    <a:pt x="76520" y="62349"/>
                    <a:pt x="90709" y="61567"/>
                    <a:pt x="92720" y="63131"/>
                  </a:cubicBezTo>
                  <a:cubicBezTo>
                    <a:pt x="95960" y="65477"/>
                    <a:pt x="115065" y="80784"/>
                    <a:pt x="119870" y="79108"/>
                  </a:cubicBezTo>
                  <a:cubicBezTo>
                    <a:pt x="122775" y="78102"/>
                    <a:pt x="135958" y="79555"/>
                    <a:pt x="145678" y="80784"/>
                  </a:cubicBezTo>
                  <a:cubicBezTo>
                    <a:pt x="144561" y="77767"/>
                    <a:pt x="144673" y="74974"/>
                    <a:pt x="146684" y="73298"/>
                  </a:cubicBezTo>
                  <a:cubicBezTo>
                    <a:pt x="150259" y="70282"/>
                    <a:pt x="158080" y="70282"/>
                    <a:pt x="153946" y="64360"/>
                  </a:cubicBezTo>
                  <a:cubicBezTo>
                    <a:pt x="149701" y="58327"/>
                    <a:pt x="148583" y="57210"/>
                    <a:pt x="147913" y="49947"/>
                  </a:cubicBezTo>
                  <a:cubicBezTo>
                    <a:pt x="147354" y="42797"/>
                    <a:pt x="145455" y="39110"/>
                    <a:pt x="146125" y="34306"/>
                  </a:cubicBezTo>
                  <a:cubicBezTo>
                    <a:pt x="146907" y="29613"/>
                    <a:pt x="151712" y="28384"/>
                    <a:pt x="155287" y="20564"/>
                  </a:cubicBezTo>
                  <a:close/>
                  <a:moveTo>
                    <a:pt x="13730" y="40004"/>
                  </a:moveTo>
                  <a:cubicBezTo>
                    <a:pt x="-683" y="44026"/>
                    <a:pt x="-2805" y="63913"/>
                    <a:pt x="3004" y="63578"/>
                  </a:cubicBezTo>
                  <a:cubicBezTo>
                    <a:pt x="10155" y="63131"/>
                    <a:pt x="26578" y="49501"/>
                    <a:pt x="30936" y="45143"/>
                  </a:cubicBezTo>
                  <a:cubicBezTo>
                    <a:pt x="35405" y="40786"/>
                    <a:pt x="28143" y="35982"/>
                    <a:pt x="13730" y="40004"/>
                  </a:cubicBezTo>
                  <a:close/>
                  <a:moveTo>
                    <a:pt x="25796" y="28384"/>
                  </a:moveTo>
                  <a:cubicBezTo>
                    <a:pt x="29036" y="22351"/>
                    <a:pt x="2669" y="25033"/>
                    <a:pt x="8591" y="30395"/>
                  </a:cubicBezTo>
                  <a:cubicBezTo>
                    <a:pt x="12948" y="34418"/>
                    <a:pt x="22556" y="34418"/>
                    <a:pt x="25796" y="2838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7904C2E1-F554-4BF6-B1E7-2FFDFE491BD8}"/>
                </a:ext>
              </a:extLst>
            </p:cNvPr>
            <p:cNvSpPr/>
            <p:nvPr/>
          </p:nvSpPr>
          <p:spPr>
            <a:xfrm>
              <a:off x="6993681" y="3992557"/>
              <a:ext cx="217418" cy="263550"/>
            </a:xfrm>
            <a:custGeom>
              <a:avLst/>
              <a:gdLst>
                <a:gd name="connsiteX0" fmla="*/ 192057 w 217418"/>
                <a:gd name="connsiteY0" fmla="*/ 59762 h 263550"/>
                <a:gd name="connsiteX1" fmla="*/ 204570 w 217418"/>
                <a:gd name="connsiteY1" fmla="*/ 40433 h 263550"/>
                <a:gd name="connsiteX2" fmla="*/ 217419 w 217418"/>
                <a:gd name="connsiteY2" fmla="*/ 21552 h 263550"/>
                <a:gd name="connsiteX3" fmla="*/ 203900 w 217418"/>
                <a:gd name="connsiteY3" fmla="*/ 25350 h 263550"/>
                <a:gd name="connsiteX4" fmla="*/ 190716 w 217418"/>
                <a:gd name="connsiteY4" fmla="*/ 19988 h 263550"/>
                <a:gd name="connsiteX5" fmla="*/ 167365 w 217418"/>
                <a:gd name="connsiteY5" fmla="*/ 24792 h 263550"/>
                <a:gd name="connsiteX6" fmla="*/ 149378 w 217418"/>
                <a:gd name="connsiteY6" fmla="*/ 39205 h 263550"/>
                <a:gd name="connsiteX7" fmla="*/ 118206 w 217418"/>
                <a:gd name="connsiteY7" fmla="*/ 33842 h 263550"/>
                <a:gd name="connsiteX8" fmla="*/ 87034 w 217418"/>
                <a:gd name="connsiteY8" fmla="*/ 15854 h 263550"/>
                <a:gd name="connsiteX9" fmla="*/ 59438 w 217418"/>
                <a:gd name="connsiteY9" fmla="*/ 10491 h 263550"/>
                <a:gd name="connsiteX10" fmla="*/ 43908 w 217418"/>
                <a:gd name="connsiteY10" fmla="*/ 2782 h 263550"/>
                <a:gd name="connsiteX11" fmla="*/ 27708 w 217418"/>
                <a:gd name="connsiteY11" fmla="*/ 882 h 263550"/>
                <a:gd name="connsiteX12" fmla="*/ 6145 w 217418"/>
                <a:gd name="connsiteY12" fmla="*/ 15295 h 263550"/>
                <a:gd name="connsiteX13" fmla="*/ 2681 w 217418"/>
                <a:gd name="connsiteY13" fmla="*/ 19653 h 263550"/>
                <a:gd name="connsiteX14" fmla="*/ 14971 w 217418"/>
                <a:gd name="connsiteY14" fmla="*/ 30825 h 263550"/>
                <a:gd name="connsiteX15" fmla="*/ 17764 w 217418"/>
                <a:gd name="connsiteY15" fmla="*/ 50154 h 263550"/>
                <a:gd name="connsiteX16" fmla="*/ 28825 w 217418"/>
                <a:gd name="connsiteY16" fmla="*/ 59762 h 263550"/>
                <a:gd name="connsiteX17" fmla="*/ 27484 w 217418"/>
                <a:gd name="connsiteY17" fmla="*/ 81884 h 263550"/>
                <a:gd name="connsiteX18" fmla="*/ 9496 w 217418"/>
                <a:gd name="connsiteY18" fmla="*/ 113726 h 263550"/>
                <a:gd name="connsiteX19" fmla="*/ 1452 w 217418"/>
                <a:gd name="connsiteY19" fmla="*/ 130485 h 263550"/>
                <a:gd name="connsiteX20" fmla="*/ 19328 w 217418"/>
                <a:gd name="connsiteY20" fmla="*/ 140317 h 263550"/>
                <a:gd name="connsiteX21" fmla="*/ 111 w 217418"/>
                <a:gd name="connsiteY21" fmla="*/ 157634 h 263550"/>
                <a:gd name="connsiteX22" fmla="*/ 0 w 217418"/>
                <a:gd name="connsiteY22" fmla="*/ 160427 h 263550"/>
                <a:gd name="connsiteX23" fmla="*/ 102117 w 217418"/>
                <a:gd name="connsiteY23" fmla="*/ 214614 h 263550"/>
                <a:gd name="connsiteX24" fmla="*/ 100777 w 217418"/>
                <a:gd name="connsiteY24" fmla="*/ 231262 h 263550"/>
                <a:gd name="connsiteX25" fmla="*/ 146137 w 217418"/>
                <a:gd name="connsiteY25" fmla="*/ 263550 h 263550"/>
                <a:gd name="connsiteX26" fmla="*/ 172616 w 217418"/>
                <a:gd name="connsiteY26" fmla="*/ 204671 h 263550"/>
                <a:gd name="connsiteX27" fmla="*/ 189822 w 217418"/>
                <a:gd name="connsiteY27" fmla="*/ 190705 h 263550"/>
                <a:gd name="connsiteX28" fmla="*/ 204570 w 217418"/>
                <a:gd name="connsiteY28" fmla="*/ 181096 h 263550"/>
                <a:gd name="connsiteX29" fmla="*/ 206916 w 217418"/>
                <a:gd name="connsiteY29" fmla="*/ 177745 h 263550"/>
                <a:gd name="connsiteX30" fmla="*/ 193509 w 217418"/>
                <a:gd name="connsiteY30" fmla="*/ 156517 h 263550"/>
                <a:gd name="connsiteX31" fmla="*/ 192057 w 217418"/>
                <a:gd name="connsiteY31" fmla="*/ 59762 h 2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418" h="263550">
                  <a:moveTo>
                    <a:pt x="192057" y="59762"/>
                  </a:moveTo>
                  <a:lnTo>
                    <a:pt x="204570" y="40433"/>
                  </a:lnTo>
                  <a:lnTo>
                    <a:pt x="217419" y="21552"/>
                  </a:lnTo>
                  <a:cubicBezTo>
                    <a:pt x="211385" y="22892"/>
                    <a:pt x="205911" y="24345"/>
                    <a:pt x="203900" y="25350"/>
                  </a:cubicBezTo>
                  <a:cubicBezTo>
                    <a:pt x="199095" y="27697"/>
                    <a:pt x="192504" y="24122"/>
                    <a:pt x="190716" y="19988"/>
                  </a:cubicBezTo>
                  <a:cubicBezTo>
                    <a:pt x="188928" y="15742"/>
                    <a:pt x="176862" y="19429"/>
                    <a:pt x="167365" y="24792"/>
                  </a:cubicBezTo>
                  <a:cubicBezTo>
                    <a:pt x="157757" y="30155"/>
                    <a:pt x="152953" y="41551"/>
                    <a:pt x="149378" y="39205"/>
                  </a:cubicBezTo>
                  <a:cubicBezTo>
                    <a:pt x="145802" y="36747"/>
                    <a:pt x="124239" y="33842"/>
                    <a:pt x="118206" y="33842"/>
                  </a:cubicBezTo>
                  <a:cubicBezTo>
                    <a:pt x="112173" y="33842"/>
                    <a:pt x="93068" y="21217"/>
                    <a:pt x="87034" y="15854"/>
                  </a:cubicBezTo>
                  <a:cubicBezTo>
                    <a:pt x="81001" y="10491"/>
                    <a:pt x="63684" y="12837"/>
                    <a:pt x="59438" y="10491"/>
                  </a:cubicBezTo>
                  <a:cubicBezTo>
                    <a:pt x="55304" y="8145"/>
                    <a:pt x="46925" y="6357"/>
                    <a:pt x="43908" y="2782"/>
                  </a:cubicBezTo>
                  <a:cubicBezTo>
                    <a:pt x="40891" y="-905"/>
                    <a:pt x="33741" y="-235"/>
                    <a:pt x="27708" y="882"/>
                  </a:cubicBezTo>
                  <a:cubicBezTo>
                    <a:pt x="21675" y="2112"/>
                    <a:pt x="7374" y="10491"/>
                    <a:pt x="6145" y="15295"/>
                  </a:cubicBezTo>
                  <a:cubicBezTo>
                    <a:pt x="5810" y="16859"/>
                    <a:pt x="4357" y="18312"/>
                    <a:pt x="2681" y="19653"/>
                  </a:cubicBezTo>
                  <a:lnTo>
                    <a:pt x="14971" y="30825"/>
                  </a:lnTo>
                  <a:lnTo>
                    <a:pt x="17764" y="50154"/>
                  </a:lnTo>
                  <a:lnTo>
                    <a:pt x="28825" y="59762"/>
                  </a:lnTo>
                  <a:cubicBezTo>
                    <a:pt x="28825" y="59762"/>
                    <a:pt x="28825" y="70823"/>
                    <a:pt x="27484" y="81884"/>
                  </a:cubicBezTo>
                  <a:cubicBezTo>
                    <a:pt x="26032" y="92945"/>
                    <a:pt x="16424" y="106799"/>
                    <a:pt x="9496" y="113726"/>
                  </a:cubicBezTo>
                  <a:cubicBezTo>
                    <a:pt x="7374" y="115737"/>
                    <a:pt x="4469" y="122329"/>
                    <a:pt x="1452" y="130485"/>
                  </a:cubicBezTo>
                  <a:cubicBezTo>
                    <a:pt x="12066" y="133166"/>
                    <a:pt x="19887" y="137188"/>
                    <a:pt x="19328" y="140317"/>
                  </a:cubicBezTo>
                  <a:cubicBezTo>
                    <a:pt x="18100" y="146908"/>
                    <a:pt x="111" y="143892"/>
                    <a:pt x="111" y="157634"/>
                  </a:cubicBezTo>
                  <a:cubicBezTo>
                    <a:pt x="111" y="158528"/>
                    <a:pt x="0" y="159422"/>
                    <a:pt x="0" y="160427"/>
                  </a:cubicBezTo>
                  <a:lnTo>
                    <a:pt x="102117" y="214614"/>
                  </a:lnTo>
                  <a:lnTo>
                    <a:pt x="100777" y="231262"/>
                  </a:lnTo>
                  <a:cubicBezTo>
                    <a:pt x="100777" y="231262"/>
                    <a:pt x="123680" y="248020"/>
                    <a:pt x="146137" y="263550"/>
                  </a:cubicBezTo>
                  <a:cubicBezTo>
                    <a:pt x="156081" y="238189"/>
                    <a:pt x="169153" y="210033"/>
                    <a:pt x="172616" y="204671"/>
                  </a:cubicBezTo>
                  <a:cubicBezTo>
                    <a:pt x="178650" y="195397"/>
                    <a:pt x="184571" y="197073"/>
                    <a:pt x="189822" y="190705"/>
                  </a:cubicBezTo>
                  <a:cubicBezTo>
                    <a:pt x="195073" y="184337"/>
                    <a:pt x="196637" y="193945"/>
                    <a:pt x="204570" y="181096"/>
                  </a:cubicBezTo>
                  <a:cubicBezTo>
                    <a:pt x="205241" y="180091"/>
                    <a:pt x="206022" y="178974"/>
                    <a:pt x="206916" y="177745"/>
                  </a:cubicBezTo>
                  <a:lnTo>
                    <a:pt x="193509" y="156517"/>
                  </a:lnTo>
                  <a:lnTo>
                    <a:pt x="192057" y="5976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3C63D4E4-CD08-2430-71BD-B8A9C290A060}"/>
                </a:ext>
              </a:extLst>
            </p:cNvPr>
            <p:cNvSpPr/>
            <p:nvPr/>
          </p:nvSpPr>
          <p:spPr>
            <a:xfrm>
              <a:off x="6874804" y="4012209"/>
              <a:ext cx="147813" cy="152186"/>
            </a:xfrm>
            <a:custGeom>
              <a:avLst/>
              <a:gdLst>
                <a:gd name="connsiteX0" fmla="*/ 136641 w 147813"/>
                <a:gd name="connsiteY0" fmla="*/ 30501 h 152186"/>
                <a:gd name="connsiteX1" fmla="*/ 133848 w 147813"/>
                <a:gd name="connsiteY1" fmla="*/ 11173 h 152186"/>
                <a:gd name="connsiteX2" fmla="*/ 121558 w 147813"/>
                <a:gd name="connsiteY2" fmla="*/ 0 h 152186"/>
                <a:gd name="connsiteX3" fmla="*/ 112396 w 147813"/>
                <a:gd name="connsiteY3" fmla="*/ 8715 h 152186"/>
                <a:gd name="connsiteX4" fmla="*/ 95637 w 147813"/>
                <a:gd name="connsiteY4" fmla="*/ 9943 h 152186"/>
                <a:gd name="connsiteX5" fmla="*/ 75862 w 147813"/>
                <a:gd name="connsiteY5" fmla="*/ 16535 h 152186"/>
                <a:gd name="connsiteX6" fmla="*/ 59103 w 147813"/>
                <a:gd name="connsiteY6" fmla="*/ 10502 h 152186"/>
                <a:gd name="connsiteX7" fmla="*/ 38769 w 147813"/>
                <a:gd name="connsiteY7" fmla="*/ 16535 h 152186"/>
                <a:gd name="connsiteX8" fmla="*/ 36311 w 147813"/>
                <a:gd name="connsiteY8" fmla="*/ 39886 h 152186"/>
                <a:gd name="connsiteX9" fmla="*/ 45249 w 147813"/>
                <a:gd name="connsiteY9" fmla="*/ 53070 h 152186"/>
                <a:gd name="connsiteX10" fmla="*/ 37428 w 147813"/>
                <a:gd name="connsiteY10" fmla="*/ 66924 h 152186"/>
                <a:gd name="connsiteX11" fmla="*/ 26032 w 147813"/>
                <a:gd name="connsiteY11" fmla="*/ 74745 h 152186"/>
                <a:gd name="connsiteX12" fmla="*/ 15865 w 147813"/>
                <a:gd name="connsiteY12" fmla="*/ 89716 h 152186"/>
                <a:gd name="connsiteX13" fmla="*/ 9273 w 147813"/>
                <a:gd name="connsiteY13" fmla="*/ 108933 h 152186"/>
                <a:gd name="connsiteX14" fmla="*/ 4469 w 147813"/>
                <a:gd name="connsiteY14" fmla="*/ 132283 h 152186"/>
                <a:gd name="connsiteX15" fmla="*/ 0 w 147813"/>
                <a:gd name="connsiteY15" fmla="*/ 151947 h 152186"/>
                <a:gd name="connsiteX16" fmla="*/ 13519 w 147813"/>
                <a:gd name="connsiteY16" fmla="*/ 149601 h 152186"/>
                <a:gd name="connsiteX17" fmla="*/ 41227 w 147813"/>
                <a:gd name="connsiteY17" fmla="*/ 141333 h 152186"/>
                <a:gd name="connsiteX18" fmla="*/ 63795 w 147813"/>
                <a:gd name="connsiteY18" fmla="*/ 139434 h 152186"/>
                <a:gd name="connsiteX19" fmla="*/ 84353 w 147813"/>
                <a:gd name="connsiteY19" fmla="*/ 110050 h 152186"/>
                <a:gd name="connsiteX20" fmla="*/ 120441 w 147813"/>
                <a:gd name="connsiteY20" fmla="*/ 110944 h 152186"/>
                <a:gd name="connsiteX21" fmla="*/ 128485 w 147813"/>
                <a:gd name="connsiteY21" fmla="*/ 94185 h 152186"/>
                <a:gd name="connsiteX22" fmla="*/ 146473 w 147813"/>
                <a:gd name="connsiteY22" fmla="*/ 62343 h 152186"/>
                <a:gd name="connsiteX23" fmla="*/ 147814 w 147813"/>
                <a:gd name="connsiteY23" fmla="*/ 40221 h 152186"/>
                <a:gd name="connsiteX24" fmla="*/ 136641 w 147813"/>
                <a:gd name="connsiteY24" fmla="*/ 30501 h 15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7813" h="152186">
                  <a:moveTo>
                    <a:pt x="136641" y="30501"/>
                  </a:moveTo>
                  <a:lnTo>
                    <a:pt x="133848" y="11173"/>
                  </a:lnTo>
                  <a:lnTo>
                    <a:pt x="121558" y="0"/>
                  </a:lnTo>
                  <a:cubicBezTo>
                    <a:pt x="117871" y="3016"/>
                    <a:pt x="112843" y="5921"/>
                    <a:pt x="112396" y="8715"/>
                  </a:cubicBezTo>
                  <a:cubicBezTo>
                    <a:pt x="111838" y="12848"/>
                    <a:pt x="100442" y="12290"/>
                    <a:pt x="95637" y="9943"/>
                  </a:cubicBezTo>
                  <a:cubicBezTo>
                    <a:pt x="90833" y="7485"/>
                    <a:pt x="78320" y="12960"/>
                    <a:pt x="75862" y="16535"/>
                  </a:cubicBezTo>
                  <a:cubicBezTo>
                    <a:pt x="73404" y="20111"/>
                    <a:pt x="65025" y="9943"/>
                    <a:pt x="59103" y="10502"/>
                  </a:cubicBezTo>
                  <a:cubicBezTo>
                    <a:pt x="53070" y="11061"/>
                    <a:pt x="38769" y="16535"/>
                    <a:pt x="38769" y="16535"/>
                  </a:cubicBezTo>
                  <a:cubicBezTo>
                    <a:pt x="38769" y="16535"/>
                    <a:pt x="36311" y="33294"/>
                    <a:pt x="36311" y="39886"/>
                  </a:cubicBezTo>
                  <a:cubicBezTo>
                    <a:pt x="36311" y="46478"/>
                    <a:pt x="45249" y="47707"/>
                    <a:pt x="45249" y="53070"/>
                  </a:cubicBezTo>
                  <a:cubicBezTo>
                    <a:pt x="45249" y="58432"/>
                    <a:pt x="37987" y="63237"/>
                    <a:pt x="37428" y="66924"/>
                  </a:cubicBezTo>
                  <a:cubicBezTo>
                    <a:pt x="36869" y="70499"/>
                    <a:pt x="32065" y="72957"/>
                    <a:pt x="26032" y="74745"/>
                  </a:cubicBezTo>
                  <a:cubicBezTo>
                    <a:pt x="19999" y="76532"/>
                    <a:pt x="20669" y="86141"/>
                    <a:pt x="15865" y="89716"/>
                  </a:cubicBezTo>
                  <a:cubicBezTo>
                    <a:pt x="11061" y="93291"/>
                    <a:pt x="12290" y="102341"/>
                    <a:pt x="9273" y="108933"/>
                  </a:cubicBezTo>
                  <a:cubicBezTo>
                    <a:pt x="6257" y="115525"/>
                    <a:pt x="4469" y="124574"/>
                    <a:pt x="4469" y="132283"/>
                  </a:cubicBezTo>
                  <a:cubicBezTo>
                    <a:pt x="4469" y="138540"/>
                    <a:pt x="3687" y="147367"/>
                    <a:pt x="0" y="151947"/>
                  </a:cubicBezTo>
                  <a:cubicBezTo>
                    <a:pt x="7597" y="152729"/>
                    <a:pt x="9609" y="151500"/>
                    <a:pt x="13519" y="149601"/>
                  </a:cubicBezTo>
                  <a:cubicBezTo>
                    <a:pt x="18994" y="146808"/>
                    <a:pt x="41227" y="141333"/>
                    <a:pt x="41227" y="141333"/>
                  </a:cubicBezTo>
                  <a:lnTo>
                    <a:pt x="63795" y="139434"/>
                  </a:lnTo>
                  <a:cubicBezTo>
                    <a:pt x="68823" y="125357"/>
                    <a:pt x="76197" y="112508"/>
                    <a:pt x="84353" y="110050"/>
                  </a:cubicBezTo>
                  <a:cubicBezTo>
                    <a:pt x="94855" y="106921"/>
                    <a:pt x="109156" y="108151"/>
                    <a:pt x="120441" y="110944"/>
                  </a:cubicBezTo>
                  <a:cubicBezTo>
                    <a:pt x="123457" y="102788"/>
                    <a:pt x="126362" y="96196"/>
                    <a:pt x="128485" y="94185"/>
                  </a:cubicBezTo>
                  <a:cubicBezTo>
                    <a:pt x="135412" y="87258"/>
                    <a:pt x="145132" y="73404"/>
                    <a:pt x="146473" y="62343"/>
                  </a:cubicBezTo>
                  <a:cubicBezTo>
                    <a:pt x="147814" y="51282"/>
                    <a:pt x="147814" y="40221"/>
                    <a:pt x="147814" y="40221"/>
                  </a:cubicBezTo>
                  <a:lnTo>
                    <a:pt x="136641" y="305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2684CC55-29D9-1E2A-224D-2DAE6574B23D}"/>
                </a:ext>
              </a:extLst>
            </p:cNvPr>
            <p:cNvSpPr/>
            <p:nvPr/>
          </p:nvSpPr>
          <p:spPr>
            <a:xfrm>
              <a:off x="7603481" y="2793167"/>
              <a:ext cx="469403" cy="278979"/>
            </a:xfrm>
            <a:custGeom>
              <a:avLst/>
              <a:gdLst>
                <a:gd name="connsiteX0" fmla="*/ 465115 w 469403"/>
                <a:gd name="connsiteY0" fmla="*/ 156863 h 278979"/>
                <a:gd name="connsiteX1" fmla="*/ 427798 w 469403"/>
                <a:gd name="connsiteY1" fmla="*/ 139769 h 278979"/>
                <a:gd name="connsiteX2" fmla="*/ 406459 w 469403"/>
                <a:gd name="connsiteY2" fmla="*/ 140886 h 278979"/>
                <a:gd name="connsiteX3" fmla="*/ 380874 w 469403"/>
                <a:gd name="connsiteY3" fmla="*/ 133401 h 278979"/>
                <a:gd name="connsiteX4" fmla="*/ 353166 w 469403"/>
                <a:gd name="connsiteY4" fmla="*/ 154741 h 278979"/>
                <a:gd name="connsiteX5" fmla="*/ 340318 w 469403"/>
                <a:gd name="connsiteY5" fmla="*/ 158986 h 278979"/>
                <a:gd name="connsiteX6" fmla="*/ 317861 w 469403"/>
                <a:gd name="connsiteY6" fmla="*/ 145132 h 278979"/>
                <a:gd name="connsiteX7" fmla="*/ 294398 w 469403"/>
                <a:gd name="connsiteY7" fmla="*/ 138764 h 278979"/>
                <a:gd name="connsiteX8" fmla="*/ 279427 w 469403"/>
                <a:gd name="connsiteY8" fmla="*/ 110944 h 278979"/>
                <a:gd name="connsiteX9" fmla="*/ 273058 w 469403"/>
                <a:gd name="connsiteY9" fmla="*/ 85359 h 278979"/>
                <a:gd name="connsiteX10" fmla="*/ 251719 w 469403"/>
                <a:gd name="connsiteY10" fmla="*/ 69382 h 278979"/>
                <a:gd name="connsiteX11" fmla="*/ 197308 w 469403"/>
                <a:gd name="connsiteY11" fmla="*/ 67259 h 278979"/>
                <a:gd name="connsiteX12" fmla="*/ 162114 w 469403"/>
                <a:gd name="connsiteY12" fmla="*/ 69382 h 278979"/>
                <a:gd name="connsiteX13" fmla="*/ 130496 w 469403"/>
                <a:gd name="connsiteY13" fmla="*/ 34859 h 278979"/>
                <a:gd name="connsiteX14" fmla="*/ 122563 w 469403"/>
                <a:gd name="connsiteY14" fmla="*/ 46590 h 278979"/>
                <a:gd name="connsiteX15" fmla="*/ 89827 w 469403"/>
                <a:gd name="connsiteY15" fmla="*/ 41003 h 278979"/>
                <a:gd name="connsiteX16" fmla="*/ 86699 w 469403"/>
                <a:gd name="connsiteY16" fmla="*/ 2570 h 278979"/>
                <a:gd name="connsiteX17" fmla="*/ 75527 w 469403"/>
                <a:gd name="connsiteY17" fmla="*/ 41786 h 278979"/>
                <a:gd name="connsiteX18" fmla="*/ 71616 w 469403"/>
                <a:gd name="connsiteY18" fmla="*/ 0 h 278979"/>
                <a:gd name="connsiteX19" fmla="*/ 3240 w 469403"/>
                <a:gd name="connsiteY19" fmla="*/ 18211 h 278979"/>
                <a:gd name="connsiteX20" fmla="*/ 0 w 469403"/>
                <a:gd name="connsiteY20" fmla="*/ 137758 h 278979"/>
                <a:gd name="connsiteX21" fmla="*/ 18658 w 469403"/>
                <a:gd name="connsiteY21" fmla="*/ 142451 h 278979"/>
                <a:gd name="connsiteX22" fmla="*/ 28267 w 469403"/>
                <a:gd name="connsiteY22" fmla="*/ 129602 h 278979"/>
                <a:gd name="connsiteX23" fmla="*/ 47484 w 469403"/>
                <a:gd name="connsiteY23" fmla="*/ 115189 h 278979"/>
                <a:gd name="connsiteX24" fmla="*/ 57092 w 469403"/>
                <a:gd name="connsiteY24" fmla="*/ 104799 h 278979"/>
                <a:gd name="connsiteX25" fmla="*/ 68264 w 469403"/>
                <a:gd name="connsiteY25" fmla="*/ 99213 h 278979"/>
                <a:gd name="connsiteX26" fmla="*/ 87482 w 469403"/>
                <a:gd name="connsiteY26" fmla="*/ 104017 h 278979"/>
                <a:gd name="connsiteX27" fmla="*/ 108262 w 469403"/>
                <a:gd name="connsiteY27" fmla="*/ 111167 h 278979"/>
                <a:gd name="connsiteX28" fmla="*/ 117871 w 469403"/>
                <a:gd name="connsiteY28" fmla="*/ 139881 h 278979"/>
                <a:gd name="connsiteX29" fmla="*/ 157869 w 469403"/>
                <a:gd name="connsiteY29" fmla="*/ 144685 h 278979"/>
                <a:gd name="connsiteX30" fmla="*/ 169041 w 469403"/>
                <a:gd name="connsiteY30" fmla="*/ 162226 h 278979"/>
                <a:gd name="connsiteX31" fmla="*/ 180996 w 469403"/>
                <a:gd name="connsiteY31" fmla="*/ 184571 h 278979"/>
                <a:gd name="connsiteX32" fmla="*/ 208146 w 469403"/>
                <a:gd name="connsiteY32" fmla="*/ 204570 h 278979"/>
                <a:gd name="connsiteX33" fmla="*/ 239317 w 469403"/>
                <a:gd name="connsiteY33" fmla="*/ 222893 h 278979"/>
                <a:gd name="connsiteX34" fmla="*/ 267360 w 469403"/>
                <a:gd name="connsiteY34" fmla="*/ 241216 h 278979"/>
                <a:gd name="connsiteX35" fmla="*/ 291270 w 469403"/>
                <a:gd name="connsiteY35" fmla="*/ 249149 h 278979"/>
                <a:gd name="connsiteX36" fmla="*/ 293393 w 469403"/>
                <a:gd name="connsiteY36" fmla="*/ 267025 h 278979"/>
                <a:gd name="connsiteX37" fmla="*/ 295738 w 469403"/>
                <a:gd name="connsiteY37" fmla="*/ 266466 h 278979"/>
                <a:gd name="connsiteX38" fmla="*/ 318084 w 469403"/>
                <a:gd name="connsiteY38" fmla="*/ 273952 h 278979"/>
                <a:gd name="connsiteX39" fmla="*/ 328921 w 469403"/>
                <a:gd name="connsiteY39" fmla="*/ 278980 h 278979"/>
                <a:gd name="connsiteX40" fmla="*/ 340094 w 469403"/>
                <a:gd name="connsiteY40" fmla="*/ 250713 h 278979"/>
                <a:gd name="connsiteX41" fmla="*/ 336965 w 469403"/>
                <a:gd name="connsiteY41" fmla="*/ 226804 h 278979"/>
                <a:gd name="connsiteX42" fmla="*/ 320206 w 469403"/>
                <a:gd name="connsiteY42" fmla="*/ 206023 h 278979"/>
                <a:gd name="connsiteX43" fmla="*/ 345792 w 469403"/>
                <a:gd name="connsiteY43" fmla="*/ 196414 h 278979"/>
                <a:gd name="connsiteX44" fmla="*/ 354618 w 469403"/>
                <a:gd name="connsiteY44" fmla="*/ 181220 h 278979"/>
                <a:gd name="connsiteX45" fmla="*/ 367355 w 469403"/>
                <a:gd name="connsiteY45" fmla="*/ 166807 h 278979"/>
                <a:gd name="connsiteX46" fmla="*/ 388136 w 469403"/>
                <a:gd name="connsiteY46" fmla="*/ 162003 h 278979"/>
                <a:gd name="connsiteX47" fmla="*/ 406571 w 469403"/>
                <a:gd name="connsiteY47" fmla="*/ 157980 h 278979"/>
                <a:gd name="connsiteX48" fmla="*/ 396963 w 469403"/>
                <a:gd name="connsiteY48" fmla="*/ 180214 h 278979"/>
                <a:gd name="connsiteX49" fmla="*/ 428134 w 469403"/>
                <a:gd name="connsiteY49" fmla="*/ 174628 h 278979"/>
                <a:gd name="connsiteX50" fmla="*/ 453719 w 469403"/>
                <a:gd name="connsiteY50" fmla="*/ 170382 h 278979"/>
                <a:gd name="connsiteX51" fmla="*/ 465115 w 469403"/>
                <a:gd name="connsiteY51" fmla="*/ 156863 h 278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69403" h="278979">
                  <a:moveTo>
                    <a:pt x="465115" y="156863"/>
                  </a:moveTo>
                  <a:cubicBezTo>
                    <a:pt x="452266" y="146249"/>
                    <a:pt x="429921" y="133401"/>
                    <a:pt x="427798" y="139769"/>
                  </a:cubicBezTo>
                  <a:cubicBezTo>
                    <a:pt x="425676" y="146138"/>
                    <a:pt x="411710" y="147255"/>
                    <a:pt x="406459" y="140886"/>
                  </a:cubicBezTo>
                  <a:cubicBezTo>
                    <a:pt x="401096" y="134518"/>
                    <a:pt x="396851" y="127033"/>
                    <a:pt x="380874" y="133401"/>
                  </a:cubicBezTo>
                  <a:cubicBezTo>
                    <a:pt x="364897" y="139769"/>
                    <a:pt x="354171" y="148372"/>
                    <a:pt x="353166" y="154741"/>
                  </a:cubicBezTo>
                  <a:cubicBezTo>
                    <a:pt x="352160" y="161109"/>
                    <a:pt x="341435" y="167589"/>
                    <a:pt x="340318" y="158986"/>
                  </a:cubicBezTo>
                  <a:cubicBezTo>
                    <a:pt x="339200" y="150383"/>
                    <a:pt x="326463" y="147255"/>
                    <a:pt x="317861" y="145132"/>
                  </a:cubicBezTo>
                  <a:cubicBezTo>
                    <a:pt x="309369" y="143009"/>
                    <a:pt x="295515" y="147255"/>
                    <a:pt x="294398" y="138764"/>
                  </a:cubicBezTo>
                  <a:cubicBezTo>
                    <a:pt x="293393" y="130161"/>
                    <a:pt x="280544" y="120552"/>
                    <a:pt x="279427" y="110944"/>
                  </a:cubicBezTo>
                  <a:cubicBezTo>
                    <a:pt x="278309" y="101336"/>
                    <a:pt x="281550" y="87481"/>
                    <a:pt x="273058" y="85359"/>
                  </a:cubicBezTo>
                  <a:cubicBezTo>
                    <a:pt x="264455" y="83236"/>
                    <a:pt x="259204" y="69382"/>
                    <a:pt x="251719" y="69382"/>
                  </a:cubicBezTo>
                  <a:cubicBezTo>
                    <a:pt x="244233" y="69382"/>
                    <a:pt x="202559" y="69382"/>
                    <a:pt x="197308" y="67259"/>
                  </a:cubicBezTo>
                  <a:cubicBezTo>
                    <a:pt x="191945" y="65136"/>
                    <a:pt x="164237" y="75750"/>
                    <a:pt x="162114" y="69382"/>
                  </a:cubicBezTo>
                  <a:cubicBezTo>
                    <a:pt x="160326" y="64242"/>
                    <a:pt x="141110" y="43573"/>
                    <a:pt x="130496" y="34859"/>
                  </a:cubicBezTo>
                  <a:cubicBezTo>
                    <a:pt x="129379" y="39216"/>
                    <a:pt x="126921" y="43350"/>
                    <a:pt x="122563" y="46590"/>
                  </a:cubicBezTo>
                  <a:cubicBezTo>
                    <a:pt x="102564" y="61002"/>
                    <a:pt x="83459" y="58544"/>
                    <a:pt x="89827" y="41003"/>
                  </a:cubicBezTo>
                  <a:cubicBezTo>
                    <a:pt x="96196" y="23463"/>
                    <a:pt x="96978" y="2570"/>
                    <a:pt x="86699" y="2570"/>
                  </a:cubicBezTo>
                  <a:cubicBezTo>
                    <a:pt x="76309" y="2570"/>
                    <a:pt x="83459" y="39328"/>
                    <a:pt x="75527" y="41786"/>
                  </a:cubicBezTo>
                  <a:cubicBezTo>
                    <a:pt x="68488" y="43908"/>
                    <a:pt x="65695" y="15083"/>
                    <a:pt x="71616" y="0"/>
                  </a:cubicBezTo>
                  <a:lnTo>
                    <a:pt x="3240" y="18211"/>
                  </a:lnTo>
                  <a:lnTo>
                    <a:pt x="0" y="137758"/>
                  </a:lnTo>
                  <a:cubicBezTo>
                    <a:pt x="6033" y="141110"/>
                    <a:pt x="13519" y="142115"/>
                    <a:pt x="18658" y="142451"/>
                  </a:cubicBezTo>
                  <a:cubicBezTo>
                    <a:pt x="29048" y="143233"/>
                    <a:pt x="28267" y="135300"/>
                    <a:pt x="28267" y="129602"/>
                  </a:cubicBezTo>
                  <a:cubicBezTo>
                    <a:pt x="28267" y="124016"/>
                    <a:pt x="39440" y="114407"/>
                    <a:pt x="47484" y="115189"/>
                  </a:cubicBezTo>
                  <a:cubicBezTo>
                    <a:pt x="55416" y="116083"/>
                    <a:pt x="54634" y="104799"/>
                    <a:pt x="57092" y="104799"/>
                  </a:cubicBezTo>
                  <a:cubicBezTo>
                    <a:pt x="59550" y="104799"/>
                    <a:pt x="65919" y="103235"/>
                    <a:pt x="68264" y="99213"/>
                  </a:cubicBezTo>
                  <a:cubicBezTo>
                    <a:pt x="70611" y="95191"/>
                    <a:pt x="83459" y="99995"/>
                    <a:pt x="87482" y="104017"/>
                  </a:cubicBezTo>
                  <a:cubicBezTo>
                    <a:pt x="91504" y="108039"/>
                    <a:pt x="101000" y="109603"/>
                    <a:pt x="108262" y="111167"/>
                  </a:cubicBezTo>
                  <a:cubicBezTo>
                    <a:pt x="115413" y="112731"/>
                    <a:pt x="117871" y="135188"/>
                    <a:pt x="117871" y="139881"/>
                  </a:cubicBezTo>
                  <a:cubicBezTo>
                    <a:pt x="117871" y="144685"/>
                    <a:pt x="152283" y="143903"/>
                    <a:pt x="157869" y="144685"/>
                  </a:cubicBezTo>
                  <a:cubicBezTo>
                    <a:pt x="163455" y="145467"/>
                    <a:pt x="163455" y="155076"/>
                    <a:pt x="169041" y="162226"/>
                  </a:cubicBezTo>
                  <a:cubicBezTo>
                    <a:pt x="174628" y="169377"/>
                    <a:pt x="178650" y="178985"/>
                    <a:pt x="180996" y="184571"/>
                  </a:cubicBezTo>
                  <a:cubicBezTo>
                    <a:pt x="183454" y="190158"/>
                    <a:pt x="203341" y="197420"/>
                    <a:pt x="208146" y="204570"/>
                  </a:cubicBezTo>
                  <a:cubicBezTo>
                    <a:pt x="212950" y="211721"/>
                    <a:pt x="228144" y="218983"/>
                    <a:pt x="239317" y="222893"/>
                  </a:cubicBezTo>
                  <a:cubicBezTo>
                    <a:pt x="250489" y="226915"/>
                    <a:pt x="260880" y="242110"/>
                    <a:pt x="267360" y="241216"/>
                  </a:cubicBezTo>
                  <a:cubicBezTo>
                    <a:pt x="273729" y="240434"/>
                    <a:pt x="291270" y="249149"/>
                    <a:pt x="291270" y="249149"/>
                  </a:cubicBezTo>
                  <a:lnTo>
                    <a:pt x="293393" y="267025"/>
                  </a:lnTo>
                  <a:cubicBezTo>
                    <a:pt x="294175" y="266913"/>
                    <a:pt x="294845" y="266802"/>
                    <a:pt x="295738" y="266466"/>
                  </a:cubicBezTo>
                  <a:cubicBezTo>
                    <a:pt x="305347" y="263226"/>
                    <a:pt x="310710" y="273952"/>
                    <a:pt x="318084" y="273952"/>
                  </a:cubicBezTo>
                  <a:cubicBezTo>
                    <a:pt x="321212" y="273952"/>
                    <a:pt x="325122" y="276522"/>
                    <a:pt x="328921" y="278980"/>
                  </a:cubicBezTo>
                  <a:cubicBezTo>
                    <a:pt x="328363" y="263338"/>
                    <a:pt x="333949" y="255517"/>
                    <a:pt x="340094" y="250713"/>
                  </a:cubicBezTo>
                  <a:cubicBezTo>
                    <a:pt x="347245" y="245127"/>
                    <a:pt x="335290" y="235518"/>
                    <a:pt x="336965" y="226804"/>
                  </a:cubicBezTo>
                  <a:cubicBezTo>
                    <a:pt x="338530" y="217977"/>
                    <a:pt x="318531" y="213173"/>
                    <a:pt x="320206" y="206023"/>
                  </a:cubicBezTo>
                  <a:cubicBezTo>
                    <a:pt x="321771" y="198872"/>
                    <a:pt x="338530" y="199654"/>
                    <a:pt x="345792" y="196414"/>
                  </a:cubicBezTo>
                  <a:cubicBezTo>
                    <a:pt x="352943" y="193286"/>
                    <a:pt x="347356" y="181220"/>
                    <a:pt x="354618" y="181220"/>
                  </a:cubicBezTo>
                  <a:cubicBezTo>
                    <a:pt x="361769" y="181220"/>
                    <a:pt x="365009" y="173957"/>
                    <a:pt x="367355" y="166807"/>
                  </a:cubicBezTo>
                  <a:cubicBezTo>
                    <a:pt x="369813" y="159656"/>
                    <a:pt x="381767" y="166807"/>
                    <a:pt x="388136" y="162003"/>
                  </a:cubicBezTo>
                  <a:cubicBezTo>
                    <a:pt x="394504" y="157199"/>
                    <a:pt x="404113" y="153958"/>
                    <a:pt x="406571" y="157980"/>
                  </a:cubicBezTo>
                  <a:cubicBezTo>
                    <a:pt x="408470" y="161109"/>
                    <a:pt x="400537" y="174516"/>
                    <a:pt x="396963" y="180214"/>
                  </a:cubicBezTo>
                  <a:cubicBezTo>
                    <a:pt x="408135" y="179879"/>
                    <a:pt x="424894" y="177868"/>
                    <a:pt x="428134" y="174628"/>
                  </a:cubicBezTo>
                  <a:cubicBezTo>
                    <a:pt x="432380" y="170382"/>
                    <a:pt x="448356" y="180996"/>
                    <a:pt x="453719" y="170382"/>
                  </a:cubicBezTo>
                  <a:cubicBezTo>
                    <a:pt x="458635" y="160103"/>
                    <a:pt x="477852" y="167477"/>
                    <a:pt x="465115" y="15686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F9AD641D-2223-35C7-95BB-6D0C83911468}"/>
                </a:ext>
              </a:extLst>
            </p:cNvPr>
            <p:cNvSpPr/>
            <p:nvPr/>
          </p:nvSpPr>
          <p:spPr>
            <a:xfrm>
              <a:off x="6234401" y="1230202"/>
              <a:ext cx="694896" cy="1103417"/>
            </a:xfrm>
            <a:custGeom>
              <a:avLst/>
              <a:gdLst>
                <a:gd name="connsiteX0" fmla="*/ 674480 w 694896"/>
                <a:gd name="connsiteY0" fmla="*/ 590279 h 1103417"/>
                <a:gd name="connsiteX1" fmla="*/ 662525 w 694896"/>
                <a:gd name="connsiteY1" fmla="*/ 589162 h 1103417"/>
                <a:gd name="connsiteX2" fmla="*/ 644873 w 694896"/>
                <a:gd name="connsiteY2" fmla="*/ 575531 h 1103417"/>
                <a:gd name="connsiteX3" fmla="*/ 658503 w 694896"/>
                <a:gd name="connsiteY3" fmla="*/ 576648 h 1103417"/>
                <a:gd name="connsiteX4" fmla="*/ 676491 w 694896"/>
                <a:gd name="connsiteY4" fmla="*/ 571062 h 1103417"/>
                <a:gd name="connsiteX5" fmla="*/ 694814 w 694896"/>
                <a:gd name="connsiteY5" fmla="*/ 563911 h 1103417"/>
                <a:gd name="connsiteX6" fmla="*/ 680848 w 694896"/>
                <a:gd name="connsiteY6" fmla="*/ 550281 h 1103417"/>
                <a:gd name="connsiteX7" fmla="*/ 660514 w 694896"/>
                <a:gd name="connsiteY7" fmla="*/ 543466 h 1103417"/>
                <a:gd name="connsiteX8" fmla="*/ 646102 w 694896"/>
                <a:gd name="connsiteY8" fmla="*/ 536650 h 1103417"/>
                <a:gd name="connsiteX9" fmla="*/ 624985 w 694896"/>
                <a:gd name="connsiteY9" fmla="*/ 551063 h 1103417"/>
                <a:gd name="connsiteX10" fmla="*/ 618617 w 694896"/>
                <a:gd name="connsiteY10" fmla="*/ 553409 h 1103417"/>
                <a:gd name="connsiteX11" fmla="*/ 621857 w 694896"/>
                <a:gd name="connsiteY11" fmla="*/ 538215 h 1103417"/>
                <a:gd name="connsiteX12" fmla="*/ 610684 w 694896"/>
                <a:gd name="connsiteY12" fmla="*/ 523020 h 1103417"/>
                <a:gd name="connsiteX13" fmla="*/ 593925 w 694896"/>
                <a:gd name="connsiteY13" fmla="*/ 538215 h 1103417"/>
                <a:gd name="connsiteX14" fmla="*/ 577837 w 694896"/>
                <a:gd name="connsiteY14" fmla="*/ 559442 h 1103417"/>
                <a:gd name="connsiteX15" fmla="*/ 578284 w 694896"/>
                <a:gd name="connsiteY15" fmla="*/ 536650 h 1103417"/>
                <a:gd name="connsiteX16" fmla="*/ 561078 w 694896"/>
                <a:gd name="connsiteY16" fmla="*/ 545812 h 1103417"/>
                <a:gd name="connsiteX17" fmla="*/ 535158 w 694896"/>
                <a:gd name="connsiteY17" fmla="*/ 571397 h 1103417"/>
                <a:gd name="connsiteX18" fmla="*/ 539962 w 694896"/>
                <a:gd name="connsiteY18" fmla="*/ 554191 h 1103417"/>
                <a:gd name="connsiteX19" fmla="*/ 557503 w 694896"/>
                <a:gd name="connsiteY19" fmla="*/ 533410 h 1103417"/>
                <a:gd name="connsiteX20" fmla="*/ 554263 w 694896"/>
                <a:gd name="connsiteY20" fmla="*/ 523020 h 1103417"/>
                <a:gd name="connsiteX21" fmla="*/ 539515 w 694896"/>
                <a:gd name="connsiteY21" fmla="*/ 534974 h 1103417"/>
                <a:gd name="connsiteX22" fmla="*/ 520298 w 694896"/>
                <a:gd name="connsiteY22" fmla="*/ 532628 h 1103417"/>
                <a:gd name="connsiteX23" fmla="*/ 515494 w 694896"/>
                <a:gd name="connsiteY23" fmla="*/ 543019 h 1103417"/>
                <a:gd name="connsiteX24" fmla="*/ 509461 w 694896"/>
                <a:gd name="connsiteY24" fmla="*/ 547041 h 1103417"/>
                <a:gd name="connsiteX25" fmla="*/ 490691 w 694896"/>
                <a:gd name="connsiteY25" fmla="*/ 553409 h 1103417"/>
                <a:gd name="connsiteX26" fmla="*/ 484322 w 694896"/>
                <a:gd name="connsiteY26" fmla="*/ 563800 h 1103417"/>
                <a:gd name="connsiteX27" fmla="*/ 481529 w 694896"/>
                <a:gd name="connsiteY27" fmla="*/ 579441 h 1103417"/>
                <a:gd name="connsiteX28" fmla="*/ 471586 w 694896"/>
                <a:gd name="connsiteY28" fmla="*/ 561789 h 1103417"/>
                <a:gd name="connsiteX29" fmla="*/ 477172 w 694896"/>
                <a:gd name="connsiteY29" fmla="*/ 551398 h 1103417"/>
                <a:gd name="connsiteX30" fmla="*/ 491584 w 694896"/>
                <a:gd name="connsiteY30" fmla="*/ 537432 h 1103417"/>
                <a:gd name="connsiteX31" fmla="*/ 481976 w 694896"/>
                <a:gd name="connsiteY31" fmla="*/ 539779 h 1103417"/>
                <a:gd name="connsiteX32" fmla="*/ 459966 w 694896"/>
                <a:gd name="connsiteY32" fmla="*/ 544136 h 1103417"/>
                <a:gd name="connsiteX33" fmla="*/ 461530 w 694896"/>
                <a:gd name="connsiteY33" fmla="*/ 562124 h 1103417"/>
                <a:gd name="connsiteX34" fmla="*/ 453933 w 694896"/>
                <a:gd name="connsiteY34" fmla="*/ 567710 h 1103417"/>
                <a:gd name="connsiteX35" fmla="*/ 433487 w 694896"/>
                <a:gd name="connsiteY35" fmla="*/ 568045 h 1103417"/>
                <a:gd name="connsiteX36" fmla="*/ 448682 w 694896"/>
                <a:gd name="connsiteY36" fmla="*/ 581676 h 1103417"/>
                <a:gd name="connsiteX37" fmla="*/ 435945 w 694896"/>
                <a:gd name="connsiteY37" fmla="*/ 580112 h 1103417"/>
                <a:gd name="connsiteX38" fmla="*/ 421532 w 694896"/>
                <a:gd name="connsiteY38" fmla="*/ 571285 h 1103417"/>
                <a:gd name="connsiteX39" fmla="*/ 412818 w 694896"/>
                <a:gd name="connsiteY39" fmla="*/ 576425 h 1103417"/>
                <a:gd name="connsiteX40" fmla="*/ 419186 w 694896"/>
                <a:gd name="connsiteY40" fmla="*/ 594078 h 1103417"/>
                <a:gd name="connsiteX41" fmla="*/ 410025 w 694896"/>
                <a:gd name="connsiteY41" fmla="*/ 588491 h 1103417"/>
                <a:gd name="connsiteX42" fmla="*/ 394830 w 694896"/>
                <a:gd name="connsiteY42" fmla="*/ 587262 h 1103417"/>
                <a:gd name="connsiteX43" fmla="*/ 392819 w 694896"/>
                <a:gd name="connsiteY43" fmla="*/ 571732 h 1103417"/>
                <a:gd name="connsiteX44" fmla="*/ 374049 w 694896"/>
                <a:gd name="connsiteY44" fmla="*/ 573297 h 1103417"/>
                <a:gd name="connsiteX45" fmla="*/ 366452 w 694896"/>
                <a:gd name="connsiteY45" fmla="*/ 580894 h 1103417"/>
                <a:gd name="connsiteX46" fmla="*/ 364105 w 694896"/>
                <a:gd name="connsiteY46" fmla="*/ 593295 h 1103417"/>
                <a:gd name="connsiteX47" fmla="*/ 355279 w 694896"/>
                <a:gd name="connsiteY47" fmla="*/ 599664 h 1103417"/>
                <a:gd name="connsiteX48" fmla="*/ 345670 w 694896"/>
                <a:gd name="connsiteY48" fmla="*/ 600893 h 1103417"/>
                <a:gd name="connsiteX49" fmla="*/ 327347 w 694896"/>
                <a:gd name="connsiteY49" fmla="*/ 603239 h 1103417"/>
                <a:gd name="connsiteX50" fmla="*/ 313382 w 694896"/>
                <a:gd name="connsiteY50" fmla="*/ 621562 h 1103417"/>
                <a:gd name="connsiteX51" fmla="*/ 330587 w 694896"/>
                <a:gd name="connsiteY51" fmla="*/ 620333 h 1103417"/>
                <a:gd name="connsiteX52" fmla="*/ 334163 w 694896"/>
                <a:gd name="connsiteY52" fmla="*/ 629942 h 1103417"/>
                <a:gd name="connsiteX53" fmla="*/ 331816 w 694896"/>
                <a:gd name="connsiteY53" fmla="*/ 637204 h 1103417"/>
                <a:gd name="connsiteX54" fmla="*/ 317851 w 694896"/>
                <a:gd name="connsiteY54" fmla="*/ 638768 h 1103417"/>
                <a:gd name="connsiteX55" fmla="*/ 305896 w 694896"/>
                <a:gd name="connsiteY55" fmla="*/ 631506 h 1103417"/>
                <a:gd name="connsiteX56" fmla="*/ 291148 w 694896"/>
                <a:gd name="connsiteY56" fmla="*/ 638768 h 1103417"/>
                <a:gd name="connsiteX57" fmla="*/ 297517 w 694896"/>
                <a:gd name="connsiteY57" fmla="*/ 616423 h 1103417"/>
                <a:gd name="connsiteX58" fmla="*/ 281540 w 694896"/>
                <a:gd name="connsiteY58" fmla="*/ 629271 h 1103417"/>
                <a:gd name="connsiteX59" fmla="*/ 264334 w 694896"/>
                <a:gd name="connsiteY59" fmla="*/ 642455 h 1103417"/>
                <a:gd name="connsiteX60" fmla="*/ 252714 w 694896"/>
                <a:gd name="connsiteY60" fmla="*/ 656867 h 1103417"/>
                <a:gd name="connsiteX61" fmla="*/ 219532 w 694896"/>
                <a:gd name="connsiteY61" fmla="*/ 675302 h 1103417"/>
                <a:gd name="connsiteX62" fmla="*/ 228805 w 694896"/>
                <a:gd name="connsiteY62" fmla="*/ 676084 h 1103417"/>
                <a:gd name="connsiteX63" fmla="*/ 248804 w 694896"/>
                <a:gd name="connsiteY63" fmla="*/ 666141 h 1103417"/>
                <a:gd name="connsiteX64" fmla="*/ 275171 w 694896"/>
                <a:gd name="connsiteY64" fmla="*/ 656532 h 1103417"/>
                <a:gd name="connsiteX65" fmla="*/ 291148 w 694896"/>
                <a:gd name="connsiteY65" fmla="*/ 654186 h 1103417"/>
                <a:gd name="connsiteX66" fmla="*/ 307907 w 694896"/>
                <a:gd name="connsiteY66" fmla="*/ 652957 h 1103417"/>
                <a:gd name="connsiteX67" fmla="*/ 305561 w 694896"/>
                <a:gd name="connsiteY67" fmla="*/ 667370 h 1103417"/>
                <a:gd name="connsiteX68" fmla="*/ 297964 w 694896"/>
                <a:gd name="connsiteY68" fmla="*/ 671727 h 1103417"/>
                <a:gd name="connsiteX69" fmla="*/ 287126 w 694896"/>
                <a:gd name="connsiteY69" fmla="*/ 666476 h 1103417"/>
                <a:gd name="connsiteX70" fmla="*/ 274389 w 694896"/>
                <a:gd name="connsiteY70" fmla="*/ 677649 h 1103417"/>
                <a:gd name="connsiteX71" fmla="*/ 263552 w 694896"/>
                <a:gd name="connsiteY71" fmla="*/ 697312 h 1103417"/>
                <a:gd name="connsiteX72" fmla="*/ 253608 w 694896"/>
                <a:gd name="connsiteY72" fmla="*/ 705692 h 1103417"/>
                <a:gd name="connsiteX73" fmla="*/ 228805 w 694896"/>
                <a:gd name="connsiteY73" fmla="*/ 739656 h 1103417"/>
                <a:gd name="connsiteX74" fmla="*/ 224448 w 694896"/>
                <a:gd name="connsiteY74" fmla="*/ 759655 h 1103417"/>
                <a:gd name="connsiteX75" fmla="*/ 203332 w 694896"/>
                <a:gd name="connsiteY75" fmla="*/ 763231 h 1103417"/>
                <a:gd name="connsiteX76" fmla="*/ 199756 w 694896"/>
                <a:gd name="connsiteY76" fmla="*/ 788034 h 1103417"/>
                <a:gd name="connsiteX77" fmla="*/ 199756 w 694896"/>
                <a:gd name="connsiteY77" fmla="*/ 806469 h 1103417"/>
                <a:gd name="connsiteX78" fmla="*/ 182997 w 694896"/>
                <a:gd name="connsiteY78" fmla="*/ 808815 h 1103417"/>
                <a:gd name="connsiteX79" fmla="*/ 164228 w 694896"/>
                <a:gd name="connsiteY79" fmla="*/ 814848 h 1103417"/>
                <a:gd name="connsiteX80" fmla="*/ 179422 w 694896"/>
                <a:gd name="connsiteY80" fmla="*/ 831607 h 1103417"/>
                <a:gd name="connsiteX81" fmla="*/ 171043 w 694896"/>
                <a:gd name="connsiteY81" fmla="*/ 835182 h 1103417"/>
                <a:gd name="connsiteX82" fmla="*/ 147022 w 694896"/>
                <a:gd name="connsiteY82" fmla="*/ 844791 h 1103417"/>
                <a:gd name="connsiteX83" fmla="*/ 130263 w 694896"/>
                <a:gd name="connsiteY83" fmla="*/ 861996 h 1103417"/>
                <a:gd name="connsiteX84" fmla="*/ 117079 w 694896"/>
                <a:gd name="connsiteY84" fmla="*/ 882330 h 1103417"/>
                <a:gd name="connsiteX85" fmla="*/ 102331 w 694896"/>
                <a:gd name="connsiteY85" fmla="*/ 870711 h 1103417"/>
                <a:gd name="connsiteX86" fmla="*/ 99091 w 694896"/>
                <a:gd name="connsiteY86" fmla="*/ 885906 h 1103417"/>
                <a:gd name="connsiteX87" fmla="*/ 84344 w 694896"/>
                <a:gd name="connsiteY87" fmla="*/ 895067 h 1103417"/>
                <a:gd name="connsiteX88" fmla="*/ 58311 w 694896"/>
                <a:gd name="connsiteY88" fmla="*/ 904676 h 1103417"/>
                <a:gd name="connsiteX89" fmla="*/ 72724 w 694896"/>
                <a:gd name="connsiteY89" fmla="*/ 915513 h 1103417"/>
                <a:gd name="connsiteX90" fmla="*/ 49485 w 694896"/>
                <a:gd name="connsiteY90" fmla="*/ 915960 h 1103417"/>
                <a:gd name="connsiteX91" fmla="*/ 35072 w 694896"/>
                <a:gd name="connsiteY91" fmla="*/ 925568 h 1103417"/>
                <a:gd name="connsiteX92" fmla="*/ 22671 w 694896"/>
                <a:gd name="connsiteY92" fmla="*/ 937970 h 1103417"/>
                <a:gd name="connsiteX93" fmla="*/ 12615 w 694896"/>
                <a:gd name="connsiteY93" fmla="*/ 940763 h 1103417"/>
                <a:gd name="connsiteX94" fmla="*/ 214 w 694896"/>
                <a:gd name="connsiteY94" fmla="*/ 952718 h 1103417"/>
                <a:gd name="connsiteX95" fmla="*/ 10604 w 694896"/>
                <a:gd name="connsiteY95" fmla="*/ 966348 h 1103417"/>
                <a:gd name="connsiteX96" fmla="*/ 7364 w 694896"/>
                <a:gd name="connsiteY96" fmla="*/ 976404 h 1103417"/>
                <a:gd name="connsiteX97" fmla="*/ 4571 w 694896"/>
                <a:gd name="connsiteY97" fmla="*/ 986347 h 1103417"/>
                <a:gd name="connsiteX98" fmla="*/ 4571 w 694896"/>
                <a:gd name="connsiteY98" fmla="*/ 999084 h 1103417"/>
                <a:gd name="connsiteX99" fmla="*/ 2560 w 694896"/>
                <a:gd name="connsiteY99" fmla="*/ 1015508 h 1103417"/>
                <a:gd name="connsiteX100" fmla="*/ 16526 w 694896"/>
                <a:gd name="connsiteY100" fmla="*/ 1019865 h 1103417"/>
                <a:gd name="connsiteX101" fmla="*/ 35743 w 694896"/>
                <a:gd name="connsiteY101" fmla="*/ 1012715 h 1103417"/>
                <a:gd name="connsiteX102" fmla="*/ 40547 w 694896"/>
                <a:gd name="connsiteY102" fmla="*/ 1021094 h 1103417"/>
                <a:gd name="connsiteX103" fmla="*/ 26581 w 694896"/>
                <a:gd name="connsiteY103" fmla="*/ 1032267 h 1103417"/>
                <a:gd name="connsiteX104" fmla="*/ 15855 w 694896"/>
                <a:gd name="connsiteY104" fmla="*/ 1029474 h 1103417"/>
                <a:gd name="connsiteX105" fmla="*/ 6582 w 694896"/>
                <a:gd name="connsiteY105" fmla="*/ 1037518 h 1103417"/>
                <a:gd name="connsiteX106" fmla="*/ 4571 w 694896"/>
                <a:gd name="connsiteY106" fmla="*/ 1053495 h 1103417"/>
                <a:gd name="connsiteX107" fmla="*/ 19766 w 694896"/>
                <a:gd name="connsiteY107" fmla="*/ 1051484 h 1103417"/>
                <a:gd name="connsiteX108" fmla="*/ 34178 w 694896"/>
                <a:gd name="connsiteY108" fmla="*/ 1053048 h 1103417"/>
                <a:gd name="connsiteX109" fmla="*/ 27363 w 694896"/>
                <a:gd name="connsiteY109" fmla="*/ 1063885 h 1103417"/>
                <a:gd name="connsiteX110" fmla="*/ 16191 w 694896"/>
                <a:gd name="connsiteY110" fmla="*/ 1072265 h 1103417"/>
                <a:gd name="connsiteX111" fmla="*/ 44569 w 694896"/>
                <a:gd name="connsiteY111" fmla="*/ 1094610 h 1103417"/>
                <a:gd name="connsiteX112" fmla="*/ 76187 w 694896"/>
                <a:gd name="connsiteY112" fmla="*/ 1102989 h 1103417"/>
                <a:gd name="connsiteX113" fmla="*/ 126464 w 694896"/>
                <a:gd name="connsiteY113" fmla="*/ 1065784 h 1103417"/>
                <a:gd name="connsiteX114" fmla="*/ 145234 w 694896"/>
                <a:gd name="connsiteY114" fmla="*/ 1061762 h 1103417"/>
                <a:gd name="connsiteX115" fmla="*/ 152049 w 694896"/>
                <a:gd name="connsiteY115" fmla="*/ 1042210 h 1103417"/>
                <a:gd name="connsiteX116" fmla="*/ 162887 w 694896"/>
                <a:gd name="connsiteY116" fmla="*/ 1056958 h 1103417"/>
                <a:gd name="connsiteX117" fmla="*/ 169255 w 694896"/>
                <a:gd name="connsiteY117" fmla="*/ 1069136 h 1103417"/>
                <a:gd name="connsiteX118" fmla="*/ 177634 w 694896"/>
                <a:gd name="connsiteY118" fmla="*/ 1070365 h 1103417"/>
                <a:gd name="connsiteX119" fmla="*/ 184115 w 694896"/>
                <a:gd name="connsiteY119" fmla="*/ 1052377 h 1103417"/>
                <a:gd name="connsiteX120" fmla="*/ 188025 w 694896"/>
                <a:gd name="connsiteY120" fmla="*/ 1030591 h 1103417"/>
                <a:gd name="connsiteX121" fmla="*/ 206013 w 694896"/>
                <a:gd name="connsiteY121" fmla="*/ 1024222 h 1103417"/>
                <a:gd name="connsiteX122" fmla="*/ 204784 w 694896"/>
                <a:gd name="connsiteY122" fmla="*/ 998525 h 1103417"/>
                <a:gd name="connsiteX123" fmla="*/ 203443 w 694896"/>
                <a:gd name="connsiteY123" fmla="*/ 985677 h 1103417"/>
                <a:gd name="connsiteX124" fmla="*/ 213722 w 694896"/>
                <a:gd name="connsiteY124" fmla="*/ 971600 h 1103417"/>
                <a:gd name="connsiteX125" fmla="*/ 195734 w 694896"/>
                <a:gd name="connsiteY125" fmla="*/ 952383 h 1103417"/>
                <a:gd name="connsiteX126" fmla="*/ 196963 w 694896"/>
                <a:gd name="connsiteY126" fmla="*/ 926686 h 1103417"/>
                <a:gd name="connsiteX127" fmla="*/ 196963 w 694896"/>
                <a:gd name="connsiteY127" fmla="*/ 899648 h 1103417"/>
                <a:gd name="connsiteX128" fmla="*/ 199533 w 694896"/>
                <a:gd name="connsiteY128" fmla="*/ 872722 h 1103417"/>
                <a:gd name="connsiteX129" fmla="*/ 226459 w 694896"/>
                <a:gd name="connsiteY129" fmla="*/ 854734 h 1103417"/>
                <a:gd name="connsiteX130" fmla="*/ 244447 w 694896"/>
                <a:gd name="connsiteY130" fmla="*/ 853393 h 1103417"/>
                <a:gd name="connsiteX131" fmla="*/ 244447 w 694896"/>
                <a:gd name="connsiteY131" fmla="*/ 837975 h 1103417"/>
                <a:gd name="connsiteX132" fmla="*/ 238078 w 694896"/>
                <a:gd name="connsiteY132" fmla="*/ 823898 h 1103417"/>
                <a:gd name="connsiteX133" fmla="*/ 256066 w 694896"/>
                <a:gd name="connsiteY133" fmla="*/ 789263 h 1103417"/>
                <a:gd name="connsiteX134" fmla="*/ 257295 w 694896"/>
                <a:gd name="connsiteY134" fmla="*/ 764795 h 1103417"/>
                <a:gd name="connsiteX135" fmla="*/ 277853 w 694896"/>
                <a:gd name="connsiteY135" fmla="*/ 759655 h 1103417"/>
                <a:gd name="connsiteX136" fmla="*/ 282992 w 694896"/>
                <a:gd name="connsiteY136" fmla="*/ 744237 h 1103417"/>
                <a:gd name="connsiteX137" fmla="*/ 297070 w 694896"/>
                <a:gd name="connsiteY137" fmla="*/ 723680 h 1103417"/>
                <a:gd name="connsiteX138" fmla="*/ 303438 w 694896"/>
                <a:gd name="connsiteY138" fmla="*/ 709602 h 1103417"/>
                <a:gd name="connsiteX139" fmla="*/ 311147 w 694896"/>
                <a:gd name="connsiteY139" fmla="*/ 690274 h 1103417"/>
                <a:gd name="connsiteX140" fmla="*/ 331705 w 694896"/>
                <a:gd name="connsiteY140" fmla="*/ 674855 h 1103417"/>
                <a:gd name="connsiteX141" fmla="*/ 352262 w 694896"/>
                <a:gd name="connsiteY141" fmla="*/ 667146 h 1103417"/>
                <a:gd name="connsiteX142" fmla="*/ 358631 w 694896"/>
                <a:gd name="connsiteY142" fmla="*/ 647818 h 1103417"/>
                <a:gd name="connsiteX143" fmla="*/ 386897 w 694896"/>
                <a:gd name="connsiteY143" fmla="*/ 652957 h 1103417"/>
                <a:gd name="connsiteX144" fmla="*/ 404885 w 694896"/>
                <a:gd name="connsiteY144" fmla="*/ 647818 h 1103417"/>
                <a:gd name="connsiteX145" fmla="*/ 420303 w 694896"/>
                <a:gd name="connsiteY145" fmla="*/ 627260 h 1103417"/>
                <a:gd name="connsiteX146" fmla="*/ 422873 w 694896"/>
                <a:gd name="connsiteY146" fmla="*/ 628824 h 1103417"/>
                <a:gd name="connsiteX147" fmla="*/ 440861 w 694896"/>
                <a:gd name="connsiteY147" fmla="*/ 615641 h 1103417"/>
                <a:gd name="connsiteX148" fmla="*/ 470357 w 694896"/>
                <a:gd name="connsiteY148" fmla="*/ 637427 h 1103417"/>
                <a:gd name="connsiteX149" fmla="*/ 499852 w 694896"/>
                <a:gd name="connsiteY149" fmla="*/ 638656 h 1103417"/>
                <a:gd name="connsiteX150" fmla="*/ 520410 w 694896"/>
                <a:gd name="connsiteY150" fmla="*/ 639997 h 1103417"/>
                <a:gd name="connsiteX151" fmla="*/ 535828 w 694896"/>
                <a:gd name="connsiteY151" fmla="*/ 643907 h 1103417"/>
                <a:gd name="connsiteX152" fmla="*/ 547447 w 694896"/>
                <a:gd name="connsiteY152" fmla="*/ 628489 h 1103417"/>
                <a:gd name="connsiteX153" fmla="*/ 552587 w 694896"/>
                <a:gd name="connsiteY153" fmla="*/ 605362 h 1103417"/>
                <a:gd name="connsiteX154" fmla="*/ 569234 w 694896"/>
                <a:gd name="connsiteY154" fmla="*/ 587374 h 1103417"/>
                <a:gd name="connsiteX155" fmla="*/ 596272 w 694896"/>
                <a:gd name="connsiteY155" fmla="*/ 581006 h 1103417"/>
                <a:gd name="connsiteX156" fmla="*/ 618058 w 694896"/>
                <a:gd name="connsiteY156" fmla="*/ 581006 h 1103417"/>
                <a:gd name="connsiteX157" fmla="*/ 646325 w 694896"/>
                <a:gd name="connsiteY157" fmla="*/ 600334 h 1103417"/>
                <a:gd name="connsiteX158" fmla="*/ 646325 w 694896"/>
                <a:gd name="connsiteY158" fmla="*/ 615417 h 1103417"/>
                <a:gd name="connsiteX159" fmla="*/ 658727 w 694896"/>
                <a:gd name="connsiteY159" fmla="*/ 609272 h 1103417"/>
                <a:gd name="connsiteX160" fmla="*/ 681072 w 694896"/>
                <a:gd name="connsiteY160" fmla="*/ 598882 h 1103417"/>
                <a:gd name="connsiteX161" fmla="*/ 694814 w 694896"/>
                <a:gd name="connsiteY161" fmla="*/ 589162 h 1103417"/>
                <a:gd name="connsiteX162" fmla="*/ 674480 w 694896"/>
                <a:gd name="connsiteY162" fmla="*/ 590279 h 1103417"/>
                <a:gd name="connsiteX163" fmla="*/ 191154 w 694896"/>
                <a:gd name="connsiteY163" fmla="*/ 78015 h 1103417"/>
                <a:gd name="connsiteX164" fmla="*/ 175623 w 694896"/>
                <a:gd name="connsiteY164" fmla="*/ 104383 h 1103417"/>
                <a:gd name="connsiteX165" fmla="*/ 202549 w 694896"/>
                <a:gd name="connsiteY165" fmla="*/ 134325 h 1103417"/>
                <a:gd name="connsiteX166" fmla="*/ 240983 w 694896"/>
                <a:gd name="connsiteY166" fmla="*/ 136783 h 1103417"/>
                <a:gd name="connsiteX167" fmla="*/ 256513 w 694896"/>
                <a:gd name="connsiteY167" fmla="*/ 115779 h 1103417"/>
                <a:gd name="connsiteX168" fmla="*/ 269697 w 694896"/>
                <a:gd name="connsiteY168" fmla="*/ 103824 h 1103417"/>
                <a:gd name="connsiteX169" fmla="*/ 272043 w 694896"/>
                <a:gd name="connsiteY169" fmla="*/ 120024 h 1103417"/>
                <a:gd name="connsiteX170" fmla="*/ 295394 w 694896"/>
                <a:gd name="connsiteY170" fmla="*/ 117566 h 1103417"/>
                <a:gd name="connsiteX171" fmla="*/ 306231 w 694896"/>
                <a:gd name="connsiteY171" fmla="*/ 126616 h 1103417"/>
                <a:gd name="connsiteX172" fmla="*/ 273831 w 694896"/>
                <a:gd name="connsiteY172" fmla="*/ 141587 h 1103417"/>
                <a:gd name="connsiteX173" fmla="*/ 231263 w 694896"/>
                <a:gd name="connsiteY173" fmla="*/ 156000 h 1103417"/>
                <a:gd name="connsiteX174" fmla="*/ 255843 w 694896"/>
                <a:gd name="connsiteY174" fmla="*/ 165608 h 1103417"/>
                <a:gd name="connsiteX175" fmla="*/ 309806 w 694896"/>
                <a:gd name="connsiteY175" fmla="*/ 163262 h 1103417"/>
                <a:gd name="connsiteX176" fmla="*/ 285227 w 694896"/>
                <a:gd name="connsiteY176" fmla="*/ 169295 h 1103417"/>
                <a:gd name="connsiteX177" fmla="*/ 261876 w 694896"/>
                <a:gd name="connsiteY177" fmla="*/ 179462 h 1103417"/>
                <a:gd name="connsiteX178" fmla="*/ 235509 w 694896"/>
                <a:gd name="connsiteY178" fmla="*/ 184825 h 1103417"/>
                <a:gd name="connsiteX179" fmla="*/ 262546 w 694896"/>
                <a:gd name="connsiteY179" fmla="*/ 206388 h 1103417"/>
                <a:gd name="connsiteX180" fmla="*/ 288914 w 694896"/>
                <a:gd name="connsiteY180" fmla="*/ 209405 h 1103417"/>
                <a:gd name="connsiteX181" fmla="*/ 275730 w 694896"/>
                <a:gd name="connsiteY181" fmla="*/ 219572 h 1103417"/>
                <a:gd name="connsiteX182" fmla="*/ 297964 w 694896"/>
                <a:gd name="connsiteY182" fmla="*/ 232756 h 1103417"/>
                <a:gd name="connsiteX183" fmla="*/ 315951 w 694896"/>
                <a:gd name="connsiteY183" fmla="*/ 227393 h 1103417"/>
                <a:gd name="connsiteX184" fmla="*/ 347123 w 694896"/>
                <a:gd name="connsiteY184" fmla="*/ 178904 h 1103417"/>
                <a:gd name="connsiteX185" fmla="*/ 357402 w 694896"/>
                <a:gd name="connsiteY185" fmla="*/ 156112 h 1103417"/>
                <a:gd name="connsiteX186" fmla="*/ 370027 w 694896"/>
                <a:gd name="connsiteY186" fmla="*/ 145945 h 1103417"/>
                <a:gd name="connsiteX187" fmla="*/ 379635 w 694896"/>
                <a:gd name="connsiteY187" fmla="*/ 123153 h 1103417"/>
                <a:gd name="connsiteX188" fmla="*/ 411924 w 694896"/>
                <a:gd name="connsiteY188" fmla="*/ 113544 h 1103417"/>
                <a:gd name="connsiteX189" fmla="*/ 417287 w 694896"/>
                <a:gd name="connsiteY189" fmla="*/ 119577 h 1103417"/>
                <a:gd name="connsiteX190" fmla="*/ 421532 w 694896"/>
                <a:gd name="connsiteY190" fmla="*/ 140023 h 1103417"/>
                <a:gd name="connsiteX191" fmla="*/ 431029 w 694896"/>
                <a:gd name="connsiteY191" fmla="*/ 149632 h 1103417"/>
                <a:gd name="connsiteX192" fmla="*/ 426225 w 694896"/>
                <a:gd name="connsiteY192" fmla="*/ 175440 h 1103417"/>
                <a:gd name="connsiteX193" fmla="*/ 452034 w 694896"/>
                <a:gd name="connsiteY193" fmla="*/ 180803 h 1103417"/>
                <a:gd name="connsiteX194" fmla="*/ 467005 w 694896"/>
                <a:gd name="connsiteY194" fmla="*/ 194545 h 1103417"/>
                <a:gd name="connsiteX195" fmla="*/ 501193 w 694896"/>
                <a:gd name="connsiteY195" fmla="*/ 178345 h 1103417"/>
                <a:gd name="connsiteX196" fmla="*/ 524544 w 694896"/>
                <a:gd name="connsiteY196" fmla="*/ 162704 h 1103417"/>
                <a:gd name="connsiteX197" fmla="*/ 505327 w 694896"/>
                <a:gd name="connsiteY197" fmla="*/ 157899 h 1103417"/>
                <a:gd name="connsiteX198" fmla="*/ 483094 w 694896"/>
                <a:gd name="connsiteY198" fmla="*/ 152537 h 1103417"/>
                <a:gd name="connsiteX199" fmla="*/ 478289 w 694896"/>
                <a:gd name="connsiteY199" fmla="*/ 141699 h 1103417"/>
                <a:gd name="connsiteX200" fmla="*/ 457285 w 694896"/>
                <a:gd name="connsiteY200" fmla="*/ 133878 h 1103417"/>
                <a:gd name="connsiteX201" fmla="*/ 442313 w 694896"/>
                <a:gd name="connsiteY201" fmla="*/ 118907 h 1103417"/>
                <a:gd name="connsiteX202" fmla="*/ 436951 w 694896"/>
                <a:gd name="connsiteY202" fmla="*/ 103265 h 1103417"/>
                <a:gd name="connsiteX203" fmla="*/ 417734 w 694896"/>
                <a:gd name="connsiteY203" fmla="*/ 91311 h 1103417"/>
                <a:gd name="connsiteX204" fmla="*/ 403880 w 694896"/>
                <a:gd name="connsiteY204" fmla="*/ 88294 h 1103417"/>
                <a:gd name="connsiteX205" fmla="*/ 393154 w 694896"/>
                <a:gd name="connsiteY205" fmla="*/ 84719 h 1103417"/>
                <a:gd name="connsiteX206" fmla="*/ 368016 w 694896"/>
                <a:gd name="connsiteY206" fmla="*/ 79915 h 1103417"/>
                <a:gd name="connsiteX207" fmla="*/ 357178 w 694896"/>
                <a:gd name="connsiteY207" fmla="*/ 58910 h 1103417"/>
                <a:gd name="connsiteX208" fmla="*/ 334945 w 694896"/>
                <a:gd name="connsiteY208" fmla="*/ 68519 h 1103417"/>
                <a:gd name="connsiteX209" fmla="*/ 342095 w 694896"/>
                <a:gd name="connsiteY209" fmla="*/ 49302 h 1103417"/>
                <a:gd name="connsiteX210" fmla="*/ 313940 w 694896"/>
                <a:gd name="connsiteY210" fmla="*/ 39693 h 1103417"/>
                <a:gd name="connsiteX211" fmla="*/ 299527 w 694896"/>
                <a:gd name="connsiteY211" fmla="*/ 27068 h 1103417"/>
                <a:gd name="connsiteX212" fmla="*/ 292936 w 694896"/>
                <a:gd name="connsiteY212" fmla="*/ 40252 h 1103417"/>
                <a:gd name="connsiteX213" fmla="*/ 289360 w 694896"/>
                <a:gd name="connsiteY213" fmla="*/ 52877 h 1103417"/>
                <a:gd name="connsiteX214" fmla="*/ 306119 w 694896"/>
                <a:gd name="connsiteY214" fmla="*/ 93657 h 1103417"/>
                <a:gd name="connsiteX215" fmla="*/ 276177 w 694896"/>
                <a:gd name="connsiteY215" fmla="*/ 59469 h 1103417"/>
                <a:gd name="connsiteX216" fmla="*/ 257630 w 694896"/>
                <a:gd name="connsiteY216" fmla="*/ 45615 h 1103417"/>
                <a:gd name="connsiteX217" fmla="*/ 246793 w 694896"/>
                <a:gd name="connsiteY217" fmla="*/ 67178 h 1103417"/>
                <a:gd name="connsiteX218" fmla="*/ 239643 w 694896"/>
                <a:gd name="connsiteY218" fmla="*/ 71982 h 1103417"/>
                <a:gd name="connsiteX219" fmla="*/ 219196 w 694896"/>
                <a:gd name="connsiteY219" fmla="*/ 55782 h 1103417"/>
                <a:gd name="connsiteX220" fmla="*/ 241989 w 694896"/>
                <a:gd name="connsiteY220" fmla="*/ 47402 h 1103417"/>
                <a:gd name="connsiteX221" fmla="*/ 226347 w 694896"/>
                <a:gd name="connsiteY221" fmla="*/ 42040 h 1103417"/>
                <a:gd name="connsiteX222" fmla="*/ 203555 w 694896"/>
                <a:gd name="connsiteY222" fmla="*/ 45615 h 1103417"/>
                <a:gd name="connsiteX223" fmla="*/ 184338 w 694896"/>
                <a:gd name="connsiteY223" fmla="*/ 43827 h 1103417"/>
                <a:gd name="connsiteX224" fmla="*/ 162775 w 694896"/>
                <a:gd name="connsiteY224" fmla="*/ 53436 h 1103417"/>
                <a:gd name="connsiteX225" fmla="*/ 162775 w 694896"/>
                <a:gd name="connsiteY225" fmla="*/ 80473 h 1103417"/>
                <a:gd name="connsiteX226" fmla="*/ 191154 w 694896"/>
                <a:gd name="connsiteY226" fmla="*/ 78015 h 1103417"/>
                <a:gd name="connsiteX227" fmla="*/ 166574 w 694896"/>
                <a:gd name="connsiteY227" fmla="*/ 126504 h 1103417"/>
                <a:gd name="connsiteX228" fmla="*/ 185791 w 694896"/>
                <a:gd name="connsiteY228" fmla="*/ 139688 h 1103417"/>
                <a:gd name="connsiteX229" fmla="*/ 167803 w 694896"/>
                <a:gd name="connsiteY229" fmla="*/ 116337 h 1103417"/>
                <a:gd name="connsiteX230" fmla="*/ 149815 w 694896"/>
                <a:gd name="connsiteY230" fmla="*/ 102483 h 1103417"/>
                <a:gd name="connsiteX231" fmla="*/ 166574 w 694896"/>
                <a:gd name="connsiteY231" fmla="*/ 126504 h 1103417"/>
                <a:gd name="connsiteX232" fmla="*/ 357178 w 694896"/>
                <a:gd name="connsiteY232" fmla="*/ 29415 h 1103417"/>
                <a:gd name="connsiteX233" fmla="*/ 354162 w 694896"/>
                <a:gd name="connsiteY233" fmla="*/ 39582 h 1103417"/>
                <a:gd name="connsiteX234" fmla="*/ 452480 w 694896"/>
                <a:gd name="connsiteY234" fmla="*/ 42598 h 1103417"/>
                <a:gd name="connsiteX235" fmla="*/ 396171 w 694896"/>
                <a:gd name="connsiteY235" fmla="*/ 61815 h 1103417"/>
                <a:gd name="connsiteX236" fmla="*/ 459742 w 694896"/>
                <a:gd name="connsiteY236" fmla="*/ 70194 h 1103417"/>
                <a:gd name="connsiteX237" fmla="*/ 492143 w 694896"/>
                <a:gd name="connsiteY237" fmla="*/ 81032 h 1103417"/>
                <a:gd name="connsiteX238" fmla="*/ 522756 w 694896"/>
                <a:gd name="connsiteY238" fmla="*/ 73211 h 1103417"/>
                <a:gd name="connsiteX239" fmla="*/ 557503 w 694896"/>
                <a:gd name="connsiteY239" fmla="*/ 58240 h 1103417"/>
                <a:gd name="connsiteX240" fmla="*/ 594708 w 694896"/>
                <a:gd name="connsiteY240" fmla="*/ 27627 h 1103417"/>
                <a:gd name="connsiteX241" fmla="*/ 541303 w 694896"/>
                <a:gd name="connsiteY241" fmla="*/ 18018 h 1103417"/>
                <a:gd name="connsiteX242" fmla="*/ 501193 w 694896"/>
                <a:gd name="connsiteY242" fmla="*/ 13773 h 1103417"/>
                <a:gd name="connsiteX243" fmla="*/ 486222 w 694896"/>
                <a:gd name="connsiteY243" fmla="*/ 21035 h 1103417"/>
                <a:gd name="connsiteX244" fmla="*/ 470692 w 694896"/>
                <a:gd name="connsiteY244" fmla="*/ 3606 h 1103417"/>
                <a:gd name="connsiteX245" fmla="*/ 465888 w 694896"/>
                <a:gd name="connsiteY245" fmla="*/ 29973 h 1103417"/>
                <a:gd name="connsiteX246" fmla="*/ 444325 w 694896"/>
                <a:gd name="connsiteY246" fmla="*/ 18018 h 1103417"/>
                <a:gd name="connsiteX247" fmla="*/ 422203 w 694896"/>
                <a:gd name="connsiteY247" fmla="*/ 16789 h 1103417"/>
                <a:gd name="connsiteX248" fmla="*/ 392819 w 694896"/>
                <a:gd name="connsiteY248" fmla="*/ 31 h 1103417"/>
                <a:gd name="connsiteX249" fmla="*/ 394606 w 694896"/>
                <a:gd name="connsiteY249" fmla="*/ 11985 h 1103417"/>
                <a:gd name="connsiteX250" fmla="*/ 374831 w 694896"/>
                <a:gd name="connsiteY250" fmla="*/ 6622 h 1103417"/>
                <a:gd name="connsiteX251" fmla="*/ 375390 w 694896"/>
                <a:gd name="connsiteY251" fmla="*/ 21594 h 1103417"/>
                <a:gd name="connsiteX252" fmla="*/ 355055 w 694896"/>
                <a:gd name="connsiteY252" fmla="*/ 7181 h 1103417"/>
                <a:gd name="connsiteX253" fmla="*/ 343659 w 694896"/>
                <a:gd name="connsiteY253" fmla="*/ 17348 h 1103417"/>
                <a:gd name="connsiteX254" fmla="*/ 357178 w 694896"/>
                <a:gd name="connsiteY254" fmla="*/ 29415 h 110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</a:cxnLst>
              <a:rect l="l" t="t" r="r" b="b"/>
              <a:pathLst>
                <a:path w="694896" h="1103417">
                  <a:moveTo>
                    <a:pt x="674480" y="590279"/>
                  </a:moveTo>
                  <a:cubicBezTo>
                    <a:pt x="672916" y="596312"/>
                    <a:pt x="662078" y="595083"/>
                    <a:pt x="662525" y="589162"/>
                  </a:cubicBezTo>
                  <a:cubicBezTo>
                    <a:pt x="662972" y="583128"/>
                    <a:pt x="645767" y="578324"/>
                    <a:pt x="644873" y="575531"/>
                  </a:cubicBezTo>
                  <a:cubicBezTo>
                    <a:pt x="644090" y="572738"/>
                    <a:pt x="652135" y="573185"/>
                    <a:pt x="658503" y="576648"/>
                  </a:cubicBezTo>
                  <a:cubicBezTo>
                    <a:pt x="664872" y="580223"/>
                    <a:pt x="669341" y="577877"/>
                    <a:pt x="676491" y="571062"/>
                  </a:cubicBezTo>
                  <a:cubicBezTo>
                    <a:pt x="683753" y="564247"/>
                    <a:pt x="693697" y="569945"/>
                    <a:pt x="694814" y="563911"/>
                  </a:cubicBezTo>
                  <a:cubicBezTo>
                    <a:pt x="696043" y="557878"/>
                    <a:pt x="683194" y="553856"/>
                    <a:pt x="680848" y="550281"/>
                  </a:cubicBezTo>
                  <a:cubicBezTo>
                    <a:pt x="678390" y="546706"/>
                    <a:pt x="669229" y="541901"/>
                    <a:pt x="660514" y="543466"/>
                  </a:cubicBezTo>
                  <a:cubicBezTo>
                    <a:pt x="651688" y="545030"/>
                    <a:pt x="651353" y="541455"/>
                    <a:pt x="646102" y="536650"/>
                  </a:cubicBezTo>
                  <a:cubicBezTo>
                    <a:pt x="640962" y="531846"/>
                    <a:pt x="624985" y="539779"/>
                    <a:pt x="624985" y="551063"/>
                  </a:cubicBezTo>
                  <a:cubicBezTo>
                    <a:pt x="624985" y="562236"/>
                    <a:pt x="614930" y="559442"/>
                    <a:pt x="618617" y="553409"/>
                  </a:cubicBezTo>
                  <a:cubicBezTo>
                    <a:pt x="622192" y="547376"/>
                    <a:pt x="613813" y="540226"/>
                    <a:pt x="621857" y="538215"/>
                  </a:cubicBezTo>
                  <a:cubicBezTo>
                    <a:pt x="629901" y="536203"/>
                    <a:pt x="625432" y="524249"/>
                    <a:pt x="610684" y="523020"/>
                  </a:cubicBezTo>
                  <a:cubicBezTo>
                    <a:pt x="595936" y="521791"/>
                    <a:pt x="590350" y="534192"/>
                    <a:pt x="593925" y="538215"/>
                  </a:cubicBezTo>
                  <a:cubicBezTo>
                    <a:pt x="597501" y="542237"/>
                    <a:pt x="583870" y="559442"/>
                    <a:pt x="577837" y="559442"/>
                  </a:cubicBezTo>
                  <a:cubicBezTo>
                    <a:pt x="571915" y="559442"/>
                    <a:pt x="578731" y="544695"/>
                    <a:pt x="578284" y="536650"/>
                  </a:cubicBezTo>
                  <a:cubicBezTo>
                    <a:pt x="577837" y="528718"/>
                    <a:pt x="572251" y="533075"/>
                    <a:pt x="561078" y="545812"/>
                  </a:cubicBezTo>
                  <a:cubicBezTo>
                    <a:pt x="549905" y="558549"/>
                    <a:pt x="541526" y="570168"/>
                    <a:pt x="535158" y="571397"/>
                  </a:cubicBezTo>
                  <a:cubicBezTo>
                    <a:pt x="528678" y="572626"/>
                    <a:pt x="529571" y="559778"/>
                    <a:pt x="539962" y="554191"/>
                  </a:cubicBezTo>
                  <a:cubicBezTo>
                    <a:pt x="550352" y="548605"/>
                    <a:pt x="550799" y="533410"/>
                    <a:pt x="557503" y="533410"/>
                  </a:cubicBezTo>
                  <a:cubicBezTo>
                    <a:pt x="564318" y="533410"/>
                    <a:pt x="564318" y="525478"/>
                    <a:pt x="554263" y="523020"/>
                  </a:cubicBezTo>
                  <a:cubicBezTo>
                    <a:pt x="544319" y="520674"/>
                    <a:pt x="542643" y="531846"/>
                    <a:pt x="539515" y="534974"/>
                  </a:cubicBezTo>
                  <a:cubicBezTo>
                    <a:pt x="536275" y="538103"/>
                    <a:pt x="519963" y="529388"/>
                    <a:pt x="520298" y="532628"/>
                  </a:cubicBezTo>
                  <a:cubicBezTo>
                    <a:pt x="520745" y="535868"/>
                    <a:pt x="511472" y="536986"/>
                    <a:pt x="515494" y="543019"/>
                  </a:cubicBezTo>
                  <a:cubicBezTo>
                    <a:pt x="519516" y="549052"/>
                    <a:pt x="513483" y="554191"/>
                    <a:pt x="509461" y="547041"/>
                  </a:cubicBezTo>
                  <a:cubicBezTo>
                    <a:pt x="505439" y="539779"/>
                    <a:pt x="495495" y="545365"/>
                    <a:pt x="490691" y="553409"/>
                  </a:cubicBezTo>
                  <a:cubicBezTo>
                    <a:pt x="485887" y="561342"/>
                    <a:pt x="479518" y="561007"/>
                    <a:pt x="484322" y="563800"/>
                  </a:cubicBezTo>
                  <a:cubicBezTo>
                    <a:pt x="489126" y="566593"/>
                    <a:pt x="488680" y="577430"/>
                    <a:pt x="481529" y="579441"/>
                  </a:cubicBezTo>
                  <a:cubicBezTo>
                    <a:pt x="474379" y="581452"/>
                    <a:pt x="477172" y="559778"/>
                    <a:pt x="471586" y="561789"/>
                  </a:cubicBezTo>
                  <a:cubicBezTo>
                    <a:pt x="465999" y="563800"/>
                    <a:pt x="469574" y="551398"/>
                    <a:pt x="477172" y="551398"/>
                  </a:cubicBezTo>
                  <a:cubicBezTo>
                    <a:pt x="484769" y="551398"/>
                    <a:pt x="492367" y="540226"/>
                    <a:pt x="491584" y="537432"/>
                  </a:cubicBezTo>
                  <a:cubicBezTo>
                    <a:pt x="490244" y="532740"/>
                    <a:pt x="481976" y="533857"/>
                    <a:pt x="481976" y="539779"/>
                  </a:cubicBezTo>
                  <a:cubicBezTo>
                    <a:pt x="481976" y="545812"/>
                    <a:pt x="470021" y="544583"/>
                    <a:pt x="459966" y="544136"/>
                  </a:cubicBezTo>
                  <a:cubicBezTo>
                    <a:pt x="450022" y="543689"/>
                    <a:pt x="450358" y="555756"/>
                    <a:pt x="461530" y="562124"/>
                  </a:cubicBezTo>
                  <a:cubicBezTo>
                    <a:pt x="472703" y="568492"/>
                    <a:pt x="459519" y="572514"/>
                    <a:pt x="453933" y="567710"/>
                  </a:cubicBezTo>
                  <a:cubicBezTo>
                    <a:pt x="448347" y="562906"/>
                    <a:pt x="439520" y="565364"/>
                    <a:pt x="433487" y="568045"/>
                  </a:cubicBezTo>
                  <a:cubicBezTo>
                    <a:pt x="427454" y="570839"/>
                    <a:pt x="447900" y="578101"/>
                    <a:pt x="448682" y="581676"/>
                  </a:cubicBezTo>
                  <a:cubicBezTo>
                    <a:pt x="449464" y="585251"/>
                    <a:pt x="438291" y="577319"/>
                    <a:pt x="435945" y="580112"/>
                  </a:cubicBezTo>
                  <a:cubicBezTo>
                    <a:pt x="433487" y="582905"/>
                    <a:pt x="422426" y="578101"/>
                    <a:pt x="421532" y="571285"/>
                  </a:cubicBezTo>
                  <a:cubicBezTo>
                    <a:pt x="420750" y="564470"/>
                    <a:pt x="402763" y="574079"/>
                    <a:pt x="412818" y="576425"/>
                  </a:cubicBezTo>
                  <a:cubicBezTo>
                    <a:pt x="422761" y="578883"/>
                    <a:pt x="419186" y="585251"/>
                    <a:pt x="419186" y="594078"/>
                  </a:cubicBezTo>
                  <a:cubicBezTo>
                    <a:pt x="419186" y="602904"/>
                    <a:pt x="407567" y="596089"/>
                    <a:pt x="410025" y="588491"/>
                  </a:cubicBezTo>
                  <a:cubicBezTo>
                    <a:pt x="412371" y="580894"/>
                    <a:pt x="402763" y="582458"/>
                    <a:pt x="394830" y="587262"/>
                  </a:cubicBezTo>
                  <a:cubicBezTo>
                    <a:pt x="386897" y="592066"/>
                    <a:pt x="396059" y="578436"/>
                    <a:pt x="392819" y="571732"/>
                  </a:cubicBezTo>
                  <a:cubicBezTo>
                    <a:pt x="389579" y="564917"/>
                    <a:pt x="382428" y="571732"/>
                    <a:pt x="374049" y="573297"/>
                  </a:cubicBezTo>
                  <a:cubicBezTo>
                    <a:pt x="365669" y="574861"/>
                    <a:pt x="361312" y="575308"/>
                    <a:pt x="366452" y="580894"/>
                  </a:cubicBezTo>
                  <a:cubicBezTo>
                    <a:pt x="371591" y="586480"/>
                    <a:pt x="370921" y="594524"/>
                    <a:pt x="364105" y="593295"/>
                  </a:cubicBezTo>
                  <a:cubicBezTo>
                    <a:pt x="357290" y="592066"/>
                    <a:pt x="354497" y="593295"/>
                    <a:pt x="355279" y="599664"/>
                  </a:cubicBezTo>
                  <a:cubicBezTo>
                    <a:pt x="356061" y="606032"/>
                    <a:pt x="346564" y="606367"/>
                    <a:pt x="345670" y="600893"/>
                  </a:cubicBezTo>
                  <a:cubicBezTo>
                    <a:pt x="344888" y="595307"/>
                    <a:pt x="331258" y="596871"/>
                    <a:pt x="327347" y="603239"/>
                  </a:cubicBezTo>
                  <a:cubicBezTo>
                    <a:pt x="323325" y="609607"/>
                    <a:pt x="312153" y="614412"/>
                    <a:pt x="313382" y="621562"/>
                  </a:cubicBezTo>
                  <a:cubicBezTo>
                    <a:pt x="314499" y="628713"/>
                    <a:pt x="323325" y="617987"/>
                    <a:pt x="330587" y="620333"/>
                  </a:cubicBezTo>
                  <a:cubicBezTo>
                    <a:pt x="337850" y="622791"/>
                    <a:pt x="330141" y="626366"/>
                    <a:pt x="334163" y="629942"/>
                  </a:cubicBezTo>
                  <a:cubicBezTo>
                    <a:pt x="338185" y="633517"/>
                    <a:pt x="337291" y="642343"/>
                    <a:pt x="331816" y="637204"/>
                  </a:cubicBezTo>
                  <a:cubicBezTo>
                    <a:pt x="326230" y="632064"/>
                    <a:pt x="318968" y="630388"/>
                    <a:pt x="317851" y="638768"/>
                  </a:cubicBezTo>
                  <a:cubicBezTo>
                    <a:pt x="316622" y="647147"/>
                    <a:pt x="310700" y="637539"/>
                    <a:pt x="305896" y="631506"/>
                  </a:cubicBezTo>
                  <a:cubicBezTo>
                    <a:pt x="301092" y="625473"/>
                    <a:pt x="296288" y="642678"/>
                    <a:pt x="291148" y="638768"/>
                  </a:cubicBezTo>
                  <a:cubicBezTo>
                    <a:pt x="286009" y="634746"/>
                    <a:pt x="301539" y="622456"/>
                    <a:pt x="297517" y="616423"/>
                  </a:cubicBezTo>
                  <a:cubicBezTo>
                    <a:pt x="293495" y="610390"/>
                    <a:pt x="290701" y="619998"/>
                    <a:pt x="281540" y="629271"/>
                  </a:cubicBezTo>
                  <a:cubicBezTo>
                    <a:pt x="272378" y="638433"/>
                    <a:pt x="259977" y="638098"/>
                    <a:pt x="264334" y="642455"/>
                  </a:cubicBezTo>
                  <a:cubicBezTo>
                    <a:pt x="268691" y="646812"/>
                    <a:pt x="255061" y="649270"/>
                    <a:pt x="252714" y="656867"/>
                  </a:cubicBezTo>
                  <a:cubicBezTo>
                    <a:pt x="250256" y="664465"/>
                    <a:pt x="231486" y="667258"/>
                    <a:pt x="219532" y="675302"/>
                  </a:cubicBezTo>
                  <a:cubicBezTo>
                    <a:pt x="207577" y="683235"/>
                    <a:pt x="221990" y="683682"/>
                    <a:pt x="228805" y="676084"/>
                  </a:cubicBezTo>
                  <a:cubicBezTo>
                    <a:pt x="235620" y="668487"/>
                    <a:pt x="237967" y="672956"/>
                    <a:pt x="248804" y="666141"/>
                  </a:cubicBezTo>
                  <a:cubicBezTo>
                    <a:pt x="259642" y="659325"/>
                    <a:pt x="271149" y="653739"/>
                    <a:pt x="275171" y="656532"/>
                  </a:cubicBezTo>
                  <a:cubicBezTo>
                    <a:pt x="279194" y="659325"/>
                    <a:pt x="286009" y="661337"/>
                    <a:pt x="291148" y="654186"/>
                  </a:cubicBezTo>
                  <a:cubicBezTo>
                    <a:pt x="296399" y="646924"/>
                    <a:pt x="302768" y="648488"/>
                    <a:pt x="307907" y="652957"/>
                  </a:cubicBezTo>
                  <a:cubicBezTo>
                    <a:pt x="313158" y="657314"/>
                    <a:pt x="299192" y="660890"/>
                    <a:pt x="305561" y="667370"/>
                  </a:cubicBezTo>
                  <a:cubicBezTo>
                    <a:pt x="311929" y="673738"/>
                    <a:pt x="297964" y="677313"/>
                    <a:pt x="297964" y="671727"/>
                  </a:cubicBezTo>
                  <a:cubicBezTo>
                    <a:pt x="297964" y="666141"/>
                    <a:pt x="289919" y="661337"/>
                    <a:pt x="287126" y="666476"/>
                  </a:cubicBezTo>
                  <a:cubicBezTo>
                    <a:pt x="284333" y="671727"/>
                    <a:pt x="279529" y="677202"/>
                    <a:pt x="274389" y="677649"/>
                  </a:cubicBezTo>
                  <a:cubicBezTo>
                    <a:pt x="269250" y="678095"/>
                    <a:pt x="263552" y="687592"/>
                    <a:pt x="263552" y="697312"/>
                  </a:cubicBezTo>
                  <a:cubicBezTo>
                    <a:pt x="263552" y="706921"/>
                    <a:pt x="254279" y="697312"/>
                    <a:pt x="253608" y="705692"/>
                  </a:cubicBezTo>
                  <a:cubicBezTo>
                    <a:pt x="252826" y="714071"/>
                    <a:pt x="239978" y="728819"/>
                    <a:pt x="228805" y="739656"/>
                  </a:cubicBezTo>
                  <a:cubicBezTo>
                    <a:pt x="217633" y="750494"/>
                    <a:pt x="228023" y="752840"/>
                    <a:pt x="224448" y="759655"/>
                  </a:cubicBezTo>
                  <a:cubicBezTo>
                    <a:pt x="220873" y="766471"/>
                    <a:pt x="207689" y="760437"/>
                    <a:pt x="203332" y="763231"/>
                  </a:cubicBezTo>
                  <a:cubicBezTo>
                    <a:pt x="198974" y="766024"/>
                    <a:pt x="205678" y="782783"/>
                    <a:pt x="199756" y="788034"/>
                  </a:cubicBezTo>
                  <a:cubicBezTo>
                    <a:pt x="193723" y="793173"/>
                    <a:pt x="199756" y="800435"/>
                    <a:pt x="199756" y="806469"/>
                  </a:cubicBezTo>
                  <a:cubicBezTo>
                    <a:pt x="199756" y="812502"/>
                    <a:pt x="184227" y="802893"/>
                    <a:pt x="182997" y="808815"/>
                  </a:cubicBezTo>
                  <a:cubicBezTo>
                    <a:pt x="181769" y="814848"/>
                    <a:pt x="168138" y="813172"/>
                    <a:pt x="164228" y="814848"/>
                  </a:cubicBezTo>
                  <a:cubicBezTo>
                    <a:pt x="160205" y="816412"/>
                    <a:pt x="172272" y="826021"/>
                    <a:pt x="179422" y="831607"/>
                  </a:cubicBezTo>
                  <a:cubicBezTo>
                    <a:pt x="186573" y="837193"/>
                    <a:pt x="172607" y="841550"/>
                    <a:pt x="171043" y="835182"/>
                  </a:cubicBezTo>
                  <a:cubicBezTo>
                    <a:pt x="169479" y="828814"/>
                    <a:pt x="159423" y="839204"/>
                    <a:pt x="147022" y="844791"/>
                  </a:cubicBezTo>
                  <a:cubicBezTo>
                    <a:pt x="134620" y="850377"/>
                    <a:pt x="139871" y="861549"/>
                    <a:pt x="130263" y="861996"/>
                  </a:cubicBezTo>
                  <a:cubicBezTo>
                    <a:pt x="120654" y="862443"/>
                    <a:pt x="123448" y="877526"/>
                    <a:pt x="117079" y="882330"/>
                  </a:cubicBezTo>
                  <a:cubicBezTo>
                    <a:pt x="110711" y="887135"/>
                    <a:pt x="112275" y="871158"/>
                    <a:pt x="102331" y="870711"/>
                  </a:cubicBezTo>
                  <a:cubicBezTo>
                    <a:pt x="92388" y="870264"/>
                    <a:pt x="93170" y="877526"/>
                    <a:pt x="99091" y="885906"/>
                  </a:cubicBezTo>
                  <a:cubicBezTo>
                    <a:pt x="105124" y="894285"/>
                    <a:pt x="89930" y="887917"/>
                    <a:pt x="84344" y="895067"/>
                  </a:cubicBezTo>
                  <a:cubicBezTo>
                    <a:pt x="78757" y="902218"/>
                    <a:pt x="62780" y="898642"/>
                    <a:pt x="58311" y="904676"/>
                  </a:cubicBezTo>
                  <a:cubicBezTo>
                    <a:pt x="53954" y="910709"/>
                    <a:pt x="70266" y="910709"/>
                    <a:pt x="72724" y="915513"/>
                  </a:cubicBezTo>
                  <a:cubicBezTo>
                    <a:pt x="75182" y="920317"/>
                    <a:pt x="58311" y="917859"/>
                    <a:pt x="49485" y="915960"/>
                  </a:cubicBezTo>
                  <a:cubicBezTo>
                    <a:pt x="40770" y="913949"/>
                    <a:pt x="43117" y="927133"/>
                    <a:pt x="35072" y="925568"/>
                  </a:cubicBezTo>
                  <a:cubicBezTo>
                    <a:pt x="27028" y="924004"/>
                    <a:pt x="17084" y="932384"/>
                    <a:pt x="22671" y="937970"/>
                  </a:cubicBezTo>
                  <a:cubicBezTo>
                    <a:pt x="28257" y="943556"/>
                    <a:pt x="18313" y="944338"/>
                    <a:pt x="12615" y="940763"/>
                  </a:cubicBezTo>
                  <a:cubicBezTo>
                    <a:pt x="7029" y="937188"/>
                    <a:pt x="2225" y="946014"/>
                    <a:pt x="214" y="952718"/>
                  </a:cubicBezTo>
                  <a:cubicBezTo>
                    <a:pt x="-1797" y="959533"/>
                    <a:pt x="11051" y="963108"/>
                    <a:pt x="10604" y="966348"/>
                  </a:cubicBezTo>
                  <a:cubicBezTo>
                    <a:pt x="10157" y="969588"/>
                    <a:pt x="214" y="974728"/>
                    <a:pt x="7364" y="976404"/>
                  </a:cubicBezTo>
                  <a:cubicBezTo>
                    <a:pt x="14515" y="977968"/>
                    <a:pt x="9375" y="984336"/>
                    <a:pt x="4571" y="986347"/>
                  </a:cubicBezTo>
                  <a:cubicBezTo>
                    <a:pt x="-233" y="988358"/>
                    <a:pt x="-233" y="993163"/>
                    <a:pt x="4571" y="999084"/>
                  </a:cubicBezTo>
                  <a:cubicBezTo>
                    <a:pt x="9375" y="1005117"/>
                    <a:pt x="-3808" y="1006235"/>
                    <a:pt x="2560" y="1015508"/>
                  </a:cubicBezTo>
                  <a:cubicBezTo>
                    <a:pt x="8928" y="1024669"/>
                    <a:pt x="13733" y="1013050"/>
                    <a:pt x="16526" y="1019865"/>
                  </a:cubicBezTo>
                  <a:cubicBezTo>
                    <a:pt x="19319" y="1026680"/>
                    <a:pt x="26916" y="1020647"/>
                    <a:pt x="35743" y="1012715"/>
                  </a:cubicBezTo>
                  <a:cubicBezTo>
                    <a:pt x="44569" y="1004782"/>
                    <a:pt x="47697" y="1021541"/>
                    <a:pt x="40547" y="1021094"/>
                  </a:cubicBezTo>
                  <a:cubicBezTo>
                    <a:pt x="33396" y="1020647"/>
                    <a:pt x="25017" y="1025116"/>
                    <a:pt x="26581" y="1032267"/>
                  </a:cubicBezTo>
                  <a:cubicBezTo>
                    <a:pt x="28145" y="1039417"/>
                    <a:pt x="15408" y="1038300"/>
                    <a:pt x="15855" y="1029474"/>
                  </a:cubicBezTo>
                  <a:cubicBezTo>
                    <a:pt x="16191" y="1020647"/>
                    <a:pt x="1108" y="1031038"/>
                    <a:pt x="6582" y="1037518"/>
                  </a:cubicBezTo>
                  <a:cubicBezTo>
                    <a:pt x="12168" y="1043886"/>
                    <a:pt x="4571" y="1047461"/>
                    <a:pt x="4571" y="1053495"/>
                  </a:cubicBezTo>
                  <a:cubicBezTo>
                    <a:pt x="4571" y="1059528"/>
                    <a:pt x="15408" y="1058299"/>
                    <a:pt x="19766" y="1051484"/>
                  </a:cubicBezTo>
                  <a:cubicBezTo>
                    <a:pt x="24123" y="1044668"/>
                    <a:pt x="31385" y="1046232"/>
                    <a:pt x="34178" y="1053048"/>
                  </a:cubicBezTo>
                  <a:cubicBezTo>
                    <a:pt x="36971" y="1059863"/>
                    <a:pt x="27363" y="1054612"/>
                    <a:pt x="27363" y="1063885"/>
                  </a:cubicBezTo>
                  <a:cubicBezTo>
                    <a:pt x="27363" y="1073047"/>
                    <a:pt x="21330" y="1065114"/>
                    <a:pt x="16191" y="1072265"/>
                  </a:cubicBezTo>
                  <a:cubicBezTo>
                    <a:pt x="11051" y="1079527"/>
                    <a:pt x="36636" y="1092599"/>
                    <a:pt x="44569" y="1094610"/>
                  </a:cubicBezTo>
                  <a:cubicBezTo>
                    <a:pt x="52613" y="1096621"/>
                    <a:pt x="60211" y="1105447"/>
                    <a:pt x="76187" y="1102989"/>
                  </a:cubicBezTo>
                  <a:cubicBezTo>
                    <a:pt x="92164" y="1100531"/>
                    <a:pt x="122554" y="1071036"/>
                    <a:pt x="126464" y="1065784"/>
                  </a:cubicBezTo>
                  <a:cubicBezTo>
                    <a:pt x="130486" y="1060533"/>
                    <a:pt x="139312" y="1066567"/>
                    <a:pt x="145234" y="1061762"/>
                  </a:cubicBezTo>
                  <a:cubicBezTo>
                    <a:pt x="151267" y="1056958"/>
                    <a:pt x="147692" y="1044557"/>
                    <a:pt x="152049" y="1042210"/>
                  </a:cubicBezTo>
                  <a:cubicBezTo>
                    <a:pt x="156407" y="1039752"/>
                    <a:pt x="158865" y="1055394"/>
                    <a:pt x="162887" y="1056958"/>
                  </a:cubicBezTo>
                  <a:cubicBezTo>
                    <a:pt x="166462" y="1058411"/>
                    <a:pt x="169143" y="1061204"/>
                    <a:pt x="169255" y="1069136"/>
                  </a:cubicBezTo>
                  <a:cubicBezTo>
                    <a:pt x="172384" y="1068689"/>
                    <a:pt x="175623" y="1068801"/>
                    <a:pt x="177634" y="1070365"/>
                  </a:cubicBezTo>
                  <a:cubicBezTo>
                    <a:pt x="182774" y="1074276"/>
                    <a:pt x="184115" y="1057517"/>
                    <a:pt x="184115" y="1052377"/>
                  </a:cubicBezTo>
                  <a:cubicBezTo>
                    <a:pt x="184115" y="1047238"/>
                    <a:pt x="189254" y="1036959"/>
                    <a:pt x="188025" y="1030591"/>
                  </a:cubicBezTo>
                  <a:cubicBezTo>
                    <a:pt x="186796" y="1024222"/>
                    <a:pt x="203443" y="1029362"/>
                    <a:pt x="206013" y="1024222"/>
                  </a:cubicBezTo>
                  <a:cubicBezTo>
                    <a:pt x="208583" y="1019083"/>
                    <a:pt x="209812" y="1001095"/>
                    <a:pt x="204784" y="998525"/>
                  </a:cubicBezTo>
                  <a:cubicBezTo>
                    <a:pt x="199644" y="995956"/>
                    <a:pt x="198416" y="985677"/>
                    <a:pt x="203443" y="985677"/>
                  </a:cubicBezTo>
                  <a:cubicBezTo>
                    <a:pt x="208583" y="985677"/>
                    <a:pt x="215063" y="981878"/>
                    <a:pt x="213722" y="971600"/>
                  </a:cubicBezTo>
                  <a:cubicBezTo>
                    <a:pt x="212381" y="961321"/>
                    <a:pt x="196963" y="962661"/>
                    <a:pt x="195734" y="952383"/>
                  </a:cubicBezTo>
                  <a:cubicBezTo>
                    <a:pt x="194393" y="942104"/>
                    <a:pt x="203443" y="939534"/>
                    <a:pt x="196963" y="926686"/>
                  </a:cubicBezTo>
                  <a:cubicBezTo>
                    <a:pt x="190595" y="913837"/>
                    <a:pt x="199533" y="906128"/>
                    <a:pt x="196963" y="899648"/>
                  </a:cubicBezTo>
                  <a:cubicBezTo>
                    <a:pt x="194393" y="893280"/>
                    <a:pt x="191824" y="885571"/>
                    <a:pt x="199533" y="872722"/>
                  </a:cubicBezTo>
                  <a:cubicBezTo>
                    <a:pt x="207242" y="859874"/>
                    <a:pt x="221431" y="853393"/>
                    <a:pt x="226459" y="854734"/>
                  </a:cubicBezTo>
                  <a:cubicBezTo>
                    <a:pt x="231598" y="855963"/>
                    <a:pt x="240536" y="861102"/>
                    <a:pt x="244447" y="853393"/>
                  </a:cubicBezTo>
                  <a:cubicBezTo>
                    <a:pt x="248245" y="845684"/>
                    <a:pt x="248245" y="839316"/>
                    <a:pt x="244447" y="837975"/>
                  </a:cubicBezTo>
                  <a:cubicBezTo>
                    <a:pt x="240648" y="836746"/>
                    <a:pt x="230369" y="834177"/>
                    <a:pt x="238078" y="823898"/>
                  </a:cubicBezTo>
                  <a:cubicBezTo>
                    <a:pt x="245787" y="813619"/>
                    <a:pt x="254726" y="800771"/>
                    <a:pt x="256066" y="789263"/>
                  </a:cubicBezTo>
                  <a:cubicBezTo>
                    <a:pt x="257295" y="777643"/>
                    <a:pt x="253496" y="768705"/>
                    <a:pt x="257295" y="764795"/>
                  </a:cubicBezTo>
                  <a:cubicBezTo>
                    <a:pt x="261206" y="760884"/>
                    <a:pt x="270144" y="764795"/>
                    <a:pt x="277853" y="759655"/>
                  </a:cubicBezTo>
                  <a:cubicBezTo>
                    <a:pt x="285562" y="754516"/>
                    <a:pt x="279194" y="748036"/>
                    <a:pt x="282992" y="744237"/>
                  </a:cubicBezTo>
                  <a:cubicBezTo>
                    <a:pt x="286903" y="740439"/>
                    <a:pt x="291930" y="727590"/>
                    <a:pt x="297070" y="723680"/>
                  </a:cubicBezTo>
                  <a:cubicBezTo>
                    <a:pt x="302209" y="719769"/>
                    <a:pt x="307348" y="714630"/>
                    <a:pt x="303438" y="709602"/>
                  </a:cubicBezTo>
                  <a:cubicBezTo>
                    <a:pt x="299639" y="704463"/>
                    <a:pt x="311147" y="699323"/>
                    <a:pt x="311147" y="690274"/>
                  </a:cubicBezTo>
                  <a:cubicBezTo>
                    <a:pt x="311147" y="681335"/>
                    <a:pt x="323996" y="674855"/>
                    <a:pt x="331705" y="674855"/>
                  </a:cubicBezTo>
                  <a:cubicBezTo>
                    <a:pt x="339414" y="674855"/>
                    <a:pt x="352262" y="674855"/>
                    <a:pt x="352262" y="667146"/>
                  </a:cubicBezTo>
                  <a:cubicBezTo>
                    <a:pt x="352262" y="659437"/>
                    <a:pt x="347123" y="642678"/>
                    <a:pt x="358631" y="647818"/>
                  </a:cubicBezTo>
                  <a:cubicBezTo>
                    <a:pt x="370138" y="652957"/>
                    <a:pt x="379188" y="646477"/>
                    <a:pt x="386897" y="652957"/>
                  </a:cubicBezTo>
                  <a:cubicBezTo>
                    <a:pt x="394606" y="659437"/>
                    <a:pt x="404885" y="658096"/>
                    <a:pt x="404885" y="647818"/>
                  </a:cubicBezTo>
                  <a:cubicBezTo>
                    <a:pt x="404885" y="637539"/>
                    <a:pt x="408795" y="620892"/>
                    <a:pt x="420303" y="627260"/>
                  </a:cubicBezTo>
                  <a:cubicBezTo>
                    <a:pt x="421197" y="627707"/>
                    <a:pt x="422091" y="628377"/>
                    <a:pt x="422873" y="628824"/>
                  </a:cubicBezTo>
                  <a:cubicBezTo>
                    <a:pt x="426672" y="620221"/>
                    <a:pt x="433934" y="614859"/>
                    <a:pt x="440861" y="615641"/>
                  </a:cubicBezTo>
                  <a:cubicBezTo>
                    <a:pt x="451140" y="616981"/>
                    <a:pt x="457508" y="634857"/>
                    <a:pt x="470357" y="637427"/>
                  </a:cubicBezTo>
                  <a:cubicBezTo>
                    <a:pt x="483205" y="639997"/>
                    <a:pt x="496053" y="645136"/>
                    <a:pt x="499852" y="638656"/>
                  </a:cubicBezTo>
                  <a:cubicBezTo>
                    <a:pt x="503763" y="632288"/>
                    <a:pt x="512701" y="642567"/>
                    <a:pt x="520410" y="639997"/>
                  </a:cubicBezTo>
                  <a:cubicBezTo>
                    <a:pt x="528119" y="637427"/>
                    <a:pt x="528119" y="654074"/>
                    <a:pt x="535828" y="643907"/>
                  </a:cubicBezTo>
                  <a:cubicBezTo>
                    <a:pt x="543537" y="633629"/>
                    <a:pt x="534599" y="627148"/>
                    <a:pt x="547447" y="628489"/>
                  </a:cubicBezTo>
                  <a:cubicBezTo>
                    <a:pt x="560296" y="629718"/>
                    <a:pt x="552587" y="614300"/>
                    <a:pt x="552587" y="605362"/>
                  </a:cubicBezTo>
                  <a:cubicBezTo>
                    <a:pt x="552587" y="596424"/>
                    <a:pt x="569234" y="595083"/>
                    <a:pt x="569234" y="587374"/>
                  </a:cubicBezTo>
                  <a:cubicBezTo>
                    <a:pt x="569234" y="579665"/>
                    <a:pt x="592362" y="586145"/>
                    <a:pt x="596272" y="581006"/>
                  </a:cubicBezTo>
                  <a:cubicBezTo>
                    <a:pt x="600071" y="575866"/>
                    <a:pt x="612919" y="572068"/>
                    <a:pt x="618058" y="581006"/>
                  </a:cubicBezTo>
                  <a:cubicBezTo>
                    <a:pt x="623198" y="589944"/>
                    <a:pt x="644984" y="592513"/>
                    <a:pt x="646325" y="600334"/>
                  </a:cubicBezTo>
                  <a:cubicBezTo>
                    <a:pt x="646883" y="604021"/>
                    <a:pt x="646325" y="609943"/>
                    <a:pt x="646325" y="615417"/>
                  </a:cubicBezTo>
                  <a:cubicBezTo>
                    <a:pt x="649900" y="611954"/>
                    <a:pt x="654369" y="609272"/>
                    <a:pt x="658727" y="609272"/>
                  </a:cubicBezTo>
                  <a:cubicBezTo>
                    <a:pt x="666659" y="609272"/>
                    <a:pt x="673921" y="597318"/>
                    <a:pt x="681072" y="598882"/>
                  </a:cubicBezTo>
                  <a:cubicBezTo>
                    <a:pt x="687105" y="600222"/>
                    <a:pt x="693026" y="599217"/>
                    <a:pt x="694814" y="589162"/>
                  </a:cubicBezTo>
                  <a:cubicBezTo>
                    <a:pt x="688222" y="585363"/>
                    <a:pt x="675932" y="584804"/>
                    <a:pt x="674480" y="590279"/>
                  </a:cubicBezTo>
                  <a:close/>
                  <a:moveTo>
                    <a:pt x="191154" y="78015"/>
                  </a:moveTo>
                  <a:cubicBezTo>
                    <a:pt x="202549" y="80362"/>
                    <a:pt x="179087" y="92987"/>
                    <a:pt x="175623" y="104383"/>
                  </a:cubicBezTo>
                  <a:cubicBezTo>
                    <a:pt x="172048" y="115779"/>
                    <a:pt x="193611" y="125946"/>
                    <a:pt x="202549" y="134325"/>
                  </a:cubicBezTo>
                  <a:cubicBezTo>
                    <a:pt x="211488" y="142705"/>
                    <a:pt x="233162" y="141476"/>
                    <a:pt x="240983" y="136783"/>
                  </a:cubicBezTo>
                  <a:cubicBezTo>
                    <a:pt x="248804" y="131979"/>
                    <a:pt x="246346" y="115220"/>
                    <a:pt x="256513" y="115779"/>
                  </a:cubicBezTo>
                  <a:cubicBezTo>
                    <a:pt x="266680" y="116337"/>
                    <a:pt x="261317" y="106729"/>
                    <a:pt x="269697" y="103824"/>
                  </a:cubicBezTo>
                  <a:cubicBezTo>
                    <a:pt x="278076" y="100807"/>
                    <a:pt x="279305" y="111645"/>
                    <a:pt x="272043" y="120024"/>
                  </a:cubicBezTo>
                  <a:cubicBezTo>
                    <a:pt x="264893" y="128404"/>
                    <a:pt x="284668" y="127845"/>
                    <a:pt x="295394" y="117566"/>
                  </a:cubicBezTo>
                  <a:cubicBezTo>
                    <a:pt x="306231" y="107399"/>
                    <a:pt x="308577" y="117008"/>
                    <a:pt x="306231" y="126616"/>
                  </a:cubicBezTo>
                  <a:cubicBezTo>
                    <a:pt x="303773" y="136225"/>
                    <a:pt x="281652" y="130750"/>
                    <a:pt x="273831" y="141587"/>
                  </a:cubicBezTo>
                  <a:cubicBezTo>
                    <a:pt x="266010" y="152425"/>
                    <a:pt x="242101" y="143934"/>
                    <a:pt x="231263" y="156000"/>
                  </a:cubicBezTo>
                  <a:cubicBezTo>
                    <a:pt x="220426" y="167955"/>
                    <a:pt x="240871" y="168625"/>
                    <a:pt x="255843" y="165608"/>
                  </a:cubicBezTo>
                  <a:cubicBezTo>
                    <a:pt x="270814" y="162592"/>
                    <a:pt x="298969" y="160804"/>
                    <a:pt x="309806" y="163262"/>
                  </a:cubicBezTo>
                  <a:cubicBezTo>
                    <a:pt x="320644" y="165608"/>
                    <a:pt x="303215" y="169295"/>
                    <a:pt x="285227" y="169295"/>
                  </a:cubicBezTo>
                  <a:cubicBezTo>
                    <a:pt x="267239" y="169295"/>
                    <a:pt x="261317" y="174658"/>
                    <a:pt x="261876" y="179462"/>
                  </a:cubicBezTo>
                  <a:cubicBezTo>
                    <a:pt x="262435" y="184267"/>
                    <a:pt x="236738" y="174100"/>
                    <a:pt x="235509" y="184825"/>
                  </a:cubicBezTo>
                  <a:cubicBezTo>
                    <a:pt x="234280" y="195663"/>
                    <a:pt x="259530" y="199797"/>
                    <a:pt x="262546" y="206388"/>
                  </a:cubicBezTo>
                  <a:cubicBezTo>
                    <a:pt x="265563" y="212980"/>
                    <a:pt x="282322" y="206947"/>
                    <a:pt x="288914" y="209405"/>
                  </a:cubicBezTo>
                  <a:cubicBezTo>
                    <a:pt x="295506" y="211751"/>
                    <a:pt x="278076" y="216556"/>
                    <a:pt x="275730" y="219572"/>
                  </a:cubicBezTo>
                  <a:cubicBezTo>
                    <a:pt x="273384" y="222589"/>
                    <a:pt x="294388" y="226834"/>
                    <a:pt x="297964" y="232756"/>
                  </a:cubicBezTo>
                  <a:cubicBezTo>
                    <a:pt x="301539" y="238789"/>
                    <a:pt x="316510" y="235772"/>
                    <a:pt x="315951" y="227393"/>
                  </a:cubicBezTo>
                  <a:cubicBezTo>
                    <a:pt x="315169" y="217002"/>
                    <a:pt x="329135" y="185384"/>
                    <a:pt x="347123" y="178904"/>
                  </a:cubicBezTo>
                  <a:cubicBezTo>
                    <a:pt x="365111" y="172312"/>
                    <a:pt x="354944" y="166279"/>
                    <a:pt x="357402" y="156112"/>
                  </a:cubicBezTo>
                  <a:cubicBezTo>
                    <a:pt x="359860" y="145945"/>
                    <a:pt x="374161" y="154324"/>
                    <a:pt x="370027" y="145945"/>
                  </a:cubicBezTo>
                  <a:cubicBezTo>
                    <a:pt x="365893" y="137565"/>
                    <a:pt x="368239" y="133990"/>
                    <a:pt x="379635" y="123153"/>
                  </a:cubicBezTo>
                  <a:cubicBezTo>
                    <a:pt x="391031" y="112315"/>
                    <a:pt x="398182" y="120136"/>
                    <a:pt x="411924" y="113544"/>
                  </a:cubicBezTo>
                  <a:cubicBezTo>
                    <a:pt x="425666" y="106952"/>
                    <a:pt x="432258" y="118348"/>
                    <a:pt x="417287" y="119577"/>
                  </a:cubicBezTo>
                  <a:cubicBezTo>
                    <a:pt x="404103" y="120695"/>
                    <a:pt x="410695" y="135778"/>
                    <a:pt x="421532" y="140023"/>
                  </a:cubicBezTo>
                  <a:cubicBezTo>
                    <a:pt x="432258" y="144157"/>
                    <a:pt x="422650" y="147844"/>
                    <a:pt x="431029" y="149632"/>
                  </a:cubicBezTo>
                  <a:cubicBezTo>
                    <a:pt x="439409" y="151419"/>
                    <a:pt x="437062" y="164044"/>
                    <a:pt x="426225" y="175440"/>
                  </a:cubicBezTo>
                  <a:cubicBezTo>
                    <a:pt x="415388" y="186836"/>
                    <a:pt x="429242" y="189294"/>
                    <a:pt x="452034" y="180803"/>
                  </a:cubicBezTo>
                  <a:cubicBezTo>
                    <a:pt x="474826" y="172424"/>
                    <a:pt x="460413" y="187954"/>
                    <a:pt x="467005" y="194545"/>
                  </a:cubicBezTo>
                  <a:cubicBezTo>
                    <a:pt x="473597" y="201137"/>
                    <a:pt x="491584" y="189741"/>
                    <a:pt x="501193" y="178345"/>
                  </a:cubicBezTo>
                  <a:cubicBezTo>
                    <a:pt x="510801" y="166949"/>
                    <a:pt x="525102" y="168849"/>
                    <a:pt x="524544" y="162704"/>
                  </a:cubicBezTo>
                  <a:cubicBezTo>
                    <a:pt x="523985" y="156112"/>
                    <a:pt x="513706" y="154324"/>
                    <a:pt x="505327" y="157899"/>
                  </a:cubicBezTo>
                  <a:cubicBezTo>
                    <a:pt x="496947" y="161475"/>
                    <a:pt x="475943" y="159128"/>
                    <a:pt x="483094" y="152537"/>
                  </a:cubicBezTo>
                  <a:cubicBezTo>
                    <a:pt x="490356" y="145945"/>
                    <a:pt x="489126" y="140582"/>
                    <a:pt x="478289" y="141699"/>
                  </a:cubicBezTo>
                  <a:cubicBezTo>
                    <a:pt x="467563" y="142928"/>
                    <a:pt x="448347" y="137565"/>
                    <a:pt x="457285" y="133878"/>
                  </a:cubicBezTo>
                  <a:cubicBezTo>
                    <a:pt x="466223" y="130303"/>
                    <a:pt x="450693" y="118348"/>
                    <a:pt x="442313" y="118907"/>
                  </a:cubicBezTo>
                  <a:cubicBezTo>
                    <a:pt x="433934" y="119466"/>
                    <a:pt x="436280" y="109857"/>
                    <a:pt x="436951" y="103265"/>
                  </a:cubicBezTo>
                  <a:cubicBezTo>
                    <a:pt x="437509" y="96674"/>
                    <a:pt x="412930" y="93657"/>
                    <a:pt x="417734" y="91311"/>
                  </a:cubicBezTo>
                  <a:cubicBezTo>
                    <a:pt x="422538" y="88964"/>
                    <a:pt x="407567" y="83490"/>
                    <a:pt x="403880" y="88294"/>
                  </a:cubicBezTo>
                  <a:cubicBezTo>
                    <a:pt x="400305" y="93098"/>
                    <a:pt x="393154" y="91869"/>
                    <a:pt x="393154" y="84719"/>
                  </a:cubicBezTo>
                  <a:cubicBezTo>
                    <a:pt x="393154" y="77457"/>
                    <a:pt x="375166" y="79356"/>
                    <a:pt x="368016" y="79915"/>
                  </a:cubicBezTo>
                  <a:cubicBezTo>
                    <a:pt x="360753" y="80473"/>
                    <a:pt x="364440" y="64385"/>
                    <a:pt x="357178" y="58910"/>
                  </a:cubicBezTo>
                  <a:cubicBezTo>
                    <a:pt x="350028" y="53547"/>
                    <a:pt x="340419" y="69748"/>
                    <a:pt x="334945" y="68519"/>
                  </a:cubicBezTo>
                  <a:cubicBezTo>
                    <a:pt x="329582" y="67290"/>
                    <a:pt x="339079" y="56564"/>
                    <a:pt x="342095" y="49302"/>
                  </a:cubicBezTo>
                  <a:cubicBezTo>
                    <a:pt x="345112" y="42151"/>
                    <a:pt x="316957" y="32543"/>
                    <a:pt x="313940" y="39693"/>
                  </a:cubicBezTo>
                  <a:cubicBezTo>
                    <a:pt x="310924" y="46955"/>
                    <a:pt x="305561" y="28856"/>
                    <a:pt x="299527" y="27068"/>
                  </a:cubicBezTo>
                  <a:cubicBezTo>
                    <a:pt x="293495" y="25281"/>
                    <a:pt x="298299" y="39023"/>
                    <a:pt x="292936" y="40252"/>
                  </a:cubicBezTo>
                  <a:cubicBezTo>
                    <a:pt x="287573" y="41481"/>
                    <a:pt x="280422" y="46844"/>
                    <a:pt x="289360" y="52877"/>
                  </a:cubicBezTo>
                  <a:cubicBezTo>
                    <a:pt x="298299" y="58910"/>
                    <a:pt x="307348" y="88853"/>
                    <a:pt x="306119" y="93657"/>
                  </a:cubicBezTo>
                  <a:cubicBezTo>
                    <a:pt x="305002" y="98461"/>
                    <a:pt x="277294" y="72094"/>
                    <a:pt x="276177" y="59469"/>
                  </a:cubicBezTo>
                  <a:cubicBezTo>
                    <a:pt x="274948" y="46955"/>
                    <a:pt x="261206" y="36677"/>
                    <a:pt x="257630" y="45615"/>
                  </a:cubicBezTo>
                  <a:cubicBezTo>
                    <a:pt x="254055" y="54665"/>
                    <a:pt x="243776" y="58240"/>
                    <a:pt x="246793" y="67178"/>
                  </a:cubicBezTo>
                  <a:cubicBezTo>
                    <a:pt x="249810" y="76228"/>
                    <a:pt x="239643" y="79133"/>
                    <a:pt x="239643" y="71982"/>
                  </a:cubicBezTo>
                  <a:cubicBezTo>
                    <a:pt x="239643" y="64832"/>
                    <a:pt x="224671" y="56340"/>
                    <a:pt x="219196" y="55782"/>
                  </a:cubicBezTo>
                  <a:cubicBezTo>
                    <a:pt x="213834" y="55223"/>
                    <a:pt x="233051" y="51648"/>
                    <a:pt x="241989" y="47402"/>
                  </a:cubicBezTo>
                  <a:cubicBezTo>
                    <a:pt x="250927" y="43157"/>
                    <a:pt x="234168" y="37235"/>
                    <a:pt x="226347" y="42040"/>
                  </a:cubicBezTo>
                  <a:cubicBezTo>
                    <a:pt x="218526" y="46844"/>
                    <a:pt x="208359" y="39023"/>
                    <a:pt x="203555" y="45615"/>
                  </a:cubicBezTo>
                  <a:cubicBezTo>
                    <a:pt x="198751" y="52207"/>
                    <a:pt x="192717" y="45615"/>
                    <a:pt x="184338" y="43827"/>
                  </a:cubicBezTo>
                  <a:cubicBezTo>
                    <a:pt x="175959" y="42040"/>
                    <a:pt x="168808" y="55782"/>
                    <a:pt x="162775" y="53436"/>
                  </a:cubicBezTo>
                  <a:cubicBezTo>
                    <a:pt x="156742" y="51089"/>
                    <a:pt x="153167" y="65390"/>
                    <a:pt x="162775" y="80473"/>
                  </a:cubicBezTo>
                  <a:cubicBezTo>
                    <a:pt x="172607" y="95333"/>
                    <a:pt x="179757" y="75557"/>
                    <a:pt x="191154" y="78015"/>
                  </a:cubicBezTo>
                  <a:close/>
                  <a:moveTo>
                    <a:pt x="166574" y="126504"/>
                  </a:moveTo>
                  <a:cubicBezTo>
                    <a:pt x="173724" y="128292"/>
                    <a:pt x="179199" y="140247"/>
                    <a:pt x="185791" y="139688"/>
                  </a:cubicBezTo>
                  <a:cubicBezTo>
                    <a:pt x="188807" y="139465"/>
                    <a:pt x="175623" y="124717"/>
                    <a:pt x="167803" y="116337"/>
                  </a:cubicBezTo>
                  <a:cubicBezTo>
                    <a:pt x="159982" y="107958"/>
                    <a:pt x="160652" y="99578"/>
                    <a:pt x="149815" y="102483"/>
                  </a:cubicBezTo>
                  <a:cubicBezTo>
                    <a:pt x="138977" y="105500"/>
                    <a:pt x="159423" y="124717"/>
                    <a:pt x="166574" y="126504"/>
                  </a:cubicBezTo>
                  <a:close/>
                  <a:moveTo>
                    <a:pt x="357178" y="29415"/>
                  </a:moveTo>
                  <a:cubicBezTo>
                    <a:pt x="362541" y="33548"/>
                    <a:pt x="348240" y="33772"/>
                    <a:pt x="354162" y="39582"/>
                  </a:cubicBezTo>
                  <a:cubicBezTo>
                    <a:pt x="372149" y="57569"/>
                    <a:pt x="442872" y="37235"/>
                    <a:pt x="452480" y="42598"/>
                  </a:cubicBezTo>
                  <a:cubicBezTo>
                    <a:pt x="462089" y="47961"/>
                    <a:pt x="393154" y="54553"/>
                    <a:pt x="396171" y="61815"/>
                  </a:cubicBezTo>
                  <a:cubicBezTo>
                    <a:pt x="399187" y="68966"/>
                    <a:pt x="455497" y="74999"/>
                    <a:pt x="459742" y="70194"/>
                  </a:cubicBezTo>
                  <a:cubicBezTo>
                    <a:pt x="463988" y="65390"/>
                    <a:pt x="473597" y="79803"/>
                    <a:pt x="492143" y="81032"/>
                  </a:cubicBezTo>
                  <a:cubicBezTo>
                    <a:pt x="510690" y="82261"/>
                    <a:pt x="508902" y="73881"/>
                    <a:pt x="522756" y="73211"/>
                  </a:cubicBezTo>
                  <a:cubicBezTo>
                    <a:pt x="536499" y="72652"/>
                    <a:pt x="556944" y="66061"/>
                    <a:pt x="557503" y="58240"/>
                  </a:cubicBezTo>
                  <a:cubicBezTo>
                    <a:pt x="558062" y="50419"/>
                    <a:pt x="598283" y="40922"/>
                    <a:pt x="594708" y="27627"/>
                  </a:cubicBezTo>
                  <a:cubicBezTo>
                    <a:pt x="591132" y="14443"/>
                    <a:pt x="552140" y="23493"/>
                    <a:pt x="541303" y="18018"/>
                  </a:cubicBezTo>
                  <a:cubicBezTo>
                    <a:pt x="530465" y="12656"/>
                    <a:pt x="505327" y="5393"/>
                    <a:pt x="501193" y="13773"/>
                  </a:cubicBezTo>
                  <a:cubicBezTo>
                    <a:pt x="497059" y="22152"/>
                    <a:pt x="489797" y="24610"/>
                    <a:pt x="486222" y="21035"/>
                  </a:cubicBezTo>
                  <a:cubicBezTo>
                    <a:pt x="482647" y="17460"/>
                    <a:pt x="488009" y="-1757"/>
                    <a:pt x="470692" y="3606"/>
                  </a:cubicBezTo>
                  <a:cubicBezTo>
                    <a:pt x="453263" y="9080"/>
                    <a:pt x="469463" y="27627"/>
                    <a:pt x="465888" y="29973"/>
                  </a:cubicBezTo>
                  <a:cubicBezTo>
                    <a:pt x="462312" y="32319"/>
                    <a:pt x="445553" y="26398"/>
                    <a:pt x="444325" y="18018"/>
                  </a:cubicBezTo>
                  <a:cubicBezTo>
                    <a:pt x="443095" y="9639"/>
                    <a:pt x="424549" y="26957"/>
                    <a:pt x="422203" y="16789"/>
                  </a:cubicBezTo>
                  <a:cubicBezTo>
                    <a:pt x="419745" y="6622"/>
                    <a:pt x="397623" y="-528"/>
                    <a:pt x="392819" y="31"/>
                  </a:cubicBezTo>
                  <a:cubicBezTo>
                    <a:pt x="388015" y="589"/>
                    <a:pt x="397623" y="7181"/>
                    <a:pt x="394606" y="11985"/>
                  </a:cubicBezTo>
                  <a:cubicBezTo>
                    <a:pt x="391590" y="16789"/>
                    <a:pt x="379635" y="7181"/>
                    <a:pt x="374831" y="6622"/>
                  </a:cubicBezTo>
                  <a:cubicBezTo>
                    <a:pt x="370027" y="6064"/>
                    <a:pt x="377848" y="16789"/>
                    <a:pt x="375390" y="21594"/>
                  </a:cubicBezTo>
                  <a:cubicBezTo>
                    <a:pt x="372932" y="26398"/>
                    <a:pt x="363435" y="7181"/>
                    <a:pt x="355055" y="7181"/>
                  </a:cubicBezTo>
                  <a:cubicBezTo>
                    <a:pt x="346676" y="7181"/>
                    <a:pt x="349693" y="16789"/>
                    <a:pt x="343659" y="17348"/>
                  </a:cubicBezTo>
                  <a:cubicBezTo>
                    <a:pt x="337403" y="18018"/>
                    <a:pt x="351816" y="25169"/>
                    <a:pt x="357178" y="294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D7339350-D9EF-3B25-3F4C-9ADFACD29953}"/>
                </a:ext>
              </a:extLst>
            </p:cNvPr>
            <p:cNvSpPr/>
            <p:nvPr/>
          </p:nvSpPr>
          <p:spPr>
            <a:xfrm>
              <a:off x="11179494" y="2115553"/>
              <a:ext cx="84129" cy="25974"/>
            </a:xfrm>
            <a:custGeom>
              <a:avLst/>
              <a:gdLst>
                <a:gd name="connsiteX0" fmla="*/ 34635 w 84129"/>
                <a:gd name="connsiteY0" fmla="*/ 667 h 25974"/>
                <a:gd name="connsiteX1" fmla="*/ 1005 w 84129"/>
                <a:gd name="connsiteY1" fmla="*/ 11057 h 25974"/>
                <a:gd name="connsiteX2" fmla="*/ 51394 w 84129"/>
                <a:gd name="connsiteY2" fmla="*/ 22230 h 25974"/>
                <a:gd name="connsiteX3" fmla="*/ 84130 w 84129"/>
                <a:gd name="connsiteY3" fmla="*/ 17425 h 25974"/>
                <a:gd name="connsiteX4" fmla="*/ 34635 w 84129"/>
                <a:gd name="connsiteY4" fmla="*/ 667 h 2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29" h="25974">
                  <a:moveTo>
                    <a:pt x="34635" y="667"/>
                  </a:moveTo>
                  <a:cubicBezTo>
                    <a:pt x="29049" y="4689"/>
                    <a:pt x="-6368" y="2678"/>
                    <a:pt x="1005" y="11057"/>
                  </a:cubicBezTo>
                  <a:cubicBezTo>
                    <a:pt x="7374" y="18208"/>
                    <a:pt x="37764" y="14297"/>
                    <a:pt x="51394" y="22230"/>
                  </a:cubicBezTo>
                  <a:cubicBezTo>
                    <a:pt x="64913" y="30274"/>
                    <a:pt x="84130" y="23794"/>
                    <a:pt x="84130" y="17425"/>
                  </a:cubicBezTo>
                  <a:cubicBezTo>
                    <a:pt x="84130" y="11057"/>
                    <a:pt x="40221" y="-3244"/>
                    <a:pt x="34635" y="66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16FE6212-407A-BDF1-F5C1-4AAD7856A54A}"/>
                </a:ext>
              </a:extLst>
            </p:cNvPr>
            <p:cNvSpPr/>
            <p:nvPr/>
          </p:nvSpPr>
          <p:spPr>
            <a:xfrm>
              <a:off x="9574359" y="2802626"/>
              <a:ext cx="459178" cy="455222"/>
            </a:xfrm>
            <a:custGeom>
              <a:avLst/>
              <a:gdLst>
                <a:gd name="connsiteX0" fmla="*/ 434359 w 459178"/>
                <a:gd name="connsiteY0" fmla="*/ 43388 h 455222"/>
                <a:gd name="connsiteX1" fmla="*/ 407209 w 459178"/>
                <a:gd name="connsiteY1" fmla="*/ 49756 h 455222"/>
                <a:gd name="connsiteX2" fmla="*/ 347995 w 459178"/>
                <a:gd name="connsiteY2" fmla="*/ 6630 h 455222"/>
                <a:gd name="connsiteX3" fmla="*/ 330454 w 459178"/>
                <a:gd name="connsiteY3" fmla="*/ 14674 h 455222"/>
                <a:gd name="connsiteX4" fmla="*/ 328890 w 459178"/>
                <a:gd name="connsiteY4" fmla="*/ 42605 h 455222"/>
                <a:gd name="connsiteX5" fmla="*/ 320957 w 459178"/>
                <a:gd name="connsiteY5" fmla="*/ 66626 h 455222"/>
                <a:gd name="connsiteX6" fmla="*/ 298500 w 459178"/>
                <a:gd name="connsiteY6" fmla="*/ 76235 h 455222"/>
                <a:gd name="connsiteX7" fmla="*/ 288110 w 459178"/>
                <a:gd name="connsiteY7" fmla="*/ 92212 h 455222"/>
                <a:gd name="connsiteX8" fmla="*/ 283306 w 459178"/>
                <a:gd name="connsiteY8" fmla="*/ 108188 h 455222"/>
                <a:gd name="connsiteX9" fmla="*/ 283306 w 459178"/>
                <a:gd name="connsiteY9" fmla="*/ 128969 h 455222"/>
                <a:gd name="connsiteX10" fmla="*/ 296936 w 459178"/>
                <a:gd name="connsiteY10" fmla="*/ 123383 h 455222"/>
                <a:gd name="connsiteX11" fmla="*/ 311349 w 459178"/>
                <a:gd name="connsiteY11" fmla="*/ 120143 h 455222"/>
                <a:gd name="connsiteX12" fmla="*/ 295372 w 459178"/>
                <a:gd name="connsiteY12" fmla="*/ 100144 h 455222"/>
                <a:gd name="connsiteX13" fmla="*/ 317717 w 459178"/>
                <a:gd name="connsiteY13" fmla="*/ 97798 h 455222"/>
                <a:gd name="connsiteX14" fmla="*/ 358497 w 459178"/>
                <a:gd name="connsiteY14" fmla="*/ 107406 h 455222"/>
                <a:gd name="connsiteX15" fmla="*/ 376150 w 459178"/>
                <a:gd name="connsiteY15" fmla="*/ 101038 h 455222"/>
                <a:gd name="connsiteX16" fmla="*/ 415254 w 459178"/>
                <a:gd name="connsiteY16" fmla="*/ 82715 h 455222"/>
                <a:gd name="connsiteX17" fmla="*/ 429666 w 459178"/>
                <a:gd name="connsiteY17" fmla="*/ 69866 h 455222"/>
                <a:gd name="connsiteX18" fmla="*/ 459162 w 459178"/>
                <a:gd name="connsiteY18" fmla="*/ 36349 h 455222"/>
                <a:gd name="connsiteX19" fmla="*/ 434359 w 459178"/>
                <a:gd name="connsiteY19" fmla="*/ 43388 h 455222"/>
                <a:gd name="connsiteX20" fmla="*/ 287216 w 459178"/>
                <a:gd name="connsiteY20" fmla="*/ 152879 h 455222"/>
                <a:gd name="connsiteX21" fmla="*/ 282412 w 459178"/>
                <a:gd name="connsiteY21" fmla="*/ 188855 h 455222"/>
                <a:gd name="connsiteX22" fmla="*/ 268781 w 459178"/>
                <a:gd name="connsiteY22" fmla="*/ 224830 h 455222"/>
                <a:gd name="connsiteX23" fmla="*/ 252022 w 459178"/>
                <a:gd name="connsiteY23" fmla="*/ 251198 h 455222"/>
                <a:gd name="connsiteX24" fmla="*/ 227219 w 459178"/>
                <a:gd name="connsiteY24" fmla="*/ 270415 h 455222"/>
                <a:gd name="connsiteX25" fmla="*/ 209566 w 459178"/>
                <a:gd name="connsiteY25" fmla="*/ 261588 h 455222"/>
                <a:gd name="connsiteX26" fmla="*/ 189567 w 459178"/>
                <a:gd name="connsiteY26" fmla="*/ 283151 h 455222"/>
                <a:gd name="connsiteX27" fmla="*/ 172808 w 459178"/>
                <a:gd name="connsiteY27" fmla="*/ 310301 h 455222"/>
                <a:gd name="connsiteX28" fmla="*/ 156049 w 459178"/>
                <a:gd name="connsiteY28" fmla="*/ 315887 h 455222"/>
                <a:gd name="connsiteX29" fmla="*/ 123314 w 459178"/>
                <a:gd name="connsiteY29" fmla="*/ 319909 h 455222"/>
                <a:gd name="connsiteX30" fmla="*/ 83316 w 459178"/>
                <a:gd name="connsiteY30" fmla="*/ 322367 h 455222"/>
                <a:gd name="connsiteX31" fmla="*/ 41754 w 459178"/>
                <a:gd name="connsiteY31" fmla="*/ 353539 h 455222"/>
                <a:gd name="connsiteX32" fmla="*/ 41754 w 459178"/>
                <a:gd name="connsiteY32" fmla="*/ 369515 h 455222"/>
                <a:gd name="connsiteX33" fmla="*/ 71361 w 459178"/>
                <a:gd name="connsiteY33" fmla="*/ 362253 h 455222"/>
                <a:gd name="connsiteX34" fmla="*/ 139291 w 459178"/>
                <a:gd name="connsiteY34" fmla="*/ 345494 h 455222"/>
                <a:gd name="connsiteX35" fmla="*/ 150463 w 459178"/>
                <a:gd name="connsiteY35" fmla="*/ 369515 h 455222"/>
                <a:gd name="connsiteX36" fmla="*/ 182417 w 459178"/>
                <a:gd name="connsiteY36" fmla="*/ 367951 h 455222"/>
                <a:gd name="connsiteX37" fmla="*/ 192026 w 459178"/>
                <a:gd name="connsiteY37" fmla="*/ 349517 h 455222"/>
                <a:gd name="connsiteX38" fmla="*/ 200070 w 459178"/>
                <a:gd name="connsiteY38" fmla="*/ 345494 h 455222"/>
                <a:gd name="connsiteX39" fmla="*/ 234369 w 459178"/>
                <a:gd name="connsiteY39" fmla="*/ 343036 h 455222"/>
                <a:gd name="connsiteX40" fmla="*/ 254368 w 459178"/>
                <a:gd name="connsiteY40" fmla="*/ 344601 h 455222"/>
                <a:gd name="connsiteX41" fmla="*/ 270345 w 459178"/>
                <a:gd name="connsiteY41" fmla="*/ 328624 h 455222"/>
                <a:gd name="connsiteX42" fmla="*/ 295931 w 459178"/>
                <a:gd name="connsiteY42" fmla="*/ 324602 h 455222"/>
                <a:gd name="connsiteX43" fmla="*/ 303192 w 459178"/>
                <a:gd name="connsiteY43" fmla="*/ 286280 h 455222"/>
                <a:gd name="connsiteX44" fmla="*/ 309561 w 459178"/>
                <a:gd name="connsiteY44" fmla="*/ 244718 h 455222"/>
                <a:gd name="connsiteX45" fmla="*/ 334364 w 459178"/>
                <a:gd name="connsiteY45" fmla="*/ 215110 h 455222"/>
                <a:gd name="connsiteX46" fmla="*/ 321627 w 459178"/>
                <a:gd name="connsiteY46" fmla="*/ 143159 h 455222"/>
                <a:gd name="connsiteX47" fmla="*/ 287216 w 459178"/>
                <a:gd name="connsiteY47" fmla="*/ 152879 h 455222"/>
                <a:gd name="connsiteX48" fmla="*/ 111471 w 459178"/>
                <a:gd name="connsiteY48" fmla="*/ 360689 h 455222"/>
                <a:gd name="connsiteX49" fmla="*/ 85886 w 459178"/>
                <a:gd name="connsiteY49" fmla="*/ 367951 h 455222"/>
                <a:gd name="connsiteX50" fmla="*/ 81863 w 459178"/>
                <a:gd name="connsiteY50" fmla="*/ 403927 h 455222"/>
                <a:gd name="connsiteX51" fmla="*/ 97059 w 459178"/>
                <a:gd name="connsiteY51" fmla="*/ 396777 h 455222"/>
                <a:gd name="connsiteX52" fmla="*/ 120297 w 459178"/>
                <a:gd name="connsiteY52" fmla="*/ 387950 h 455222"/>
                <a:gd name="connsiteX53" fmla="*/ 138732 w 459178"/>
                <a:gd name="connsiteY53" fmla="*/ 364041 h 455222"/>
                <a:gd name="connsiteX54" fmla="*/ 111471 w 459178"/>
                <a:gd name="connsiteY54" fmla="*/ 360689 h 455222"/>
                <a:gd name="connsiteX55" fmla="*/ 56278 w 459178"/>
                <a:gd name="connsiteY55" fmla="*/ 391972 h 455222"/>
                <a:gd name="connsiteX56" fmla="*/ 37955 w 459178"/>
                <a:gd name="connsiteY56" fmla="*/ 378342 h 455222"/>
                <a:gd name="connsiteX57" fmla="*/ 13152 w 459178"/>
                <a:gd name="connsiteY57" fmla="*/ 383928 h 455222"/>
                <a:gd name="connsiteX58" fmla="*/ 1980 w 459178"/>
                <a:gd name="connsiteY58" fmla="*/ 403145 h 455222"/>
                <a:gd name="connsiteX59" fmla="*/ 17174 w 459178"/>
                <a:gd name="connsiteY59" fmla="*/ 395212 h 455222"/>
                <a:gd name="connsiteX60" fmla="*/ 21196 w 459178"/>
                <a:gd name="connsiteY60" fmla="*/ 422362 h 455222"/>
                <a:gd name="connsiteX61" fmla="*/ 31587 w 459178"/>
                <a:gd name="connsiteY61" fmla="*/ 455098 h 455222"/>
                <a:gd name="connsiteX62" fmla="*/ 61976 w 459178"/>
                <a:gd name="connsiteY62" fmla="*/ 409513 h 455222"/>
                <a:gd name="connsiteX63" fmla="*/ 56278 w 459178"/>
                <a:gd name="connsiteY63" fmla="*/ 391972 h 45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59178" h="455222">
                  <a:moveTo>
                    <a:pt x="434359" y="43388"/>
                  </a:moveTo>
                  <a:cubicBezTo>
                    <a:pt x="428773" y="36237"/>
                    <a:pt x="419164" y="47409"/>
                    <a:pt x="407209" y="49756"/>
                  </a:cubicBezTo>
                  <a:cubicBezTo>
                    <a:pt x="395255" y="52214"/>
                    <a:pt x="357603" y="21042"/>
                    <a:pt x="347995" y="6630"/>
                  </a:cubicBezTo>
                  <a:cubicBezTo>
                    <a:pt x="338386" y="-7783"/>
                    <a:pt x="322410" y="4283"/>
                    <a:pt x="330454" y="14674"/>
                  </a:cubicBezTo>
                  <a:cubicBezTo>
                    <a:pt x="338498" y="25064"/>
                    <a:pt x="328890" y="28193"/>
                    <a:pt x="328890" y="42605"/>
                  </a:cubicBezTo>
                  <a:cubicBezTo>
                    <a:pt x="328890" y="57018"/>
                    <a:pt x="319281" y="57018"/>
                    <a:pt x="320957" y="66626"/>
                  </a:cubicBezTo>
                  <a:cubicBezTo>
                    <a:pt x="322521" y="76235"/>
                    <a:pt x="308108" y="74559"/>
                    <a:pt x="298500" y="76235"/>
                  </a:cubicBezTo>
                  <a:cubicBezTo>
                    <a:pt x="289004" y="77799"/>
                    <a:pt x="299394" y="87407"/>
                    <a:pt x="288110" y="92212"/>
                  </a:cubicBezTo>
                  <a:cubicBezTo>
                    <a:pt x="276937" y="97016"/>
                    <a:pt x="277719" y="104948"/>
                    <a:pt x="283306" y="108188"/>
                  </a:cubicBezTo>
                  <a:cubicBezTo>
                    <a:pt x="288892" y="111429"/>
                    <a:pt x="284870" y="121819"/>
                    <a:pt x="283306" y="128969"/>
                  </a:cubicBezTo>
                  <a:cubicBezTo>
                    <a:pt x="281741" y="136120"/>
                    <a:pt x="290456" y="130534"/>
                    <a:pt x="296936" y="123383"/>
                  </a:cubicBezTo>
                  <a:cubicBezTo>
                    <a:pt x="303304" y="116233"/>
                    <a:pt x="310008" y="126847"/>
                    <a:pt x="311349" y="120143"/>
                  </a:cubicBezTo>
                  <a:cubicBezTo>
                    <a:pt x="312912" y="112211"/>
                    <a:pt x="294590" y="108188"/>
                    <a:pt x="295372" y="100144"/>
                  </a:cubicBezTo>
                  <a:cubicBezTo>
                    <a:pt x="296154" y="92212"/>
                    <a:pt x="308108" y="102490"/>
                    <a:pt x="317717" y="97798"/>
                  </a:cubicBezTo>
                  <a:cubicBezTo>
                    <a:pt x="327326" y="92994"/>
                    <a:pt x="346542" y="97016"/>
                    <a:pt x="358497" y="107406"/>
                  </a:cubicBezTo>
                  <a:cubicBezTo>
                    <a:pt x="370452" y="117797"/>
                    <a:pt x="373691" y="113775"/>
                    <a:pt x="376150" y="101038"/>
                  </a:cubicBezTo>
                  <a:cubicBezTo>
                    <a:pt x="378496" y="88301"/>
                    <a:pt x="396931" y="82715"/>
                    <a:pt x="415254" y="82715"/>
                  </a:cubicBezTo>
                  <a:cubicBezTo>
                    <a:pt x="433688" y="82715"/>
                    <a:pt x="435253" y="73889"/>
                    <a:pt x="429666" y="69866"/>
                  </a:cubicBezTo>
                  <a:cubicBezTo>
                    <a:pt x="424080" y="65956"/>
                    <a:pt x="460056" y="42717"/>
                    <a:pt x="459162" y="36349"/>
                  </a:cubicBezTo>
                  <a:cubicBezTo>
                    <a:pt x="458268" y="29869"/>
                    <a:pt x="439946" y="50650"/>
                    <a:pt x="434359" y="43388"/>
                  </a:cubicBezTo>
                  <a:close/>
                  <a:moveTo>
                    <a:pt x="287216" y="152879"/>
                  </a:moveTo>
                  <a:cubicBezTo>
                    <a:pt x="279284" y="156901"/>
                    <a:pt x="273585" y="181592"/>
                    <a:pt x="282412" y="188855"/>
                  </a:cubicBezTo>
                  <a:cubicBezTo>
                    <a:pt x="291238" y="196005"/>
                    <a:pt x="267999" y="209636"/>
                    <a:pt x="268781" y="224830"/>
                  </a:cubicBezTo>
                  <a:cubicBezTo>
                    <a:pt x="269563" y="240025"/>
                    <a:pt x="254368" y="240025"/>
                    <a:pt x="252022" y="251198"/>
                  </a:cubicBezTo>
                  <a:cubicBezTo>
                    <a:pt x="249676" y="262370"/>
                    <a:pt x="240850" y="260024"/>
                    <a:pt x="227219" y="270415"/>
                  </a:cubicBezTo>
                  <a:cubicBezTo>
                    <a:pt x="213700" y="280805"/>
                    <a:pt x="206438" y="268739"/>
                    <a:pt x="209566" y="261588"/>
                  </a:cubicBezTo>
                  <a:cubicBezTo>
                    <a:pt x="212806" y="254326"/>
                    <a:pt x="188785" y="265610"/>
                    <a:pt x="189567" y="283151"/>
                  </a:cubicBezTo>
                  <a:cubicBezTo>
                    <a:pt x="190349" y="300692"/>
                    <a:pt x="167222" y="302368"/>
                    <a:pt x="172808" y="310301"/>
                  </a:cubicBezTo>
                  <a:cubicBezTo>
                    <a:pt x="178395" y="318345"/>
                    <a:pt x="155267" y="323149"/>
                    <a:pt x="156049" y="315887"/>
                  </a:cubicBezTo>
                  <a:cubicBezTo>
                    <a:pt x="156943" y="308737"/>
                    <a:pt x="141637" y="312759"/>
                    <a:pt x="123314" y="319909"/>
                  </a:cubicBezTo>
                  <a:cubicBezTo>
                    <a:pt x="104879" y="327171"/>
                    <a:pt x="93706" y="311977"/>
                    <a:pt x="83316" y="322367"/>
                  </a:cubicBezTo>
                  <a:cubicBezTo>
                    <a:pt x="72925" y="332758"/>
                    <a:pt x="55272" y="351192"/>
                    <a:pt x="41754" y="353539"/>
                  </a:cubicBezTo>
                  <a:cubicBezTo>
                    <a:pt x="28235" y="355885"/>
                    <a:pt x="36056" y="372420"/>
                    <a:pt x="41754" y="369515"/>
                  </a:cubicBezTo>
                  <a:cubicBezTo>
                    <a:pt x="51362" y="364711"/>
                    <a:pt x="66557" y="369515"/>
                    <a:pt x="71361" y="362253"/>
                  </a:cubicBezTo>
                  <a:cubicBezTo>
                    <a:pt x="76165" y="355103"/>
                    <a:pt x="115269" y="346276"/>
                    <a:pt x="139291" y="345494"/>
                  </a:cubicBezTo>
                  <a:cubicBezTo>
                    <a:pt x="163200" y="344601"/>
                    <a:pt x="148899" y="356667"/>
                    <a:pt x="150463" y="369515"/>
                  </a:cubicBezTo>
                  <a:cubicBezTo>
                    <a:pt x="152027" y="382364"/>
                    <a:pt x="172026" y="379906"/>
                    <a:pt x="182417" y="367951"/>
                  </a:cubicBezTo>
                  <a:cubicBezTo>
                    <a:pt x="192807" y="355997"/>
                    <a:pt x="200740" y="356779"/>
                    <a:pt x="192026" y="349517"/>
                  </a:cubicBezTo>
                  <a:cubicBezTo>
                    <a:pt x="183199" y="342366"/>
                    <a:pt x="193589" y="335998"/>
                    <a:pt x="200070" y="345494"/>
                  </a:cubicBezTo>
                  <a:cubicBezTo>
                    <a:pt x="206438" y="355103"/>
                    <a:pt x="226437" y="355885"/>
                    <a:pt x="234369" y="343036"/>
                  </a:cubicBezTo>
                  <a:cubicBezTo>
                    <a:pt x="242413" y="330300"/>
                    <a:pt x="244760" y="345494"/>
                    <a:pt x="254368" y="344601"/>
                  </a:cubicBezTo>
                  <a:cubicBezTo>
                    <a:pt x="263977" y="343819"/>
                    <a:pt x="269563" y="319797"/>
                    <a:pt x="270345" y="328624"/>
                  </a:cubicBezTo>
                  <a:cubicBezTo>
                    <a:pt x="271127" y="337450"/>
                    <a:pt x="286322" y="334992"/>
                    <a:pt x="295931" y="324602"/>
                  </a:cubicBezTo>
                  <a:cubicBezTo>
                    <a:pt x="305539" y="314211"/>
                    <a:pt x="296824" y="295776"/>
                    <a:pt x="303192" y="286280"/>
                  </a:cubicBezTo>
                  <a:cubicBezTo>
                    <a:pt x="309561" y="276671"/>
                    <a:pt x="315929" y="256672"/>
                    <a:pt x="309561" y="244718"/>
                  </a:cubicBezTo>
                  <a:cubicBezTo>
                    <a:pt x="303192" y="232763"/>
                    <a:pt x="323974" y="224719"/>
                    <a:pt x="334364" y="215110"/>
                  </a:cubicBezTo>
                  <a:cubicBezTo>
                    <a:pt x="344755" y="205502"/>
                    <a:pt x="322410" y="157571"/>
                    <a:pt x="321627" y="143159"/>
                  </a:cubicBezTo>
                  <a:cubicBezTo>
                    <a:pt x="320845" y="128969"/>
                    <a:pt x="295260" y="148857"/>
                    <a:pt x="287216" y="152879"/>
                  </a:cubicBezTo>
                  <a:close/>
                  <a:moveTo>
                    <a:pt x="111471" y="360689"/>
                  </a:moveTo>
                  <a:cubicBezTo>
                    <a:pt x="108231" y="369515"/>
                    <a:pt x="98622" y="365493"/>
                    <a:pt x="85886" y="367951"/>
                  </a:cubicBezTo>
                  <a:cubicBezTo>
                    <a:pt x="73149" y="370409"/>
                    <a:pt x="72702" y="400799"/>
                    <a:pt x="81863" y="403927"/>
                  </a:cubicBezTo>
                  <a:cubicBezTo>
                    <a:pt x="89126" y="406385"/>
                    <a:pt x="94712" y="406385"/>
                    <a:pt x="97059" y="396777"/>
                  </a:cubicBezTo>
                  <a:cubicBezTo>
                    <a:pt x="99516" y="387168"/>
                    <a:pt x="112253" y="383928"/>
                    <a:pt x="120297" y="387950"/>
                  </a:cubicBezTo>
                  <a:cubicBezTo>
                    <a:pt x="128230" y="391972"/>
                    <a:pt x="138732" y="375996"/>
                    <a:pt x="138732" y="364041"/>
                  </a:cubicBezTo>
                  <a:cubicBezTo>
                    <a:pt x="138620" y="351975"/>
                    <a:pt x="114599" y="351975"/>
                    <a:pt x="111471" y="360689"/>
                  </a:cubicBezTo>
                  <a:close/>
                  <a:moveTo>
                    <a:pt x="56278" y="391972"/>
                  </a:moveTo>
                  <a:cubicBezTo>
                    <a:pt x="56278" y="383928"/>
                    <a:pt x="38737" y="385604"/>
                    <a:pt x="37955" y="378342"/>
                  </a:cubicBezTo>
                  <a:cubicBezTo>
                    <a:pt x="37173" y="371080"/>
                    <a:pt x="25218" y="375102"/>
                    <a:pt x="13152" y="383928"/>
                  </a:cubicBezTo>
                  <a:cubicBezTo>
                    <a:pt x="1197" y="392754"/>
                    <a:pt x="-2825" y="394319"/>
                    <a:pt x="1980" y="403145"/>
                  </a:cubicBezTo>
                  <a:cubicBezTo>
                    <a:pt x="6784" y="411971"/>
                    <a:pt x="13934" y="403927"/>
                    <a:pt x="17174" y="395212"/>
                  </a:cubicBezTo>
                  <a:cubicBezTo>
                    <a:pt x="20414" y="386386"/>
                    <a:pt x="28347" y="408061"/>
                    <a:pt x="21196" y="422362"/>
                  </a:cubicBezTo>
                  <a:cubicBezTo>
                    <a:pt x="13934" y="436775"/>
                    <a:pt x="22090" y="456997"/>
                    <a:pt x="31587" y="455098"/>
                  </a:cubicBezTo>
                  <a:cubicBezTo>
                    <a:pt x="39519" y="453533"/>
                    <a:pt x="50022" y="424708"/>
                    <a:pt x="61976" y="409513"/>
                  </a:cubicBezTo>
                  <a:cubicBezTo>
                    <a:pt x="73819" y="394319"/>
                    <a:pt x="56278" y="399905"/>
                    <a:pt x="56278" y="39197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2A5A5569-BEF4-BE95-5D14-E3DE1916A482}"/>
                </a:ext>
              </a:extLst>
            </p:cNvPr>
            <p:cNvSpPr/>
            <p:nvPr/>
          </p:nvSpPr>
          <p:spPr>
            <a:xfrm>
              <a:off x="8092952" y="2516632"/>
              <a:ext cx="1619493" cy="1111972"/>
            </a:xfrm>
            <a:custGeom>
              <a:avLst/>
              <a:gdLst>
                <a:gd name="connsiteX0" fmla="*/ 1615222 w 1619493"/>
                <a:gd name="connsiteY0" fmla="*/ 198327 h 1111972"/>
                <a:gd name="connsiteX1" fmla="*/ 1593548 w 1619493"/>
                <a:gd name="connsiteY1" fmla="*/ 192741 h 1111972"/>
                <a:gd name="connsiteX2" fmla="*/ 1567180 w 1619493"/>
                <a:gd name="connsiteY2" fmla="*/ 202349 h 1111972"/>
                <a:gd name="connsiteX3" fmla="*/ 1543159 w 1619493"/>
                <a:gd name="connsiteY3" fmla="*/ 207935 h 1111972"/>
                <a:gd name="connsiteX4" fmla="*/ 1516792 w 1619493"/>
                <a:gd name="connsiteY4" fmla="*/ 197545 h 1111972"/>
                <a:gd name="connsiteX5" fmla="*/ 1511206 w 1619493"/>
                <a:gd name="connsiteY5" fmla="*/ 174418 h 1111972"/>
                <a:gd name="connsiteX6" fmla="*/ 1491988 w 1619493"/>
                <a:gd name="connsiteY6" fmla="*/ 161569 h 1111972"/>
                <a:gd name="connsiteX7" fmla="*/ 1464839 w 1619493"/>
                <a:gd name="connsiteY7" fmla="*/ 149614 h 1111972"/>
                <a:gd name="connsiteX8" fmla="*/ 1438360 w 1619493"/>
                <a:gd name="connsiteY8" fmla="*/ 140006 h 1111972"/>
                <a:gd name="connsiteX9" fmla="*/ 1427970 w 1619493"/>
                <a:gd name="connsiteY9" fmla="*/ 124811 h 1111972"/>
                <a:gd name="connsiteX10" fmla="*/ 1414339 w 1619493"/>
                <a:gd name="connsiteY10" fmla="*/ 92076 h 1111972"/>
                <a:gd name="connsiteX11" fmla="*/ 1398362 w 1619493"/>
                <a:gd name="connsiteY11" fmla="*/ 60122 h 1111972"/>
                <a:gd name="connsiteX12" fmla="*/ 1385626 w 1619493"/>
                <a:gd name="connsiteY12" fmla="*/ 35319 h 1111972"/>
                <a:gd name="connsiteX13" fmla="*/ 1368085 w 1619493"/>
                <a:gd name="connsiteY13" fmla="*/ 15320 h 1111972"/>
                <a:gd name="connsiteX14" fmla="*/ 1335349 w 1619493"/>
                <a:gd name="connsiteY14" fmla="*/ 5711 h 1111972"/>
                <a:gd name="connsiteX15" fmla="*/ 1304959 w 1619493"/>
                <a:gd name="connsiteY15" fmla="*/ 907 h 1111972"/>
                <a:gd name="connsiteX16" fmla="*/ 1264962 w 1619493"/>
                <a:gd name="connsiteY16" fmla="*/ 4147 h 1111972"/>
                <a:gd name="connsiteX17" fmla="*/ 1230550 w 1619493"/>
                <a:gd name="connsiteY17" fmla="*/ 15320 h 1111972"/>
                <a:gd name="connsiteX18" fmla="*/ 1232896 w 1619493"/>
                <a:gd name="connsiteY18" fmla="*/ 29732 h 1111972"/>
                <a:gd name="connsiteX19" fmla="*/ 1240829 w 1619493"/>
                <a:gd name="connsiteY19" fmla="*/ 48949 h 1111972"/>
                <a:gd name="connsiteX20" fmla="*/ 1228874 w 1619493"/>
                <a:gd name="connsiteY20" fmla="*/ 62580 h 1111972"/>
                <a:gd name="connsiteX21" fmla="*/ 1212115 w 1619493"/>
                <a:gd name="connsiteY21" fmla="*/ 88165 h 1111972"/>
                <a:gd name="connsiteX22" fmla="*/ 1199267 w 1619493"/>
                <a:gd name="connsiteY22" fmla="*/ 116097 h 1111972"/>
                <a:gd name="connsiteX23" fmla="*/ 1187312 w 1619493"/>
                <a:gd name="connsiteY23" fmla="*/ 128051 h 1111972"/>
                <a:gd name="connsiteX24" fmla="*/ 1161726 w 1619493"/>
                <a:gd name="connsiteY24" fmla="*/ 141682 h 1111972"/>
                <a:gd name="connsiteX25" fmla="*/ 1135359 w 1619493"/>
                <a:gd name="connsiteY25" fmla="*/ 134531 h 1111972"/>
                <a:gd name="connsiteX26" fmla="*/ 1129326 w 1619493"/>
                <a:gd name="connsiteY26" fmla="*/ 129951 h 1111972"/>
                <a:gd name="connsiteX27" fmla="*/ 1107651 w 1619493"/>
                <a:gd name="connsiteY27" fmla="*/ 173189 h 1111972"/>
                <a:gd name="connsiteX28" fmla="*/ 1105863 w 1619493"/>
                <a:gd name="connsiteY28" fmla="*/ 187043 h 1111972"/>
                <a:gd name="connsiteX29" fmla="*/ 1102400 w 1619493"/>
                <a:gd name="connsiteY29" fmla="*/ 201008 h 1111972"/>
                <a:gd name="connsiteX30" fmla="*/ 1130220 w 1619493"/>
                <a:gd name="connsiteY30" fmla="*/ 202796 h 1111972"/>
                <a:gd name="connsiteX31" fmla="*/ 1156364 w 1619493"/>
                <a:gd name="connsiteY31" fmla="*/ 206260 h 1111972"/>
                <a:gd name="connsiteX32" fmla="*/ 1182508 w 1619493"/>
                <a:gd name="connsiteY32" fmla="*/ 202796 h 1111972"/>
                <a:gd name="connsiteX33" fmla="*/ 1217366 w 1619493"/>
                <a:gd name="connsiteY33" fmla="*/ 239330 h 1111972"/>
                <a:gd name="connsiteX34" fmla="*/ 1189547 w 1619493"/>
                <a:gd name="connsiteY34" fmla="*/ 242794 h 1111972"/>
                <a:gd name="connsiteX35" fmla="*/ 1154688 w 1619493"/>
                <a:gd name="connsiteY35" fmla="*/ 249721 h 1111972"/>
                <a:gd name="connsiteX36" fmla="*/ 1121617 w 1619493"/>
                <a:gd name="connsiteY36" fmla="*/ 263687 h 1111972"/>
                <a:gd name="connsiteX37" fmla="*/ 1097261 w 1619493"/>
                <a:gd name="connsiteY37" fmla="*/ 286367 h 1111972"/>
                <a:gd name="connsiteX38" fmla="*/ 1057151 w 1619493"/>
                <a:gd name="connsiteY38" fmla="*/ 298545 h 1111972"/>
                <a:gd name="connsiteX39" fmla="*/ 1013689 w 1619493"/>
                <a:gd name="connsiteY39" fmla="*/ 302009 h 1111972"/>
                <a:gd name="connsiteX40" fmla="*/ 987546 w 1619493"/>
                <a:gd name="connsiteY40" fmla="*/ 308936 h 1111972"/>
                <a:gd name="connsiteX41" fmla="*/ 994585 w 1619493"/>
                <a:gd name="connsiteY41" fmla="*/ 340331 h 1111972"/>
                <a:gd name="connsiteX42" fmla="*/ 961514 w 1619493"/>
                <a:gd name="connsiteY42" fmla="*/ 366363 h 1111972"/>
                <a:gd name="connsiteX43" fmla="*/ 912801 w 1619493"/>
                <a:gd name="connsiteY43" fmla="*/ 387367 h 1111972"/>
                <a:gd name="connsiteX44" fmla="*/ 851799 w 1619493"/>
                <a:gd name="connsiteY44" fmla="*/ 389043 h 1111972"/>
                <a:gd name="connsiteX45" fmla="*/ 804762 w 1619493"/>
                <a:gd name="connsiteY45" fmla="*/ 413399 h 1111972"/>
                <a:gd name="connsiteX46" fmla="*/ 783869 w 1619493"/>
                <a:gd name="connsiteY46" fmla="*/ 402897 h 1111972"/>
                <a:gd name="connsiteX47" fmla="*/ 756049 w 1619493"/>
                <a:gd name="connsiteY47" fmla="*/ 395970 h 1111972"/>
                <a:gd name="connsiteX48" fmla="*/ 726442 w 1619493"/>
                <a:gd name="connsiteY48" fmla="*/ 388931 h 1111972"/>
                <a:gd name="connsiteX49" fmla="*/ 677729 w 1619493"/>
                <a:gd name="connsiteY49" fmla="*/ 378541 h 1111972"/>
                <a:gd name="connsiteX50" fmla="*/ 613264 w 1619493"/>
                <a:gd name="connsiteY50" fmla="*/ 376753 h 1111972"/>
                <a:gd name="connsiteX51" fmla="*/ 578406 w 1619493"/>
                <a:gd name="connsiteY51" fmla="*/ 373290 h 1111972"/>
                <a:gd name="connsiteX52" fmla="*/ 562764 w 1619493"/>
                <a:gd name="connsiteY52" fmla="*/ 345470 h 1111972"/>
                <a:gd name="connsiteX53" fmla="*/ 541871 w 1619493"/>
                <a:gd name="connsiteY53" fmla="*/ 322790 h 1111972"/>
                <a:gd name="connsiteX54" fmla="*/ 524442 w 1619493"/>
                <a:gd name="connsiteY54" fmla="*/ 310612 h 1111972"/>
                <a:gd name="connsiteX55" fmla="*/ 504108 w 1619493"/>
                <a:gd name="connsiteY55" fmla="*/ 298322 h 1111972"/>
                <a:gd name="connsiteX56" fmla="*/ 443217 w 1619493"/>
                <a:gd name="connsiteY56" fmla="*/ 283462 h 1111972"/>
                <a:gd name="connsiteX57" fmla="*/ 449362 w 1619493"/>
                <a:gd name="connsiteY57" fmla="*/ 261340 h 1111972"/>
                <a:gd name="connsiteX58" fmla="*/ 451038 w 1619493"/>
                <a:gd name="connsiteY58" fmla="*/ 234191 h 1111972"/>
                <a:gd name="connsiteX59" fmla="*/ 436625 w 1619493"/>
                <a:gd name="connsiteY59" fmla="*/ 213745 h 1111972"/>
                <a:gd name="connsiteX60" fmla="*/ 413386 w 1619493"/>
                <a:gd name="connsiteY60" fmla="*/ 194975 h 1111972"/>
                <a:gd name="connsiteX61" fmla="*/ 389030 w 1619493"/>
                <a:gd name="connsiteY61" fmla="*/ 181680 h 1111972"/>
                <a:gd name="connsiteX62" fmla="*/ 369702 w 1619493"/>
                <a:gd name="connsiteY62" fmla="*/ 156765 h 1111972"/>
                <a:gd name="connsiteX63" fmla="*/ 368808 w 1619493"/>
                <a:gd name="connsiteY63" fmla="*/ 153525 h 1111972"/>
                <a:gd name="connsiteX64" fmla="*/ 358529 w 1619493"/>
                <a:gd name="connsiteY64" fmla="*/ 151849 h 1111972"/>
                <a:gd name="connsiteX65" fmla="*/ 351490 w 1619493"/>
                <a:gd name="connsiteY65" fmla="*/ 147603 h 1111972"/>
                <a:gd name="connsiteX66" fmla="*/ 342105 w 1619493"/>
                <a:gd name="connsiteY66" fmla="*/ 165033 h 1111972"/>
                <a:gd name="connsiteX67" fmla="*/ 330486 w 1619493"/>
                <a:gd name="connsiteY67" fmla="*/ 180004 h 1111972"/>
                <a:gd name="connsiteX68" fmla="*/ 312833 w 1619493"/>
                <a:gd name="connsiteY68" fmla="*/ 200450 h 1111972"/>
                <a:gd name="connsiteX69" fmla="*/ 316743 w 1619493"/>
                <a:gd name="connsiteY69" fmla="*/ 222013 h 1111972"/>
                <a:gd name="connsiteX70" fmla="*/ 291270 w 1619493"/>
                <a:gd name="connsiteY70" fmla="*/ 231398 h 1111972"/>
                <a:gd name="connsiteX71" fmla="*/ 266355 w 1619493"/>
                <a:gd name="connsiteY71" fmla="*/ 229163 h 1111972"/>
                <a:gd name="connsiteX72" fmla="*/ 248032 w 1619493"/>
                <a:gd name="connsiteY72" fmla="*/ 229163 h 1111972"/>
                <a:gd name="connsiteX73" fmla="*/ 231497 w 1619493"/>
                <a:gd name="connsiteY73" fmla="*/ 281228 h 1111972"/>
                <a:gd name="connsiteX74" fmla="*/ 231497 w 1619493"/>
                <a:gd name="connsiteY74" fmla="*/ 293964 h 1111972"/>
                <a:gd name="connsiteX75" fmla="*/ 212168 w 1619493"/>
                <a:gd name="connsiteY75" fmla="*/ 288937 h 1111972"/>
                <a:gd name="connsiteX76" fmla="*/ 186694 w 1619493"/>
                <a:gd name="connsiteY76" fmla="*/ 293964 h 1111972"/>
                <a:gd name="connsiteX77" fmla="*/ 171164 w 1619493"/>
                <a:gd name="connsiteY77" fmla="*/ 304578 h 1111972"/>
                <a:gd name="connsiteX78" fmla="*/ 177197 w 1619493"/>
                <a:gd name="connsiteY78" fmla="*/ 327929 h 1111972"/>
                <a:gd name="connsiteX79" fmla="*/ 187923 w 1619493"/>
                <a:gd name="connsiteY79" fmla="*/ 357872 h 1111972"/>
                <a:gd name="connsiteX80" fmla="*/ 173511 w 1619493"/>
                <a:gd name="connsiteY80" fmla="*/ 378206 h 1111972"/>
                <a:gd name="connsiteX81" fmla="*/ 171723 w 1619493"/>
                <a:gd name="connsiteY81" fmla="*/ 394965 h 1111972"/>
                <a:gd name="connsiteX82" fmla="*/ 147702 w 1619493"/>
                <a:gd name="connsiteY82" fmla="*/ 406919 h 1111972"/>
                <a:gd name="connsiteX83" fmla="*/ 126698 w 1619493"/>
                <a:gd name="connsiteY83" fmla="*/ 418874 h 1111972"/>
                <a:gd name="connsiteX84" fmla="*/ 105134 w 1619493"/>
                <a:gd name="connsiteY84" fmla="*/ 430829 h 1111972"/>
                <a:gd name="connsiteX85" fmla="*/ 80555 w 1619493"/>
                <a:gd name="connsiteY85" fmla="*/ 438091 h 1111972"/>
                <a:gd name="connsiteX86" fmla="*/ 64354 w 1619493"/>
                <a:gd name="connsiteY86" fmla="*/ 448928 h 1111972"/>
                <a:gd name="connsiteX87" fmla="*/ 47595 w 1619493"/>
                <a:gd name="connsiteY87" fmla="*/ 443565 h 1111972"/>
                <a:gd name="connsiteX88" fmla="*/ 31395 w 1619493"/>
                <a:gd name="connsiteY88" fmla="*/ 448928 h 1111972"/>
                <a:gd name="connsiteX89" fmla="*/ 16424 w 1619493"/>
                <a:gd name="connsiteY89" fmla="*/ 458537 h 1111972"/>
                <a:gd name="connsiteX90" fmla="*/ 4469 w 1619493"/>
                <a:gd name="connsiteY90" fmla="*/ 465687 h 1111972"/>
                <a:gd name="connsiteX91" fmla="*/ 0 w 1619493"/>
                <a:gd name="connsiteY91" fmla="*/ 479094 h 1111972"/>
                <a:gd name="connsiteX92" fmla="*/ 4246 w 1619493"/>
                <a:gd name="connsiteY92" fmla="*/ 502557 h 1111972"/>
                <a:gd name="connsiteX93" fmla="*/ 30948 w 1619493"/>
                <a:gd name="connsiteY93" fmla="*/ 519651 h 1111972"/>
                <a:gd name="connsiteX94" fmla="*/ 36311 w 1619493"/>
                <a:gd name="connsiteY94" fmla="*/ 555962 h 1111972"/>
                <a:gd name="connsiteX95" fmla="*/ 35529 w 1619493"/>
                <a:gd name="connsiteY95" fmla="*/ 556073 h 1111972"/>
                <a:gd name="connsiteX96" fmla="*/ 60109 w 1619493"/>
                <a:gd name="connsiteY96" fmla="*/ 576072 h 1111972"/>
                <a:gd name="connsiteX97" fmla="*/ 73963 w 1619493"/>
                <a:gd name="connsiteY97" fmla="*/ 596407 h 1111972"/>
                <a:gd name="connsiteX98" fmla="*/ 95079 w 1619493"/>
                <a:gd name="connsiteY98" fmla="*/ 607579 h 1111972"/>
                <a:gd name="connsiteX99" fmla="*/ 96084 w 1619493"/>
                <a:gd name="connsiteY99" fmla="*/ 605010 h 1111972"/>
                <a:gd name="connsiteX100" fmla="*/ 106698 w 1619493"/>
                <a:gd name="connsiteY100" fmla="*/ 603892 h 1111972"/>
                <a:gd name="connsiteX101" fmla="*/ 112843 w 1619493"/>
                <a:gd name="connsiteY101" fmla="*/ 609032 h 1111972"/>
                <a:gd name="connsiteX102" fmla="*/ 143568 w 1619493"/>
                <a:gd name="connsiteY102" fmla="*/ 591491 h 1111972"/>
                <a:gd name="connsiteX103" fmla="*/ 174740 w 1619493"/>
                <a:gd name="connsiteY103" fmla="*/ 617299 h 1111972"/>
                <a:gd name="connsiteX104" fmla="*/ 147813 w 1619493"/>
                <a:gd name="connsiteY104" fmla="*/ 649700 h 1111972"/>
                <a:gd name="connsiteX105" fmla="*/ 136306 w 1619493"/>
                <a:gd name="connsiteY105" fmla="*/ 650817 h 1111972"/>
                <a:gd name="connsiteX106" fmla="*/ 134630 w 1619493"/>
                <a:gd name="connsiteY106" fmla="*/ 660425 h 1111972"/>
                <a:gd name="connsiteX107" fmla="*/ 149601 w 1619493"/>
                <a:gd name="connsiteY107" fmla="*/ 683888 h 1111972"/>
                <a:gd name="connsiteX108" fmla="*/ 133625 w 1619493"/>
                <a:gd name="connsiteY108" fmla="*/ 693496 h 1111972"/>
                <a:gd name="connsiteX109" fmla="*/ 127256 w 1619493"/>
                <a:gd name="connsiteY109" fmla="*/ 705228 h 1111972"/>
                <a:gd name="connsiteX110" fmla="*/ 136864 w 1619493"/>
                <a:gd name="connsiteY110" fmla="*/ 726567 h 1111972"/>
                <a:gd name="connsiteX111" fmla="*/ 159321 w 1619493"/>
                <a:gd name="connsiteY111" fmla="*/ 742544 h 1111972"/>
                <a:gd name="connsiteX112" fmla="*/ 175298 w 1619493"/>
                <a:gd name="connsiteY112" fmla="*/ 756398 h 1111972"/>
                <a:gd name="connsiteX113" fmla="*/ 187029 w 1619493"/>
                <a:gd name="connsiteY113" fmla="*/ 768129 h 1111972"/>
                <a:gd name="connsiteX114" fmla="*/ 186471 w 1619493"/>
                <a:gd name="connsiteY114" fmla="*/ 769805 h 1111972"/>
                <a:gd name="connsiteX115" fmla="*/ 203118 w 1619493"/>
                <a:gd name="connsiteY115" fmla="*/ 764666 h 1111972"/>
                <a:gd name="connsiteX116" fmla="*/ 224681 w 1619493"/>
                <a:gd name="connsiteY116" fmla="*/ 768911 h 1111972"/>
                <a:gd name="connsiteX117" fmla="*/ 279762 w 1619493"/>
                <a:gd name="connsiteY117" fmla="*/ 809021 h 1111972"/>
                <a:gd name="connsiteX118" fmla="*/ 331938 w 1619493"/>
                <a:gd name="connsiteY118" fmla="*/ 830026 h 1111972"/>
                <a:gd name="connsiteX119" fmla="*/ 367355 w 1619493"/>
                <a:gd name="connsiteY119" fmla="*/ 836617 h 1111972"/>
                <a:gd name="connsiteX120" fmla="*/ 373500 w 1619493"/>
                <a:gd name="connsiteY120" fmla="*/ 836729 h 1111972"/>
                <a:gd name="connsiteX121" fmla="*/ 382327 w 1619493"/>
                <a:gd name="connsiteY121" fmla="*/ 830026 h 1111972"/>
                <a:gd name="connsiteX122" fmla="*/ 390817 w 1619493"/>
                <a:gd name="connsiteY122" fmla="*/ 843879 h 1111972"/>
                <a:gd name="connsiteX123" fmla="*/ 392382 w 1619493"/>
                <a:gd name="connsiteY123" fmla="*/ 855722 h 1111972"/>
                <a:gd name="connsiteX124" fmla="*/ 398415 w 1619493"/>
                <a:gd name="connsiteY124" fmla="*/ 844326 h 1111972"/>
                <a:gd name="connsiteX125" fmla="*/ 417632 w 1619493"/>
                <a:gd name="connsiteY125" fmla="*/ 827568 h 1111972"/>
                <a:gd name="connsiteX126" fmla="*/ 439865 w 1619493"/>
                <a:gd name="connsiteY126" fmla="*/ 831143 h 1111972"/>
                <a:gd name="connsiteX127" fmla="*/ 471036 w 1619493"/>
                <a:gd name="connsiteY127" fmla="*/ 839634 h 1111972"/>
                <a:gd name="connsiteX128" fmla="*/ 480533 w 1619493"/>
                <a:gd name="connsiteY128" fmla="*/ 836394 h 1111972"/>
                <a:gd name="connsiteX129" fmla="*/ 493382 w 1619493"/>
                <a:gd name="connsiteY129" fmla="*/ 824663 h 1111972"/>
                <a:gd name="connsiteX130" fmla="*/ 504108 w 1619493"/>
                <a:gd name="connsiteY130" fmla="*/ 813937 h 1111972"/>
                <a:gd name="connsiteX131" fmla="*/ 527570 w 1619493"/>
                <a:gd name="connsiteY131" fmla="*/ 799077 h 1111972"/>
                <a:gd name="connsiteX132" fmla="*/ 559636 w 1619493"/>
                <a:gd name="connsiteY132" fmla="*/ 797960 h 1111972"/>
                <a:gd name="connsiteX133" fmla="*/ 573490 w 1619493"/>
                <a:gd name="connsiteY133" fmla="*/ 795837 h 1111972"/>
                <a:gd name="connsiteX134" fmla="*/ 584215 w 1619493"/>
                <a:gd name="connsiteY134" fmla="*/ 813937 h 1111972"/>
                <a:gd name="connsiteX135" fmla="*/ 599745 w 1619493"/>
                <a:gd name="connsiteY135" fmla="*/ 822428 h 1111972"/>
                <a:gd name="connsiteX136" fmla="*/ 604326 w 1619493"/>
                <a:gd name="connsiteY136" fmla="*/ 819747 h 1111972"/>
                <a:gd name="connsiteX137" fmla="*/ 622314 w 1619493"/>
                <a:gd name="connsiteY137" fmla="*/ 827568 h 1111972"/>
                <a:gd name="connsiteX138" fmla="*/ 628347 w 1619493"/>
                <a:gd name="connsiteY138" fmla="*/ 842539 h 1111972"/>
                <a:gd name="connsiteX139" fmla="*/ 639185 w 1619493"/>
                <a:gd name="connsiteY139" fmla="*/ 855722 h 1111972"/>
                <a:gd name="connsiteX140" fmla="*/ 632592 w 1619493"/>
                <a:gd name="connsiteY140" fmla="*/ 895385 h 1111972"/>
                <a:gd name="connsiteX141" fmla="*/ 610359 w 1619493"/>
                <a:gd name="connsiteY141" fmla="*/ 933149 h 1111972"/>
                <a:gd name="connsiteX142" fmla="*/ 615163 w 1619493"/>
                <a:gd name="connsiteY142" fmla="*/ 946332 h 1111972"/>
                <a:gd name="connsiteX143" fmla="*/ 639743 w 1619493"/>
                <a:gd name="connsiteY143" fmla="*/ 951136 h 1111972"/>
                <a:gd name="connsiteX144" fmla="*/ 648122 w 1619493"/>
                <a:gd name="connsiteY144" fmla="*/ 973370 h 1111972"/>
                <a:gd name="connsiteX145" fmla="*/ 658289 w 1619493"/>
                <a:gd name="connsiteY145" fmla="*/ 985325 h 1111972"/>
                <a:gd name="connsiteX146" fmla="*/ 658289 w 1619493"/>
                <a:gd name="connsiteY146" fmla="*/ 1003312 h 1111972"/>
                <a:gd name="connsiteX147" fmla="*/ 673261 w 1619493"/>
                <a:gd name="connsiteY147" fmla="*/ 1010463 h 1111972"/>
                <a:gd name="connsiteX148" fmla="*/ 690020 w 1619493"/>
                <a:gd name="connsiteY148" fmla="*/ 1019401 h 1111972"/>
                <a:gd name="connsiteX149" fmla="*/ 702197 w 1619493"/>
                <a:gd name="connsiteY149" fmla="*/ 1016943 h 1111972"/>
                <a:gd name="connsiteX150" fmla="*/ 715493 w 1619493"/>
                <a:gd name="connsiteY150" fmla="*/ 1029680 h 1111972"/>
                <a:gd name="connsiteX151" fmla="*/ 716611 w 1619493"/>
                <a:gd name="connsiteY151" fmla="*/ 1008340 h 1111972"/>
                <a:gd name="connsiteX152" fmla="*/ 720856 w 1619493"/>
                <a:gd name="connsiteY152" fmla="*/ 994486 h 1111972"/>
                <a:gd name="connsiteX153" fmla="*/ 738956 w 1619493"/>
                <a:gd name="connsiteY153" fmla="*/ 988006 h 1111972"/>
                <a:gd name="connsiteX154" fmla="*/ 759290 w 1619493"/>
                <a:gd name="connsiteY154" fmla="*/ 985883 h 1111972"/>
                <a:gd name="connsiteX155" fmla="*/ 782752 w 1619493"/>
                <a:gd name="connsiteY155" fmla="*/ 985883 h 1111972"/>
                <a:gd name="connsiteX156" fmla="*/ 800852 w 1619493"/>
                <a:gd name="connsiteY156" fmla="*/ 982643 h 1111972"/>
                <a:gd name="connsiteX157" fmla="*/ 822192 w 1619493"/>
                <a:gd name="connsiteY157" fmla="*/ 968789 h 1111972"/>
                <a:gd name="connsiteX158" fmla="*/ 844537 w 1619493"/>
                <a:gd name="connsiteY158" fmla="*/ 980520 h 1111972"/>
                <a:gd name="connsiteX159" fmla="*/ 852022 w 1619493"/>
                <a:gd name="connsiteY159" fmla="*/ 996497 h 1111972"/>
                <a:gd name="connsiteX160" fmla="*/ 878725 w 1619493"/>
                <a:gd name="connsiteY160" fmla="*/ 1016720 h 1111972"/>
                <a:gd name="connsiteX161" fmla="*/ 884311 w 1619493"/>
                <a:gd name="connsiteY161" fmla="*/ 1021189 h 1111972"/>
                <a:gd name="connsiteX162" fmla="*/ 900847 w 1619493"/>
                <a:gd name="connsiteY162" fmla="*/ 1016831 h 1111972"/>
                <a:gd name="connsiteX163" fmla="*/ 915594 w 1619493"/>
                <a:gd name="connsiteY163" fmla="*/ 1017613 h 1111972"/>
                <a:gd name="connsiteX164" fmla="*/ 931236 w 1619493"/>
                <a:gd name="connsiteY164" fmla="*/ 1017613 h 1111972"/>
                <a:gd name="connsiteX165" fmla="*/ 938386 w 1619493"/>
                <a:gd name="connsiteY165" fmla="*/ 1028786 h 1111972"/>
                <a:gd name="connsiteX166" fmla="*/ 944420 w 1619493"/>
                <a:gd name="connsiteY166" fmla="*/ 1052360 h 1111972"/>
                <a:gd name="connsiteX167" fmla="*/ 951682 w 1619493"/>
                <a:gd name="connsiteY167" fmla="*/ 1040741 h 1111972"/>
                <a:gd name="connsiteX168" fmla="*/ 989669 w 1619493"/>
                <a:gd name="connsiteY168" fmla="*/ 1017949 h 1111972"/>
                <a:gd name="connsiteX169" fmla="*/ 1042403 w 1619493"/>
                <a:gd name="connsiteY169" fmla="*/ 987224 h 1111972"/>
                <a:gd name="connsiteX170" fmla="*/ 1068770 w 1619493"/>
                <a:gd name="connsiteY170" fmla="*/ 988006 h 1111972"/>
                <a:gd name="connsiteX171" fmla="*/ 1115472 w 1619493"/>
                <a:gd name="connsiteY171" fmla="*/ 980409 h 1111972"/>
                <a:gd name="connsiteX172" fmla="*/ 1131449 w 1619493"/>
                <a:gd name="connsiteY172" fmla="*/ 966443 h 1111972"/>
                <a:gd name="connsiteX173" fmla="*/ 1147426 w 1619493"/>
                <a:gd name="connsiteY173" fmla="*/ 953594 h 1111972"/>
                <a:gd name="connsiteX174" fmla="*/ 1163067 w 1619493"/>
                <a:gd name="connsiteY174" fmla="*/ 937171 h 1111972"/>
                <a:gd name="connsiteX175" fmla="*/ 1181390 w 1619493"/>
                <a:gd name="connsiteY175" fmla="*/ 925551 h 1111972"/>
                <a:gd name="connsiteX176" fmla="*/ 1195021 w 1619493"/>
                <a:gd name="connsiteY176" fmla="*/ 912368 h 1111972"/>
                <a:gd name="connsiteX177" fmla="*/ 1206640 w 1619493"/>
                <a:gd name="connsiteY177" fmla="*/ 902312 h 1111972"/>
                <a:gd name="connsiteX178" fmla="*/ 1210216 w 1619493"/>
                <a:gd name="connsiteY178" fmla="*/ 881531 h 1111972"/>
                <a:gd name="connsiteX179" fmla="*/ 1206640 w 1619493"/>
                <a:gd name="connsiteY179" fmla="*/ 868348 h 1111972"/>
                <a:gd name="connsiteX180" fmla="*/ 1225410 w 1619493"/>
                <a:gd name="connsiteY180" fmla="*/ 859521 h 1111972"/>
                <a:gd name="connsiteX181" fmla="*/ 1237812 w 1619493"/>
                <a:gd name="connsiteY181" fmla="*/ 840751 h 1111972"/>
                <a:gd name="connsiteX182" fmla="*/ 1255353 w 1619493"/>
                <a:gd name="connsiteY182" fmla="*/ 824327 h 1111972"/>
                <a:gd name="connsiteX183" fmla="*/ 1260939 w 1619493"/>
                <a:gd name="connsiteY183" fmla="*/ 802429 h 1111972"/>
                <a:gd name="connsiteX184" fmla="*/ 1265408 w 1619493"/>
                <a:gd name="connsiteY184" fmla="*/ 792039 h 1111972"/>
                <a:gd name="connsiteX185" fmla="*/ 1277028 w 1619493"/>
                <a:gd name="connsiteY185" fmla="*/ 775727 h 1111972"/>
                <a:gd name="connsiteX186" fmla="*/ 1265855 w 1619493"/>
                <a:gd name="connsiteY186" fmla="*/ 772598 h 1111972"/>
                <a:gd name="connsiteX187" fmla="*/ 1250325 w 1619493"/>
                <a:gd name="connsiteY187" fmla="*/ 767012 h 1111972"/>
                <a:gd name="connsiteX188" fmla="*/ 1240717 w 1619493"/>
                <a:gd name="connsiteY188" fmla="*/ 761426 h 1111972"/>
                <a:gd name="connsiteX189" fmla="*/ 1269096 w 1619493"/>
                <a:gd name="connsiteY189" fmla="*/ 747460 h 1111972"/>
                <a:gd name="connsiteX190" fmla="*/ 1252672 w 1619493"/>
                <a:gd name="connsiteY190" fmla="*/ 732601 h 1111972"/>
                <a:gd name="connsiteX191" fmla="*/ 1228762 w 1619493"/>
                <a:gd name="connsiteY191" fmla="*/ 715059 h 1111972"/>
                <a:gd name="connsiteX192" fmla="*/ 1243957 w 1619493"/>
                <a:gd name="connsiteY192" fmla="*/ 714277 h 1111972"/>
                <a:gd name="connsiteX193" fmla="*/ 1267978 w 1619493"/>
                <a:gd name="connsiteY193" fmla="*/ 719082 h 1111972"/>
                <a:gd name="connsiteX194" fmla="*/ 1245186 w 1619493"/>
                <a:gd name="connsiteY194" fmla="*/ 693496 h 1111972"/>
                <a:gd name="connsiteX195" fmla="*/ 1240382 w 1619493"/>
                <a:gd name="connsiteY195" fmla="*/ 677073 h 1111972"/>
                <a:gd name="connsiteX196" fmla="*/ 1223176 w 1619493"/>
                <a:gd name="connsiteY196" fmla="*/ 644337 h 1111972"/>
                <a:gd name="connsiteX197" fmla="*/ 1199267 w 1619493"/>
                <a:gd name="connsiteY197" fmla="*/ 627578 h 1111972"/>
                <a:gd name="connsiteX198" fmla="*/ 1212115 w 1619493"/>
                <a:gd name="connsiteY198" fmla="*/ 602440 h 1111972"/>
                <a:gd name="connsiteX199" fmla="*/ 1224852 w 1619493"/>
                <a:gd name="connsiteY199" fmla="*/ 588027 h 1111972"/>
                <a:gd name="connsiteX200" fmla="*/ 1239712 w 1619493"/>
                <a:gd name="connsiteY200" fmla="*/ 577637 h 1111972"/>
                <a:gd name="connsiteX201" fmla="*/ 1256135 w 1619493"/>
                <a:gd name="connsiteY201" fmla="*/ 569257 h 1111972"/>
                <a:gd name="connsiteX202" fmla="*/ 1286860 w 1619493"/>
                <a:gd name="connsiteY202" fmla="*/ 560096 h 1111972"/>
                <a:gd name="connsiteX203" fmla="*/ 1271330 w 1619493"/>
                <a:gd name="connsiteY203" fmla="*/ 542890 h 1111972"/>
                <a:gd name="connsiteX204" fmla="*/ 1244962 w 1619493"/>
                <a:gd name="connsiteY204" fmla="*/ 532052 h 1111972"/>
                <a:gd name="connsiteX205" fmla="*/ 1208987 w 1619493"/>
                <a:gd name="connsiteY205" fmla="*/ 555627 h 1111972"/>
                <a:gd name="connsiteX206" fmla="*/ 1192228 w 1619493"/>
                <a:gd name="connsiteY206" fmla="*/ 534063 h 1111972"/>
                <a:gd name="connsiteX207" fmla="*/ 1164297 w 1619493"/>
                <a:gd name="connsiteY207" fmla="*/ 524455 h 1111972"/>
                <a:gd name="connsiteX208" fmla="*/ 1163849 w 1619493"/>
                <a:gd name="connsiteY208" fmla="*/ 490937 h 1111972"/>
                <a:gd name="connsiteX209" fmla="*/ 1197367 w 1619493"/>
                <a:gd name="connsiteY209" fmla="*/ 480994 h 1111972"/>
                <a:gd name="connsiteX210" fmla="*/ 1228986 w 1619493"/>
                <a:gd name="connsiteY210" fmla="*/ 458984 h 1111972"/>
                <a:gd name="connsiteX211" fmla="*/ 1274905 w 1619493"/>
                <a:gd name="connsiteY211" fmla="*/ 440996 h 1111972"/>
                <a:gd name="connsiteX212" fmla="*/ 1256582 w 1619493"/>
                <a:gd name="connsiteY212" fmla="*/ 477754 h 1111972"/>
                <a:gd name="connsiteX213" fmla="*/ 1252560 w 1619493"/>
                <a:gd name="connsiteY213" fmla="*/ 498535 h 1111972"/>
                <a:gd name="connsiteX214" fmla="*/ 1271330 w 1619493"/>
                <a:gd name="connsiteY214" fmla="*/ 498199 h 1111972"/>
                <a:gd name="connsiteX215" fmla="*/ 1321271 w 1619493"/>
                <a:gd name="connsiteY215" fmla="*/ 470268 h 1111972"/>
                <a:gd name="connsiteX216" fmla="*/ 1334343 w 1619493"/>
                <a:gd name="connsiteY216" fmla="*/ 468592 h 1111972"/>
                <a:gd name="connsiteX217" fmla="*/ 1341940 w 1619493"/>
                <a:gd name="connsiteY217" fmla="*/ 456637 h 1111972"/>
                <a:gd name="connsiteX218" fmla="*/ 1392441 w 1619493"/>
                <a:gd name="connsiteY218" fmla="*/ 428706 h 1111972"/>
                <a:gd name="connsiteX219" fmla="*/ 1409870 w 1619493"/>
                <a:gd name="connsiteY219" fmla="*/ 409601 h 1111972"/>
                <a:gd name="connsiteX220" fmla="*/ 1427299 w 1619493"/>
                <a:gd name="connsiteY220" fmla="*/ 416640 h 1111972"/>
                <a:gd name="connsiteX221" fmla="*/ 1444728 w 1619493"/>
                <a:gd name="connsiteY221" fmla="*/ 411388 h 1111972"/>
                <a:gd name="connsiteX222" fmla="*/ 1455231 w 1619493"/>
                <a:gd name="connsiteY222" fmla="*/ 400886 h 1111972"/>
                <a:gd name="connsiteX223" fmla="*/ 1474448 w 1619493"/>
                <a:gd name="connsiteY223" fmla="*/ 387032 h 1111972"/>
                <a:gd name="connsiteX224" fmla="*/ 1490089 w 1619493"/>
                <a:gd name="connsiteY224" fmla="*/ 366028 h 1111972"/>
                <a:gd name="connsiteX225" fmla="*/ 1512770 w 1619493"/>
                <a:gd name="connsiteY225" fmla="*/ 374742 h 1111972"/>
                <a:gd name="connsiteX226" fmla="*/ 1520143 w 1619493"/>
                <a:gd name="connsiteY226" fmla="*/ 375859 h 1111972"/>
                <a:gd name="connsiteX227" fmla="*/ 1526736 w 1619493"/>
                <a:gd name="connsiteY227" fmla="*/ 370832 h 1111972"/>
                <a:gd name="connsiteX228" fmla="*/ 1524836 w 1619493"/>
                <a:gd name="connsiteY228" fmla="*/ 345023 h 1111972"/>
                <a:gd name="connsiteX229" fmla="*/ 1523272 w 1619493"/>
                <a:gd name="connsiteY229" fmla="*/ 322678 h 1111972"/>
                <a:gd name="connsiteX230" fmla="*/ 1527294 w 1619493"/>
                <a:gd name="connsiteY230" fmla="*/ 303461 h 1111972"/>
                <a:gd name="connsiteX231" fmla="*/ 1549639 w 1619493"/>
                <a:gd name="connsiteY231" fmla="*/ 293071 h 1111972"/>
                <a:gd name="connsiteX232" fmla="*/ 1573660 w 1619493"/>
                <a:gd name="connsiteY232" fmla="*/ 293071 h 1111972"/>
                <a:gd name="connsiteX233" fmla="*/ 1586509 w 1619493"/>
                <a:gd name="connsiteY233" fmla="*/ 275530 h 1111972"/>
                <a:gd name="connsiteX234" fmla="*/ 1602485 w 1619493"/>
                <a:gd name="connsiteY234" fmla="*/ 254749 h 1111972"/>
                <a:gd name="connsiteX235" fmla="*/ 1616899 w 1619493"/>
                <a:gd name="connsiteY235" fmla="*/ 220337 h 1111972"/>
                <a:gd name="connsiteX236" fmla="*/ 1615222 w 1619493"/>
                <a:gd name="connsiteY236" fmla="*/ 198327 h 1111972"/>
                <a:gd name="connsiteX237" fmla="*/ 1223511 w 1619493"/>
                <a:gd name="connsiteY237" fmla="*/ 955270 h 1111972"/>
                <a:gd name="connsiteX238" fmla="*/ 1237924 w 1619493"/>
                <a:gd name="connsiteY238" fmla="*/ 1001637 h 1111972"/>
                <a:gd name="connsiteX239" fmla="*/ 1271441 w 1619493"/>
                <a:gd name="connsiteY239" fmla="*/ 917730 h 1111972"/>
                <a:gd name="connsiteX240" fmla="*/ 1223511 w 1619493"/>
                <a:gd name="connsiteY240" fmla="*/ 955270 h 1111972"/>
                <a:gd name="connsiteX241" fmla="*/ 938163 w 1619493"/>
                <a:gd name="connsiteY241" fmla="*/ 1063980 h 1111972"/>
                <a:gd name="connsiteX242" fmla="*/ 911795 w 1619493"/>
                <a:gd name="connsiteY242" fmla="*/ 1100738 h 1111972"/>
                <a:gd name="connsiteX243" fmla="*/ 957380 w 1619493"/>
                <a:gd name="connsiteY243" fmla="*/ 1098280 h 1111972"/>
                <a:gd name="connsiteX244" fmla="*/ 971792 w 1619493"/>
                <a:gd name="connsiteY244" fmla="*/ 1066326 h 1111972"/>
                <a:gd name="connsiteX245" fmla="*/ 938163 w 1619493"/>
                <a:gd name="connsiteY245" fmla="*/ 1063980 h 111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619493" h="1111972">
                  <a:moveTo>
                    <a:pt x="1615222" y="198327"/>
                  </a:moveTo>
                  <a:cubicBezTo>
                    <a:pt x="1616005" y="183914"/>
                    <a:pt x="1599134" y="188718"/>
                    <a:pt x="1593548" y="192741"/>
                  </a:cubicBezTo>
                  <a:cubicBezTo>
                    <a:pt x="1587961" y="196763"/>
                    <a:pt x="1571985" y="192741"/>
                    <a:pt x="1567180" y="202349"/>
                  </a:cubicBezTo>
                  <a:cubicBezTo>
                    <a:pt x="1562376" y="211958"/>
                    <a:pt x="1554443" y="206371"/>
                    <a:pt x="1543159" y="207935"/>
                  </a:cubicBezTo>
                  <a:cubicBezTo>
                    <a:pt x="1531986" y="209500"/>
                    <a:pt x="1516010" y="204695"/>
                    <a:pt x="1516792" y="197545"/>
                  </a:cubicBezTo>
                  <a:cubicBezTo>
                    <a:pt x="1517574" y="190394"/>
                    <a:pt x="1510423" y="183132"/>
                    <a:pt x="1511206" y="174418"/>
                  </a:cubicBezTo>
                  <a:cubicBezTo>
                    <a:pt x="1511988" y="165591"/>
                    <a:pt x="1500033" y="169613"/>
                    <a:pt x="1491988" y="161569"/>
                  </a:cubicBezTo>
                  <a:cubicBezTo>
                    <a:pt x="1483944" y="153637"/>
                    <a:pt x="1468079" y="147939"/>
                    <a:pt x="1464839" y="149614"/>
                  </a:cubicBezTo>
                  <a:cubicBezTo>
                    <a:pt x="1461599" y="151179"/>
                    <a:pt x="1452103" y="140788"/>
                    <a:pt x="1438360" y="140006"/>
                  </a:cubicBezTo>
                  <a:cubicBezTo>
                    <a:pt x="1424842" y="139224"/>
                    <a:pt x="1426405" y="130398"/>
                    <a:pt x="1427970" y="124811"/>
                  </a:cubicBezTo>
                  <a:cubicBezTo>
                    <a:pt x="1429534" y="119225"/>
                    <a:pt x="1416797" y="101572"/>
                    <a:pt x="1414339" y="92076"/>
                  </a:cubicBezTo>
                  <a:cubicBezTo>
                    <a:pt x="1411881" y="82467"/>
                    <a:pt x="1402385" y="80903"/>
                    <a:pt x="1398362" y="60122"/>
                  </a:cubicBezTo>
                  <a:cubicBezTo>
                    <a:pt x="1394340" y="39341"/>
                    <a:pt x="1383167" y="44927"/>
                    <a:pt x="1385626" y="35319"/>
                  </a:cubicBezTo>
                  <a:cubicBezTo>
                    <a:pt x="1388083" y="25710"/>
                    <a:pt x="1371995" y="20906"/>
                    <a:pt x="1368085" y="15320"/>
                  </a:cubicBezTo>
                  <a:cubicBezTo>
                    <a:pt x="1364063" y="9734"/>
                    <a:pt x="1347304" y="12080"/>
                    <a:pt x="1335349" y="5711"/>
                  </a:cubicBezTo>
                  <a:cubicBezTo>
                    <a:pt x="1323394" y="-657"/>
                    <a:pt x="1316132" y="4147"/>
                    <a:pt x="1304959" y="907"/>
                  </a:cubicBezTo>
                  <a:cubicBezTo>
                    <a:pt x="1293787" y="-2333"/>
                    <a:pt x="1268202" y="4147"/>
                    <a:pt x="1264962" y="4147"/>
                  </a:cubicBezTo>
                  <a:cubicBezTo>
                    <a:pt x="1261721" y="4147"/>
                    <a:pt x="1241723" y="125"/>
                    <a:pt x="1230550" y="15320"/>
                  </a:cubicBezTo>
                  <a:cubicBezTo>
                    <a:pt x="1219377" y="30515"/>
                    <a:pt x="1228203" y="29732"/>
                    <a:pt x="1232896" y="29732"/>
                  </a:cubicBezTo>
                  <a:cubicBezTo>
                    <a:pt x="1237701" y="29732"/>
                    <a:pt x="1240158" y="44145"/>
                    <a:pt x="1240829" y="48949"/>
                  </a:cubicBezTo>
                  <a:cubicBezTo>
                    <a:pt x="1241723" y="53754"/>
                    <a:pt x="1232896" y="60904"/>
                    <a:pt x="1228874" y="62580"/>
                  </a:cubicBezTo>
                  <a:cubicBezTo>
                    <a:pt x="1224852" y="64144"/>
                    <a:pt x="1213679" y="81797"/>
                    <a:pt x="1212115" y="88165"/>
                  </a:cubicBezTo>
                  <a:cubicBezTo>
                    <a:pt x="1210551" y="94534"/>
                    <a:pt x="1197703" y="110510"/>
                    <a:pt x="1199267" y="116097"/>
                  </a:cubicBezTo>
                  <a:cubicBezTo>
                    <a:pt x="1200830" y="121683"/>
                    <a:pt x="1192898" y="127269"/>
                    <a:pt x="1187312" y="128051"/>
                  </a:cubicBezTo>
                  <a:cubicBezTo>
                    <a:pt x="1181726" y="128833"/>
                    <a:pt x="1166531" y="140006"/>
                    <a:pt x="1161726" y="141682"/>
                  </a:cubicBezTo>
                  <a:cubicBezTo>
                    <a:pt x="1156922" y="143246"/>
                    <a:pt x="1137818" y="140118"/>
                    <a:pt x="1135359" y="134531"/>
                  </a:cubicBezTo>
                  <a:cubicBezTo>
                    <a:pt x="1134577" y="132744"/>
                    <a:pt x="1132231" y="131180"/>
                    <a:pt x="1129326" y="129951"/>
                  </a:cubicBezTo>
                  <a:lnTo>
                    <a:pt x="1107651" y="173189"/>
                  </a:lnTo>
                  <a:lnTo>
                    <a:pt x="1105863" y="187043"/>
                  </a:lnTo>
                  <a:cubicBezTo>
                    <a:pt x="1105863" y="187043"/>
                    <a:pt x="1092010" y="190506"/>
                    <a:pt x="1102400" y="201008"/>
                  </a:cubicBezTo>
                  <a:cubicBezTo>
                    <a:pt x="1112902" y="211511"/>
                    <a:pt x="1114578" y="202796"/>
                    <a:pt x="1130220" y="202796"/>
                  </a:cubicBezTo>
                  <a:cubicBezTo>
                    <a:pt x="1145862" y="202796"/>
                    <a:pt x="1152788" y="214974"/>
                    <a:pt x="1156364" y="206260"/>
                  </a:cubicBezTo>
                  <a:cubicBezTo>
                    <a:pt x="1159827" y="197545"/>
                    <a:pt x="1173793" y="192294"/>
                    <a:pt x="1182508" y="202796"/>
                  </a:cubicBezTo>
                  <a:cubicBezTo>
                    <a:pt x="1191222" y="213186"/>
                    <a:pt x="1219042" y="230728"/>
                    <a:pt x="1217366" y="239330"/>
                  </a:cubicBezTo>
                  <a:cubicBezTo>
                    <a:pt x="1215578" y="248045"/>
                    <a:pt x="1199937" y="246369"/>
                    <a:pt x="1189547" y="242794"/>
                  </a:cubicBezTo>
                  <a:cubicBezTo>
                    <a:pt x="1179044" y="239330"/>
                    <a:pt x="1165190" y="249721"/>
                    <a:pt x="1154688" y="249721"/>
                  </a:cubicBezTo>
                  <a:cubicBezTo>
                    <a:pt x="1144185" y="249721"/>
                    <a:pt x="1132008" y="253184"/>
                    <a:pt x="1121617" y="263687"/>
                  </a:cubicBezTo>
                  <a:cubicBezTo>
                    <a:pt x="1111115" y="274189"/>
                    <a:pt x="1112902" y="284579"/>
                    <a:pt x="1097261" y="286367"/>
                  </a:cubicBezTo>
                  <a:cubicBezTo>
                    <a:pt x="1081619" y="288155"/>
                    <a:pt x="1074692" y="286367"/>
                    <a:pt x="1057151" y="298545"/>
                  </a:cubicBezTo>
                  <a:cubicBezTo>
                    <a:pt x="1039722" y="310723"/>
                    <a:pt x="1020616" y="305472"/>
                    <a:pt x="1013689" y="302009"/>
                  </a:cubicBezTo>
                  <a:cubicBezTo>
                    <a:pt x="1006651" y="298545"/>
                    <a:pt x="994473" y="296757"/>
                    <a:pt x="987546" y="308936"/>
                  </a:cubicBezTo>
                  <a:cubicBezTo>
                    <a:pt x="980619" y="321114"/>
                    <a:pt x="996260" y="326365"/>
                    <a:pt x="994585" y="340331"/>
                  </a:cubicBezTo>
                  <a:cubicBezTo>
                    <a:pt x="992797" y="354185"/>
                    <a:pt x="975479" y="350833"/>
                    <a:pt x="961514" y="366363"/>
                  </a:cubicBezTo>
                  <a:cubicBezTo>
                    <a:pt x="947548" y="382116"/>
                    <a:pt x="924979" y="389043"/>
                    <a:pt x="912801" y="387367"/>
                  </a:cubicBezTo>
                  <a:cubicBezTo>
                    <a:pt x="900623" y="385580"/>
                    <a:pt x="874479" y="378653"/>
                    <a:pt x="851799" y="389043"/>
                  </a:cubicBezTo>
                  <a:cubicBezTo>
                    <a:pt x="829119" y="399545"/>
                    <a:pt x="813477" y="415187"/>
                    <a:pt x="804762" y="413399"/>
                  </a:cubicBezTo>
                  <a:cubicBezTo>
                    <a:pt x="796048" y="411612"/>
                    <a:pt x="796048" y="401221"/>
                    <a:pt x="783869" y="402897"/>
                  </a:cubicBezTo>
                  <a:cubicBezTo>
                    <a:pt x="771691" y="404685"/>
                    <a:pt x="764764" y="401110"/>
                    <a:pt x="756049" y="395970"/>
                  </a:cubicBezTo>
                  <a:cubicBezTo>
                    <a:pt x="747335" y="390719"/>
                    <a:pt x="740408" y="399434"/>
                    <a:pt x="726442" y="388931"/>
                  </a:cubicBezTo>
                  <a:cubicBezTo>
                    <a:pt x="712477" y="378541"/>
                    <a:pt x="688121" y="380217"/>
                    <a:pt x="677729" y="378541"/>
                  </a:cubicBezTo>
                  <a:cubicBezTo>
                    <a:pt x="667228" y="376753"/>
                    <a:pt x="627230" y="378541"/>
                    <a:pt x="613264" y="376753"/>
                  </a:cubicBezTo>
                  <a:cubicBezTo>
                    <a:pt x="599298" y="374966"/>
                    <a:pt x="580193" y="380217"/>
                    <a:pt x="578406" y="373290"/>
                  </a:cubicBezTo>
                  <a:cubicBezTo>
                    <a:pt x="576729" y="366251"/>
                    <a:pt x="566227" y="361112"/>
                    <a:pt x="562764" y="345470"/>
                  </a:cubicBezTo>
                  <a:cubicBezTo>
                    <a:pt x="559300" y="329717"/>
                    <a:pt x="550586" y="324577"/>
                    <a:pt x="541871" y="322790"/>
                  </a:cubicBezTo>
                  <a:cubicBezTo>
                    <a:pt x="533157" y="321002"/>
                    <a:pt x="532151" y="311841"/>
                    <a:pt x="524442" y="310612"/>
                  </a:cubicBezTo>
                  <a:cubicBezTo>
                    <a:pt x="520755" y="310053"/>
                    <a:pt x="516286" y="298322"/>
                    <a:pt x="504108" y="298322"/>
                  </a:cubicBezTo>
                  <a:cubicBezTo>
                    <a:pt x="491930" y="298322"/>
                    <a:pt x="449362" y="293406"/>
                    <a:pt x="443217" y="283462"/>
                  </a:cubicBezTo>
                  <a:cubicBezTo>
                    <a:pt x="437184" y="273519"/>
                    <a:pt x="449362" y="271284"/>
                    <a:pt x="449362" y="261340"/>
                  </a:cubicBezTo>
                  <a:cubicBezTo>
                    <a:pt x="449362" y="251397"/>
                    <a:pt x="455954" y="238101"/>
                    <a:pt x="451038" y="234191"/>
                  </a:cubicBezTo>
                  <a:cubicBezTo>
                    <a:pt x="446010" y="230281"/>
                    <a:pt x="437742" y="221454"/>
                    <a:pt x="436625" y="213745"/>
                  </a:cubicBezTo>
                  <a:cubicBezTo>
                    <a:pt x="435508" y="206036"/>
                    <a:pt x="422212" y="195534"/>
                    <a:pt x="413386" y="194975"/>
                  </a:cubicBezTo>
                  <a:cubicBezTo>
                    <a:pt x="404560" y="194417"/>
                    <a:pt x="397298" y="188942"/>
                    <a:pt x="389030" y="181680"/>
                  </a:cubicBezTo>
                  <a:cubicBezTo>
                    <a:pt x="380762" y="174529"/>
                    <a:pt x="372941" y="174976"/>
                    <a:pt x="369702" y="156765"/>
                  </a:cubicBezTo>
                  <a:cubicBezTo>
                    <a:pt x="369478" y="155536"/>
                    <a:pt x="369142" y="154642"/>
                    <a:pt x="368808" y="153525"/>
                  </a:cubicBezTo>
                  <a:cubicBezTo>
                    <a:pt x="365456" y="153190"/>
                    <a:pt x="361210" y="151849"/>
                    <a:pt x="358529" y="151849"/>
                  </a:cubicBezTo>
                  <a:cubicBezTo>
                    <a:pt x="356406" y="151849"/>
                    <a:pt x="353836" y="150061"/>
                    <a:pt x="351490" y="147603"/>
                  </a:cubicBezTo>
                  <a:cubicBezTo>
                    <a:pt x="349367" y="155201"/>
                    <a:pt x="342105" y="159000"/>
                    <a:pt x="342105" y="165033"/>
                  </a:cubicBezTo>
                  <a:cubicBezTo>
                    <a:pt x="342105" y="171624"/>
                    <a:pt x="339312" y="180004"/>
                    <a:pt x="330486" y="180004"/>
                  </a:cubicBezTo>
                  <a:cubicBezTo>
                    <a:pt x="321659" y="180004"/>
                    <a:pt x="313391" y="186596"/>
                    <a:pt x="312833" y="200450"/>
                  </a:cubicBezTo>
                  <a:cubicBezTo>
                    <a:pt x="312274" y="214304"/>
                    <a:pt x="320542" y="215868"/>
                    <a:pt x="316743" y="222013"/>
                  </a:cubicBezTo>
                  <a:cubicBezTo>
                    <a:pt x="312833" y="228046"/>
                    <a:pt x="296744" y="234191"/>
                    <a:pt x="291270" y="231398"/>
                  </a:cubicBezTo>
                  <a:cubicBezTo>
                    <a:pt x="285795" y="228605"/>
                    <a:pt x="275293" y="230281"/>
                    <a:pt x="266355" y="229163"/>
                  </a:cubicBezTo>
                  <a:cubicBezTo>
                    <a:pt x="257528" y="228046"/>
                    <a:pt x="250825" y="216985"/>
                    <a:pt x="248032" y="229163"/>
                  </a:cubicBezTo>
                  <a:cubicBezTo>
                    <a:pt x="245239" y="241341"/>
                    <a:pt x="227027" y="277317"/>
                    <a:pt x="231497" y="281228"/>
                  </a:cubicBezTo>
                  <a:cubicBezTo>
                    <a:pt x="235853" y="285138"/>
                    <a:pt x="239205" y="293964"/>
                    <a:pt x="231497" y="293964"/>
                  </a:cubicBezTo>
                  <a:cubicBezTo>
                    <a:pt x="223787" y="293964"/>
                    <a:pt x="215966" y="292847"/>
                    <a:pt x="212168" y="288937"/>
                  </a:cubicBezTo>
                  <a:cubicBezTo>
                    <a:pt x="208257" y="285138"/>
                    <a:pt x="195632" y="294411"/>
                    <a:pt x="186694" y="293964"/>
                  </a:cubicBezTo>
                  <a:cubicBezTo>
                    <a:pt x="182561" y="293741"/>
                    <a:pt x="165131" y="301562"/>
                    <a:pt x="171164" y="304578"/>
                  </a:cubicBezTo>
                  <a:cubicBezTo>
                    <a:pt x="177197" y="307595"/>
                    <a:pt x="177197" y="322008"/>
                    <a:pt x="177197" y="327929"/>
                  </a:cubicBezTo>
                  <a:cubicBezTo>
                    <a:pt x="177197" y="333962"/>
                    <a:pt x="190381" y="351950"/>
                    <a:pt x="187923" y="357872"/>
                  </a:cubicBezTo>
                  <a:cubicBezTo>
                    <a:pt x="185577" y="363905"/>
                    <a:pt x="173511" y="370497"/>
                    <a:pt x="173511" y="378206"/>
                  </a:cubicBezTo>
                  <a:cubicBezTo>
                    <a:pt x="173511" y="386027"/>
                    <a:pt x="175857" y="393177"/>
                    <a:pt x="171723" y="394965"/>
                  </a:cubicBezTo>
                  <a:cubicBezTo>
                    <a:pt x="167477" y="396752"/>
                    <a:pt x="154294" y="402115"/>
                    <a:pt x="147702" y="406919"/>
                  </a:cubicBezTo>
                  <a:cubicBezTo>
                    <a:pt x="141110" y="411724"/>
                    <a:pt x="130384" y="411724"/>
                    <a:pt x="126698" y="418874"/>
                  </a:cubicBezTo>
                  <a:cubicBezTo>
                    <a:pt x="123122" y="426024"/>
                    <a:pt x="117648" y="432281"/>
                    <a:pt x="105134" y="430829"/>
                  </a:cubicBezTo>
                  <a:cubicBezTo>
                    <a:pt x="94297" y="429600"/>
                    <a:pt x="88934" y="427812"/>
                    <a:pt x="80555" y="438091"/>
                  </a:cubicBezTo>
                  <a:cubicBezTo>
                    <a:pt x="72175" y="448258"/>
                    <a:pt x="70387" y="444124"/>
                    <a:pt x="64354" y="448928"/>
                  </a:cubicBezTo>
                  <a:cubicBezTo>
                    <a:pt x="58321" y="453732"/>
                    <a:pt x="52288" y="445353"/>
                    <a:pt x="47595" y="443565"/>
                  </a:cubicBezTo>
                  <a:cubicBezTo>
                    <a:pt x="42791" y="441778"/>
                    <a:pt x="36199" y="448928"/>
                    <a:pt x="31395" y="448928"/>
                  </a:cubicBezTo>
                  <a:cubicBezTo>
                    <a:pt x="26591" y="448928"/>
                    <a:pt x="22457" y="456749"/>
                    <a:pt x="16424" y="458537"/>
                  </a:cubicBezTo>
                  <a:cubicBezTo>
                    <a:pt x="10390" y="460324"/>
                    <a:pt x="4469" y="458537"/>
                    <a:pt x="4469" y="465687"/>
                  </a:cubicBezTo>
                  <a:cubicBezTo>
                    <a:pt x="4469" y="470156"/>
                    <a:pt x="3352" y="475296"/>
                    <a:pt x="0" y="479094"/>
                  </a:cubicBezTo>
                  <a:cubicBezTo>
                    <a:pt x="0" y="479094"/>
                    <a:pt x="4246" y="502557"/>
                    <a:pt x="4246" y="502557"/>
                  </a:cubicBezTo>
                  <a:cubicBezTo>
                    <a:pt x="4246" y="502557"/>
                    <a:pt x="29942" y="511048"/>
                    <a:pt x="30948" y="519651"/>
                  </a:cubicBezTo>
                  <a:cubicBezTo>
                    <a:pt x="32065" y="528254"/>
                    <a:pt x="36311" y="555962"/>
                    <a:pt x="36311" y="555962"/>
                  </a:cubicBezTo>
                  <a:cubicBezTo>
                    <a:pt x="36311" y="555962"/>
                    <a:pt x="35976" y="556073"/>
                    <a:pt x="35529" y="556073"/>
                  </a:cubicBezTo>
                  <a:cubicBezTo>
                    <a:pt x="45919" y="564229"/>
                    <a:pt x="60109" y="572944"/>
                    <a:pt x="60109" y="576072"/>
                  </a:cubicBezTo>
                  <a:cubicBezTo>
                    <a:pt x="60109" y="579648"/>
                    <a:pt x="61337" y="590485"/>
                    <a:pt x="73963" y="596407"/>
                  </a:cubicBezTo>
                  <a:cubicBezTo>
                    <a:pt x="81895" y="600205"/>
                    <a:pt x="90163" y="604227"/>
                    <a:pt x="95079" y="607579"/>
                  </a:cubicBezTo>
                  <a:cubicBezTo>
                    <a:pt x="95749" y="606015"/>
                    <a:pt x="96084" y="605010"/>
                    <a:pt x="96084" y="605010"/>
                  </a:cubicBezTo>
                  <a:lnTo>
                    <a:pt x="106698" y="603892"/>
                  </a:lnTo>
                  <a:cubicBezTo>
                    <a:pt x="106698" y="603892"/>
                    <a:pt x="109827" y="605903"/>
                    <a:pt x="112843" y="609032"/>
                  </a:cubicBezTo>
                  <a:cubicBezTo>
                    <a:pt x="115525" y="600429"/>
                    <a:pt x="133847" y="590932"/>
                    <a:pt x="143568" y="591491"/>
                  </a:cubicBezTo>
                  <a:cubicBezTo>
                    <a:pt x="153735" y="592049"/>
                    <a:pt x="177085" y="610707"/>
                    <a:pt x="174740" y="617299"/>
                  </a:cubicBezTo>
                  <a:cubicBezTo>
                    <a:pt x="172281" y="623891"/>
                    <a:pt x="155522" y="647912"/>
                    <a:pt x="147813" y="649700"/>
                  </a:cubicBezTo>
                  <a:cubicBezTo>
                    <a:pt x="144909" y="650370"/>
                    <a:pt x="140551" y="650705"/>
                    <a:pt x="136306" y="650817"/>
                  </a:cubicBezTo>
                  <a:cubicBezTo>
                    <a:pt x="135524" y="654728"/>
                    <a:pt x="134630" y="658415"/>
                    <a:pt x="134630" y="660425"/>
                  </a:cubicBezTo>
                  <a:cubicBezTo>
                    <a:pt x="134630" y="665788"/>
                    <a:pt x="144238" y="674280"/>
                    <a:pt x="149601" y="683888"/>
                  </a:cubicBezTo>
                  <a:cubicBezTo>
                    <a:pt x="154964" y="693496"/>
                    <a:pt x="140998" y="699865"/>
                    <a:pt x="133625" y="693496"/>
                  </a:cubicBezTo>
                  <a:cubicBezTo>
                    <a:pt x="126138" y="687128"/>
                    <a:pt x="123010" y="699865"/>
                    <a:pt x="127256" y="705228"/>
                  </a:cubicBezTo>
                  <a:cubicBezTo>
                    <a:pt x="131502" y="710591"/>
                    <a:pt x="129379" y="725562"/>
                    <a:pt x="136864" y="726567"/>
                  </a:cubicBezTo>
                  <a:cubicBezTo>
                    <a:pt x="144350" y="727685"/>
                    <a:pt x="150718" y="742544"/>
                    <a:pt x="159321" y="742544"/>
                  </a:cubicBezTo>
                  <a:cubicBezTo>
                    <a:pt x="167924" y="742544"/>
                    <a:pt x="175298" y="756398"/>
                    <a:pt x="175298" y="756398"/>
                  </a:cubicBezTo>
                  <a:cubicBezTo>
                    <a:pt x="175298" y="756398"/>
                    <a:pt x="187029" y="763884"/>
                    <a:pt x="187029" y="768129"/>
                  </a:cubicBezTo>
                  <a:cubicBezTo>
                    <a:pt x="187029" y="768576"/>
                    <a:pt x="186806" y="769135"/>
                    <a:pt x="186471" y="769805"/>
                  </a:cubicBezTo>
                  <a:cubicBezTo>
                    <a:pt x="195744" y="768800"/>
                    <a:pt x="202001" y="768576"/>
                    <a:pt x="203118" y="764666"/>
                  </a:cubicBezTo>
                  <a:cubicBezTo>
                    <a:pt x="204347" y="760532"/>
                    <a:pt x="216301" y="760532"/>
                    <a:pt x="224681" y="768911"/>
                  </a:cubicBezTo>
                  <a:cubicBezTo>
                    <a:pt x="233060" y="777291"/>
                    <a:pt x="267248" y="798854"/>
                    <a:pt x="279762" y="809021"/>
                  </a:cubicBezTo>
                  <a:cubicBezTo>
                    <a:pt x="292387" y="819188"/>
                    <a:pt x="321771" y="830584"/>
                    <a:pt x="331938" y="830026"/>
                  </a:cubicBezTo>
                  <a:cubicBezTo>
                    <a:pt x="342105" y="829467"/>
                    <a:pt x="351713" y="837288"/>
                    <a:pt x="367355" y="836617"/>
                  </a:cubicBezTo>
                  <a:cubicBezTo>
                    <a:pt x="369702" y="836506"/>
                    <a:pt x="371713" y="836617"/>
                    <a:pt x="373500" y="836729"/>
                  </a:cubicBezTo>
                  <a:cubicBezTo>
                    <a:pt x="375734" y="834383"/>
                    <a:pt x="379533" y="834271"/>
                    <a:pt x="382327" y="830026"/>
                  </a:cubicBezTo>
                  <a:cubicBezTo>
                    <a:pt x="386572" y="823657"/>
                    <a:pt x="393052" y="835388"/>
                    <a:pt x="390817" y="843879"/>
                  </a:cubicBezTo>
                  <a:cubicBezTo>
                    <a:pt x="389812" y="847902"/>
                    <a:pt x="390706" y="852259"/>
                    <a:pt x="392382" y="855722"/>
                  </a:cubicBezTo>
                  <a:cubicBezTo>
                    <a:pt x="394504" y="852706"/>
                    <a:pt x="396739" y="848684"/>
                    <a:pt x="398415" y="844326"/>
                  </a:cubicBezTo>
                  <a:cubicBezTo>
                    <a:pt x="403778" y="831143"/>
                    <a:pt x="412157" y="831813"/>
                    <a:pt x="417632" y="827568"/>
                  </a:cubicBezTo>
                  <a:cubicBezTo>
                    <a:pt x="422994" y="823434"/>
                    <a:pt x="428469" y="825110"/>
                    <a:pt x="439865" y="831143"/>
                  </a:cubicBezTo>
                  <a:cubicBezTo>
                    <a:pt x="450591" y="836729"/>
                    <a:pt x="455060" y="824886"/>
                    <a:pt x="471036" y="839634"/>
                  </a:cubicBezTo>
                  <a:cubicBezTo>
                    <a:pt x="474389" y="838182"/>
                    <a:pt x="478634" y="836394"/>
                    <a:pt x="480533" y="836394"/>
                  </a:cubicBezTo>
                  <a:cubicBezTo>
                    <a:pt x="483661" y="836394"/>
                    <a:pt x="488019" y="830026"/>
                    <a:pt x="493382" y="824663"/>
                  </a:cubicBezTo>
                  <a:cubicBezTo>
                    <a:pt x="498745" y="819300"/>
                    <a:pt x="497627" y="812932"/>
                    <a:pt x="504108" y="813937"/>
                  </a:cubicBezTo>
                  <a:cubicBezTo>
                    <a:pt x="510476" y="815054"/>
                    <a:pt x="513716" y="806451"/>
                    <a:pt x="527570" y="799077"/>
                  </a:cubicBezTo>
                  <a:cubicBezTo>
                    <a:pt x="541424" y="791592"/>
                    <a:pt x="553155" y="803323"/>
                    <a:pt x="559636" y="797960"/>
                  </a:cubicBezTo>
                  <a:cubicBezTo>
                    <a:pt x="566003" y="792597"/>
                    <a:pt x="573490" y="790475"/>
                    <a:pt x="573490" y="795837"/>
                  </a:cubicBezTo>
                  <a:cubicBezTo>
                    <a:pt x="573490" y="801200"/>
                    <a:pt x="581981" y="807569"/>
                    <a:pt x="584215" y="813937"/>
                  </a:cubicBezTo>
                  <a:cubicBezTo>
                    <a:pt x="586115" y="819635"/>
                    <a:pt x="597399" y="821981"/>
                    <a:pt x="599745" y="822428"/>
                  </a:cubicBezTo>
                  <a:cubicBezTo>
                    <a:pt x="601756" y="821311"/>
                    <a:pt x="603432" y="820417"/>
                    <a:pt x="604326" y="819747"/>
                  </a:cubicBezTo>
                  <a:cubicBezTo>
                    <a:pt x="610918" y="814943"/>
                    <a:pt x="622314" y="820305"/>
                    <a:pt x="622314" y="827568"/>
                  </a:cubicBezTo>
                  <a:cubicBezTo>
                    <a:pt x="622314" y="834830"/>
                    <a:pt x="622872" y="842539"/>
                    <a:pt x="628347" y="842539"/>
                  </a:cubicBezTo>
                  <a:cubicBezTo>
                    <a:pt x="633821" y="842539"/>
                    <a:pt x="639185" y="842539"/>
                    <a:pt x="639185" y="855722"/>
                  </a:cubicBezTo>
                  <a:cubicBezTo>
                    <a:pt x="639185" y="868906"/>
                    <a:pt x="643989" y="883877"/>
                    <a:pt x="632592" y="895385"/>
                  </a:cubicBezTo>
                  <a:cubicBezTo>
                    <a:pt x="621196" y="906781"/>
                    <a:pt x="608013" y="927115"/>
                    <a:pt x="610359" y="933149"/>
                  </a:cubicBezTo>
                  <a:cubicBezTo>
                    <a:pt x="612706" y="939182"/>
                    <a:pt x="606784" y="950578"/>
                    <a:pt x="615163" y="946332"/>
                  </a:cubicBezTo>
                  <a:cubicBezTo>
                    <a:pt x="623543" y="942087"/>
                    <a:pt x="642760" y="946332"/>
                    <a:pt x="639743" y="951136"/>
                  </a:cubicBezTo>
                  <a:cubicBezTo>
                    <a:pt x="636726" y="955941"/>
                    <a:pt x="640301" y="972700"/>
                    <a:pt x="648122" y="973370"/>
                  </a:cubicBezTo>
                  <a:cubicBezTo>
                    <a:pt x="655943" y="974040"/>
                    <a:pt x="660748" y="978174"/>
                    <a:pt x="658289" y="985325"/>
                  </a:cubicBezTo>
                  <a:cubicBezTo>
                    <a:pt x="655832" y="992587"/>
                    <a:pt x="651698" y="1003312"/>
                    <a:pt x="658289" y="1003312"/>
                  </a:cubicBezTo>
                  <a:cubicBezTo>
                    <a:pt x="664881" y="1003312"/>
                    <a:pt x="674490" y="1003312"/>
                    <a:pt x="673261" y="1010463"/>
                  </a:cubicBezTo>
                  <a:cubicBezTo>
                    <a:pt x="672032" y="1017725"/>
                    <a:pt x="678065" y="1024205"/>
                    <a:pt x="690020" y="1019401"/>
                  </a:cubicBezTo>
                  <a:cubicBezTo>
                    <a:pt x="697058" y="1016608"/>
                    <a:pt x="700634" y="1014038"/>
                    <a:pt x="702197" y="1016943"/>
                  </a:cubicBezTo>
                  <a:cubicBezTo>
                    <a:pt x="707002" y="1016720"/>
                    <a:pt x="707337" y="1027669"/>
                    <a:pt x="715493" y="1029680"/>
                  </a:cubicBezTo>
                  <a:cubicBezTo>
                    <a:pt x="724096" y="1031803"/>
                    <a:pt x="719738" y="1011580"/>
                    <a:pt x="716611" y="1008340"/>
                  </a:cubicBezTo>
                  <a:cubicBezTo>
                    <a:pt x="713370" y="1005100"/>
                    <a:pt x="717728" y="991246"/>
                    <a:pt x="720856" y="994486"/>
                  </a:cubicBezTo>
                  <a:cubicBezTo>
                    <a:pt x="724096" y="997726"/>
                    <a:pt x="733704" y="994486"/>
                    <a:pt x="738956" y="988006"/>
                  </a:cubicBezTo>
                  <a:cubicBezTo>
                    <a:pt x="744318" y="981638"/>
                    <a:pt x="754932" y="993369"/>
                    <a:pt x="759290" y="985883"/>
                  </a:cubicBezTo>
                  <a:cubicBezTo>
                    <a:pt x="763536" y="978398"/>
                    <a:pt x="773144" y="991246"/>
                    <a:pt x="782752" y="985883"/>
                  </a:cubicBezTo>
                  <a:cubicBezTo>
                    <a:pt x="792360" y="980520"/>
                    <a:pt x="796606" y="990129"/>
                    <a:pt x="800852" y="982643"/>
                  </a:cubicBezTo>
                  <a:cubicBezTo>
                    <a:pt x="805097" y="975157"/>
                    <a:pt x="818951" y="965549"/>
                    <a:pt x="822192" y="968789"/>
                  </a:cubicBezTo>
                  <a:cubicBezTo>
                    <a:pt x="825320" y="972029"/>
                    <a:pt x="827554" y="978398"/>
                    <a:pt x="844537" y="980520"/>
                  </a:cubicBezTo>
                  <a:cubicBezTo>
                    <a:pt x="861631" y="982643"/>
                    <a:pt x="852022" y="991246"/>
                    <a:pt x="852022" y="996497"/>
                  </a:cubicBezTo>
                  <a:cubicBezTo>
                    <a:pt x="852022" y="1001860"/>
                    <a:pt x="871239" y="1015714"/>
                    <a:pt x="878725" y="1016720"/>
                  </a:cubicBezTo>
                  <a:cubicBezTo>
                    <a:pt x="880066" y="1016943"/>
                    <a:pt x="882077" y="1018619"/>
                    <a:pt x="884311" y="1021189"/>
                  </a:cubicBezTo>
                  <a:cubicBezTo>
                    <a:pt x="889450" y="1018619"/>
                    <a:pt x="898724" y="1022865"/>
                    <a:pt x="900847" y="1016831"/>
                  </a:cubicBezTo>
                  <a:cubicBezTo>
                    <a:pt x="903193" y="1009681"/>
                    <a:pt x="912019" y="1011580"/>
                    <a:pt x="915594" y="1017613"/>
                  </a:cubicBezTo>
                  <a:cubicBezTo>
                    <a:pt x="919170" y="1023647"/>
                    <a:pt x="923192" y="1024764"/>
                    <a:pt x="931236" y="1017613"/>
                  </a:cubicBezTo>
                  <a:cubicBezTo>
                    <a:pt x="939168" y="1010351"/>
                    <a:pt x="943190" y="1024764"/>
                    <a:pt x="938386" y="1028786"/>
                  </a:cubicBezTo>
                  <a:cubicBezTo>
                    <a:pt x="933582" y="1032808"/>
                    <a:pt x="936822" y="1045098"/>
                    <a:pt x="944420" y="1052360"/>
                  </a:cubicBezTo>
                  <a:cubicBezTo>
                    <a:pt x="952017" y="1059622"/>
                    <a:pt x="953246" y="1048003"/>
                    <a:pt x="951682" y="1040741"/>
                  </a:cubicBezTo>
                  <a:cubicBezTo>
                    <a:pt x="950117" y="1033590"/>
                    <a:pt x="964530" y="1026328"/>
                    <a:pt x="989669" y="1017949"/>
                  </a:cubicBezTo>
                  <a:cubicBezTo>
                    <a:pt x="1014807" y="1009569"/>
                    <a:pt x="1042068" y="991134"/>
                    <a:pt x="1042403" y="987224"/>
                  </a:cubicBezTo>
                  <a:cubicBezTo>
                    <a:pt x="1042850" y="983202"/>
                    <a:pt x="1060391" y="994374"/>
                    <a:pt x="1068770" y="988006"/>
                  </a:cubicBezTo>
                  <a:cubicBezTo>
                    <a:pt x="1077150" y="981638"/>
                    <a:pt x="1107540" y="980856"/>
                    <a:pt x="1115472" y="980409"/>
                  </a:cubicBezTo>
                  <a:cubicBezTo>
                    <a:pt x="1123516" y="979962"/>
                    <a:pt x="1123070" y="973147"/>
                    <a:pt x="1131449" y="966443"/>
                  </a:cubicBezTo>
                  <a:cubicBezTo>
                    <a:pt x="1139829" y="959628"/>
                    <a:pt x="1137818" y="956388"/>
                    <a:pt x="1147426" y="953594"/>
                  </a:cubicBezTo>
                  <a:cubicBezTo>
                    <a:pt x="1157034" y="950801"/>
                    <a:pt x="1163067" y="941975"/>
                    <a:pt x="1163067" y="937171"/>
                  </a:cubicBezTo>
                  <a:cubicBezTo>
                    <a:pt x="1163067" y="932366"/>
                    <a:pt x="1181055" y="930802"/>
                    <a:pt x="1181390" y="925551"/>
                  </a:cubicBezTo>
                  <a:cubicBezTo>
                    <a:pt x="1181838" y="920412"/>
                    <a:pt x="1195021" y="918736"/>
                    <a:pt x="1195021" y="912368"/>
                  </a:cubicBezTo>
                  <a:cubicBezTo>
                    <a:pt x="1195021" y="905999"/>
                    <a:pt x="1202953" y="907116"/>
                    <a:pt x="1206640" y="902312"/>
                  </a:cubicBezTo>
                  <a:cubicBezTo>
                    <a:pt x="1210216" y="897508"/>
                    <a:pt x="1203847" y="883542"/>
                    <a:pt x="1210216" y="881531"/>
                  </a:cubicBezTo>
                  <a:cubicBezTo>
                    <a:pt x="1216584" y="879520"/>
                    <a:pt x="1207757" y="871923"/>
                    <a:pt x="1206640" y="868348"/>
                  </a:cubicBezTo>
                  <a:cubicBezTo>
                    <a:pt x="1205412" y="864772"/>
                    <a:pt x="1218595" y="863990"/>
                    <a:pt x="1225410" y="859521"/>
                  </a:cubicBezTo>
                  <a:cubicBezTo>
                    <a:pt x="1232225" y="855164"/>
                    <a:pt x="1236583" y="848349"/>
                    <a:pt x="1237812" y="840751"/>
                  </a:cubicBezTo>
                  <a:cubicBezTo>
                    <a:pt x="1239041" y="833154"/>
                    <a:pt x="1250214" y="826339"/>
                    <a:pt x="1255353" y="824327"/>
                  </a:cubicBezTo>
                  <a:cubicBezTo>
                    <a:pt x="1260604" y="822316"/>
                    <a:pt x="1262615" y="811591"/>
                    <a:pt x="1260939" y="802429"/>
                  </a:cubicBezTo>
                  <a:cubicBezTo>
                    <a:pt x="1259375" y="793268"/>
                    <a:pt x="1270213" y="795614"/>
                    <a:pt x="1265408" y="792039"/>
                  </a:cubicBezTo>
                  <a:cubicBezTo>
                    <a:pt x="1260604" y="788464"/>
                    <a:pt x="1267419" y="778520"/>
                    <a:pt x="1277028" y="775727"/>
                  </a:cubicBezTo>
                  <a:cubicBezTo>
                    <a:pt x="1286636" y="772934"/>
                    <a:pt x="1270995" y="768576"/>
                    <a:pt x="1265855" y="772598"/>
                  </a:cubicBezTo>
                  <a:cubicBezTo>
                    <a:pt x="1260716" y="776621"/>
                    <a:pt x="1255018" y="760979"/>
                    <a:pt x="1250325" y="767012"/>
                  </a:cubicBezTo>
                  <a:cubicBezTo>
                    <a:pt x="1245521" y="773045"/>
                    <a:pt x="1231891" y="763437"/>
                    <a:pt x="1240717" y="761426"/>
                  </a:cubicBezTo>
                  <a:cubicBezTo>
                    <a:pt x="1249544" y="759415"/>
                    <a:pt x="1263062" y="749471"/>
                    <a:pt x="1269096" y="747460"/>
                  </a:cubicBezTo>
                  <a:cubicBezTo>
                    <a:pt x="1275129" y="745449"/>
                    <a:pt x="1260269" y="732265"/>
                    <a:pt x="1252672" y="732601"/>
                  </a:cubicBezTo>
                  <a:cubicBezTo>
                    <a:pt x="1245074" y="733047"/>
                    <a:pt x="1236695" y="715059"/>
                    <a:pt x="1228762" y="715059"/>
                  </a:cubicBezTo>
                  <a:cubicBezTo>
                    <a:pt x="1220718" y="715059"/>
                    <a:pt x="1234796" y="709473"/>
                    <a:pt x="1243957" y="714277"/>
                  </a:cubicBezTo>
                  <a:cubicBezTo>
                    <a:pt x="1253230" y="719082"/>
                    <a:pt x="1263956" y="723104"/>
                    <a:pt x="1267978" y="719082"/>
                  </a:cubicBezTo>
                  <a:cubicBezTo>
                    <a:pt x="1272000" y="715059"/>
                    <a:pt x="1252448" y="699083"/>
                    <a:pt x="1245186" y="693496"/>
                  </a:cubicBezTo>
                  <a:cubicBezTo>
                    <a:pt x="1238035" y="687910"/>
                    <a:pt x="1244739" y="680313"/>
                    <a:pt x="1240382" y="677073"/>
                  </a:cubicBezTo>
                  <a:cubicBezTo>
                    <a:pt x="1236024" y="673944"/>
                    <a:pt x="1226416" y="653499"/>
                    <a:pt x="1223176" y="644337"/>
                  </a:cubicBezTo>
                  <a:cubicBezTo>
                    <a:pt x="1220048" y="635064"/>
                    <a:pt x="1203177" y="633500"/>
                    <a:pt x="1199267" y="627578"/>
                  </a:cubicBezTo>
                  <a:cubicBezTo>
                    <a:pt x="1195244" y="621545"/>
                    <a:pt x="1199602" y="607579"/>
                    <a:pt x="1212115" y="602440"/>
                  </a:cubicBezTo>
                  <a:cubicBezTo>
                    <a:pt x="1224516" y="597300"/>
                    <a:pt x="1219266" y="586798"/>
                    <a:pt x="1224852" y="588027"/>
                  </a:cubicBezTo>
                  <a:cubicBezTo>
                    <a:pt x="1230438" y="589256"/>
                    <a:pt x="1235242" y="586798"/>
                    <a:pt x="1239712" y="577637"/>
                  </a:cubicBezTo>
                  <a:cubicBezTo>
                    <a:pt x="1244068" y="568475"/>
                    <a:pt x="1251666" y="574061"/>
                    <a:pt x="1256135" y="569257"/>
                  </a:cubicBezTo>
                  <a:cubicBezTo>
                    <a:pt x="1260604" y="564453"/>
                    <a:pt x="1280045" y="564900"/>
                    <a:pt x="1286860" y="560096"/>
                  </a:cubicBezTo>
                  <a:cubicBezTo>
                    <a:pt x="1293675" y="555291"/>
                    <a:pt x="1280491" y="540432"/>
                    <a:pt x="1271330" y="542890"/>
                  </a:cubicBezTo>
                  <a:cubicBezTo>
                    <a:pt x="1262169" y="545236"/>
                    <a:pt x="1251331" y="541661"/>
                    <a:pt x="1244962" y="532052"/>
                  </a:cubicBezTo>
                  <a:cubicBezTo>
                    <a:pt x="1238594" y="522444"/>
                    <a:pt x="1221835" y="549593"/>
                    <a:pt x="1208987" y="555627"/>
                  </a:cubicBezTo>
                  <a:cubicBezTo>
                    <a:pt x="1196250" y="561660"/>
                    <a:pt x="1187759" y="544789"/>
                    <a:pt x="1192228" y="534063"/>
                  </a:cubicBezTo>
                  <a:cubicBezTo>
                    <a:pt x="1196697" y="523226"/>
                    <a:pt x="1182284" y="523673"/>
                    <a:pt x="1164297" y="524455"/>
                  </a:cubicBezTo>
                  <a:cubicBezTo>
                    <a:pt x="1146308" y="525237"/>
                    <a:pt x="1153124" y="492501"/>
                    <a:pt x="1163849" y="490937"/>
                  </a:cubicBezTo>
                  <a:cubicBezTo>
                    <a:pt x="1174687" y="489373"/>
                    <a:pt x="1190552" y="500881"/>
                    <a:pt x="1197367" y="480994"/>
                  </a:cubicBezTo>
                  <a:cubicBezTo>
                    <a:pt x="1204183" y="460995"/>
                    <a:pt x="1213791" y="476525"/>
                    <a:pt x="1228986" y="458984"/>
                  </a:cubicBezTo>
                  <a:cubicBezTo>
                    <a:pt x="1244180" y="441443"/>
                    <a:pt x="1261721" y="430605"/>
                    <a:pt x="1274905" y="440996"/>
                  </a:cubicBezTo>
                  <a:cubicBezTo>
                    <a:pt x="1288088" y="451386"/>
                    <a:pt x="1260939" y="467810"/>
                    <a:pt x="1256582" y="477754"/>
                  </a:cubicBezTo>
                  <a:cubicBezTo>
                    <a:pt x="1252225" y="487697"/>
                    <a:pt x="1260604" y="490937"/>
                    <a:pt x="1252560" y="498535"/>
                  </a:cubicBezTo>
                  <a:cubicBezTo>
                    <a:pt x="1244516" y="506132"/>
                    <a:pt x="1255688" y="508143"/>
                    <a:pt x="1271330" y="498199"/>
                  </a:cubicBezTo>
                  <a:cubicBezTo>
                    <a:pt x="1286860" y="488256"/>
                    <a:pt x="1306077" y="476301"/>
                    <a:pt x="1321271" y="470268"/>
                  </a:cubicBezTo>
                  <a:cubicBezTo>
                    <a:pt x="1325293" y="468704"/>
                    <a:pt x="1329763" y="468257"/>
                    <a:pt x="1334343" y="468592"/>
                  </a:cubicBezTo>
                  <a:cubicBezTo>
                    <a:pt x="1336466" y="462782"/>
                    <a:pt x="1339035" y="458202"/>
                    <a:pt x="1341940" y="456637"/>
                  </a:cubicBezTo>
                  <a:cubicBezTo>
                    <a:pt x="1352331" y="451386"/>
                    <a:pt x="1387189" y="435745"/>
                    <a:pt x="1392441" y="428706"/>
                  </a:cubicBezTo>
                  <a:cubicBezTo>
                    <a:pt x="1397692" y="421779"/>
                    <a:pt x="1402943" y="409601"/>
                    <a:pt x="1409870" y="409601"/>
                  </a:cubicBezTo>
                  <a:cubicBezTo>
                    <a:pt x="1416909" y="409601"/>
                    <a:pt x="1416909" y="416640"/>
                    <a:pt x="1427299" y="416640"/>
                  </a:cubicBezTo>
                  <a:cubicBezTo>
                    <a:pt x="1437802" y="416640"/>
                    <a:pt x="1449868" y="420103"/>
                    <a:pt x="1444728" y="411388"/>
                  </a:cubicBezTo>
                  <a:cubicBezTo>
                    <a:pt x="1439478" y="402674"/>
                    <a:pt x="1442941" y="402674"/>
                    <a:pt x="1455231" y="400886"/>
                  </a:cubicBezTo>
                  <a:cubicBezTo>
                    <a:pt x="1467409" y="399210"/>
                    <a:pt x="1465621" y="387032"/>
                    <a:pt x="1474448" y="387032"/>
                  </a:cubicBezTo>
                  <a:cubicBezTo>
                    <a:pt x="1483162" y="387032"/>
                    <a:pt x="1481375" y="366028"/>
                    <a:pt x="1490089" y="366028"/>
                  </a:cubicBezTo>
                  <a:cubicBezTo>
                    <a:pt x="1498804" y="366028"/>
                    <a:pt x="1502268" y="378206"/>
                    <a:pt x="1512770" y="374742"/>
                  </a:cubicBezTo>
                  <a:cubicBezTo>
                    <a:pt x="1514781" y="374072"/>
                    <a:pt x="1517350" y="374630"/>
                    <a:pt x="1520143" y="375859"/>
                  </a:cubicBezTo>
                  <a:cubicBezTo>
                    <a:pt x="1522378" y="374072"/>
                    <a:pt x="1524501" y="372508"/>
                    <a:pt x="1526736" y="370832"/>
                  </a:cubicBezTo>
                  <a:cubicBezTo>
                    <a:pt x="1525618" y="359883"/>
                    <a:pt x="1526959" y="350162"/>
                    <a:pt x="1524836" y="345023"/>
                  </a:cubicBezTo>
                  <a:cubicBezTo>
                    <a:pt x="1520814" y="335415"/>
                    <a:pt x="1524836" y="328264"/>
                    <a:pt x="1523272" y="322678"/>
                  </a:cubicBezTo>
                  <a:cubicBezTo>
                    <a:pt x="1521708" y="317092"/>
                    <a:pt x="1520926" y="303461"/>
                    <a:pt x="1527294" y="303461"/>
                  </a:cubicBezTo>
                  <a:cubicBezTo>
                    <a:pt x="1533663" y="303461"/>
                    <a:pt x="1541707" y="287484"/>
                    <a:pt x="1549639" y="293071"/>
                  </a:cubicBezTo>
                  <a:cubicBezTo>
                    <a:pt x="1557683" y="298657"/>
                    <a:pt x="1573660" y="300333"/>
                    <a:pt x="1573660" y="293071"/>
                  </a:cubicBezTo>
                  <a:cubicBezTo>
                    <a:pt x="1573660" y="285920"/>
                    <a:pt x="1584833" y="285138"/>
                    <a:pt x="1586509" y="275530"/>
                  </a:cubicBezTo>
                  <a:cubicBezTo>
                    <a:pt x="1588073" y="265921"/>
                    <a:pt x="1600028" y="263575"/>
                    <a:pt x="1602485" y="254749"/>
                  </a:cubicBezTo>
                  <a:cubicBezTo>
                    <a:pt x="1604944" y="245922"/>
                    <a:pt x="1608854" y="225141"/>
                    <a:pt x="1616899" y="220337"/>
                  </a:cubicBezTo>
                  <a:cubicBezTo>
                    <a:pt x="1623937" y="215868"/>
                    <a:pt x="1614328" y="212740"/>
                    <a:pt x="1615222" y="198327"/>
                  </a:cubicBezTo>
                  <a:close/>
                  <a:moveTo>
                    <a:pt x="1223511" y="955270"/>
                  </a:moveTo>
                  <a:cubicBezTo>
                    <a:pt x="1214685" y="987336"/>
                    <a:pt x="1235242" y="1003536"/>
                    <a:pt x="1237924" y="1001637"/>
                  </a:cubicBezTo>
                  <a:cubicBezTo>
                    <a:pt x="1245856" y="996050"/>
                    <a:pt x="1278704" y="927339"/>
                    <a:pt x="1271441" y="917730"/>
                  </a:cubicBezTo>
                  <a:cubicBezTo>
                    <a:pt x="1264291" y="908122"/>
                    <a:pt x="1232337" y="923317"/>
                    <a:pt x="1223511" y="955270"/>
                  </a:cubicBezTo>
                  <a:close/>
                  <a:moveTo>
                    <a:pt x="938163" y="1063980"/>
                  </a:moveTo>
                  <a:cubicBezTo>
                    <a:pt x="927772" y="1063980"/>
                    <a:pt x="901405" y="1079174"/>
                    <a:pt x="911795" y="1100738"/>
                  </a:cubicBezTo>
                  <a:cubicBezTo>
                    <a:pt x="922186" y="1122301"/>
                    <a:pt x="956598" y="1107888"/>
                    <a:pt x="957380" y="1098280"/>
                  </a:cubicBezTo>
                  <a:cubicBezTo>
                    <a:pt x="958162" y="1088671"/>
                    <a:pt x="973803" y="1073588"/>
                    <a:pt x="971792" y="1066326"/>
                  </a:cubicBezTo>
                  <a:cubicBezTo>
                    <a:pt x="970117" y="1060851"/>
                    <a:pt x="948554" y="1063980"/>
                    <a:pt x="938163" y="106398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A234D2D7-C4D7-3D36-A5A9-7B204CA69987}"/>
                </a:ext>
              </a:extLst>
            </p:cNvPr>
            <p:cNvSpPr/>
            <p:nvPr/>
          </p:nvSpPr>
          <p:spPr>
            <a:xfrm>
              <a:off x="9236942" y="3623660"/>
              <a:ext cx="252084" cy="360505"/>
            </a:xfrm>
            <a:custGeom>
              <a:avLst/>
              <a:gdLst>
                <a:gd name="connsiteX0" fmla="*/ 135496 w 252084"/>
                <a:gd name="connsiteY0" fmla="*/ 136048 h 360505"/>
                <a:gd name="connsiteX1" fmla="*/ 168232 w 252084"/>
                <a:gd name="connsiteY1" fmla="*/ 160069 h 360505"/>
                <a:gd name="connsiteX2" fmla="*/ 176164 w 252084"/>
                <a:gd name="connsiteY2" fmla="*/ 183978 h 360505"/>
                <a:gd name="connsiteX3" fmla="*/ 187337 w 252084"/>
                <a:gd name="connsiteY3" fmla="*/ 195933 h 360505"/>
                <a:gd name="connsiteX4" fmla="*/ 200856 w 252084"/>
                <a:gd name="connsiteY4" fmla="*/ 229451 h 360505"/>
                <a:gd name="connsiteX5" fmla="*/ 209682 w 252084"/>
                <a:gd name="connsiteY5" fmla="*/ 222301 h 360505"/>
                <a:gd name="connsiteX6" fmla="*/ 221637 w 252084"/>
                <a:gd name="connsiteY6" fmla="*/ 206324 h 360505"/>
                <a:gd name="connsiteX7" fmla="*/ 214487 w 252084"/>
                <a:gd name="connsiteY7" fmla="*/ 173588 h 360505"/>
                <a:gd name="connsiteX8" fmla="*/ 184097 w 252084"/>
                <a:gd name="connsiteY8" fmla="*/ 152025 h 360505"/>
                <a:gd name="connsiteX9" fmla="*/ 165774 w 252084"/>
                <a:gd name="connsiteY9" fmla="*/ 128115 h 360505"/>
                <a:gd name="connsiteX10" fmla="*/ 128234 w 252084"/>
                <a:gd name="connsiteY10" fmla="*/ 121635 h 360505"/>
                <a:gd name="connsiteX11" fmla="*/ 114604 w 252084"/>
                <a:gd name="connsiteY11" fmla="*/ 96832 h 360505"/>
                <a:gd name="connsiteX12" fmla="*/ 132926 w 252084"/>
                <a:gd name="connsiteY12" fmla="*/ 58510 h 360505"/>
                <a:gd name="connsiteX13" fmla="*/ 131363 w 252084"/>
                <a:gd name="connsiteY13" fmla="*/ 14602 h 360505"/>
                <a:gd name="connsiteX14" fmla="*/ 126558 w 252084"/>
                <a:gd name="connsiteY14" fmla="*/ 4993 h 360505"/>
                <a:gd name="connsiteX15" fmla="*/ 87342 w 252084"/>
                <a:gd name="connsiteY15" fmla="*/ 1865 h 360505"/>
                <a:gd name="connsiteX16" fmla="*/ 81756 w 252084"/>
                <a:gd name="connsiteY16" fmla="*/ 64990 h 360505"/>
                <a:gd name="connsiteX17" fmla="*/ 69019 w 252084"/>
                <a:gd name="connsiteY17" fmla="*/ 61750 h 360505"/>
                <a:gd name="connsiteX18" fmla="*/ 76170 w 252084"/>
                <a:gd name="connsiteY18" fmla="*/ 98508 h 360505"/>
                <a:gd name="connsiteX19" fmla="*/ 83432 w 252084"/>
                <a:gd name="connsiteY19" fmla="*/ 119289 h 360505"/>
                <a:gd name="connsiteX20" fmla="*/ 110581 w 252084"/>
                <a:gd name="connsiteY20" fmla="*/ 128115 h 360505"/>
                <a:gd name="connsiteX21" fmla="*/ 135496 w 252084"/>
                <a:gd name="connsiteY21" fmla="*/ 136048 h 360505"/>
                <a:gd name="connsiteX22" fmla="*/ 84326 w 252084"/>
                <a:gd name="connsiteY22" fmla="*/ 143199 h 360505"/>
                <a:gd name="connsiteX23" fmla="*/ 109911 w 252084"/>
                <a:gd name="connsiteY23" fmla="*/ 171912 h 360505"/>
                <a:gd name="connsiteX24" fmla="*/ 84326 w 252084"/>
                <a:gd name="connsiteY24" fmla="*/ 143199 h 360505"/>
                <a:gd name="connsiteX25" fmla="*/ 129128 w 252084"/>
                <a:gd name="connsiteY25" fmla="*/ 220736 h 360505"/>
                <a:gd name="connsiteX26" fmla="*/ 143540 w 252084"/>
                <a:gd name="connsiteY26" fmla="*/ 212692 h 360505"/>
                <a:gd name="connsiteX27" fmla="*/ 145887 w 252084"/>
                <a:gd name="connsiteY27" fmla="*/ 234255 h 360505"/>
                <a:gd name="connsiteX28" fmla="*/ 149909 w 252084"/>
                <a:gd name="connsiteY28" fmla="*/ 263863 h 360505"/>
                <a:gd name="connsiteX29" fmla="*/ 178734 w 252084"/>
                <a:gd name="connsiteY29" fmla="*/ 220736 h 360505"/>
                <a:gd name="connsiteX30" fmla="*/ 168344 w 252084"/>
                <a:gd name="connsiteY30" fmla="*/ 215932 h 360505"/>
                <a:gd name="connsiteX31" fmla="*/ 127564 w 252084"/>
                <a:gd name="connsiteY31" fmla="*/ 183978 h 360505"/>
                <a:gd name="connsiteX32" fmla="*/ 129128 w 252084"/>
                <a:gd name="connsiteY32" fmla="*/ 220736 h 360505"/>
                <a:gd name="connsiteX33" fmla="*/ 34719 w 252084"/>
                <a:gd name="connsiteY33" fmla="*/ 235931 h 360505"/>
                <a:gd name="connsiteX34" fmla="*/ 308 w 252084"/>
                <a:gd name="connsiteY34" fmla="*/ 280733 h 360505"/>
                <a:gd name="connsiteX35" fmla="*/ 49132 w 252084"/>
                <a:gd name="connsiteY35" fmla="*/ 235149 h 360505"/>
                <a:gd name="connsiteX36" fmla="*/ 56282 w 252084"/>
                <a:gd name="connsiteY36" fmla="*/ 206435 h 360505"/>
                <a:gd name="connsiteX37" fmla="*/ 34719 w 252084"/>
                <a:gd name="connsiteY37" fmla="*/ 235931 h 360505"/>
                <a:gd name="connsiteX38" fmla="*/ 177058 w 252084"/>
                <a:gd name="connsiteY38" fmla="*/ 251908 h 360505"/>
                <a:gd name="connsiteX39" fmla="*/ 197057 w 252084"/>
                <a:gd name="connsiteY39" fmla="*/ 239059 h 360505"/>
                <a:gd name="connsiteX40" fmla="*/ 177058 w 252084"/>
                <a:gd name="connsiteY40" fmla="*/ 251908 h 360505"/>
                <a:gd name="connsiteX41" fmla="*/ 249010 w 252084"/>
                <a:gd name="connsiteY41" fmla="*/ 314251 h 360505"/>
                <a:gd name="connsiteX42" fmla="*/ 242641 w 252084"/>
                <a:gd name="connsiteY42" fmla="*/ 254254 h 360505"/>
                <a:gd name="connsiteX43" fmla="*/ 223425 w 252084"/>
                <a:gd name="connsiteY43" fmla="*/ 252690 h 360505"/>
                <a:gd name="connsiteX44" fmla="*/ 208230 w 252084"/>
                <a:gd name="connsiteY44" fmla="*/ 267102 h 360505"/>
                <a:gd name="connsiteX45" fmla="*/ 192253 w 252084"/>
                <a:gd name="connsiteY45" fmla="*/ 279057 h 360505"/>
                <a:gd name="connsiteX46" fmla="*/ 168344 w 252084"/>
                <a:gd name="connsiteY46" fmla="*/ 273471 h 360505"/>
                <a:gd name="connsiteX47" fmla="*/ 137172 w 252084"/>
                <a:gd name="connsiteY47" fmla="*/ 291794 h 360505"/>
                <a:gd name="connsiteX48" fmla="*/ 126781 w 252084"/>
                <a:gd name="connsiteY48" fmla="*/ 319726 h 360505"/>
                <a:gd name="connsiteX49" fmla="*/ 150691 w 252084"/>
                <a:gd name="connsiteY49" fmla="*/ 306877 h 360505"/>
                <a:gd name="connsiteX50" fmla="*/ 170690 w 252084"/>
                <a:gd name="connsiteY50" fmla="*/ 299727 h 360505"/>
                <a:gd name="connsiteX51" fmla="*/ 193147 w 252084"/>
                <a:gd name="connsiteY51" fmla="*/ 346093 h 360505"/>
                <a:gd name="connsiteX52" fmla="*/ 221078 w 252084"/>
                <a:gd name="connsiteY52" fmla="*/ 360505 h 360505"/>
                <a:gd name="connsiteX53" fmla="*/ 220296 w 252084"/>
                <a:gd name="connsiteY53" fmla="*/ 326094 h 360505"/>
                <a:gd name="connsiteX54" fmla="*/ 249010 w 252084"/>
                <a:gd name="connsiteY54" fmla="*/ 314251 h 36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52084" h="360505">
                  <a:moveTo>
                    <a:pt x="135496" y="136048"/>
                  </a:moveTo>
                  <a:cubicBezTo>
                    <a:pt x="150691" y="133702"/>
                    <a:pt x="171472" y="152807"/>
                    <a:pt x="168232" y="160069"/>
                  </a:cubicBezTo>
                  <a:cubicBezTo>
                    <a:pt x="164991" y="167220"/>
                    <a:pt x="169014" y="190347"/>
                    <a:pt x="176164" y="183978"/>
                  </a:cubicBezTo>
                  <a:cubicBezTo>
                    <a:pt x="183427" y="177610"/>
                    <a:pt x="194599" y="185543"/>
                    <a:pt x="187337" y="195933"/>
                  </a:cubicBezTo>
                  <a:cubicBezTo>
                    <a:pt x="180075" y="206324"/>
                    <a:pt x="198509" y="216714"/>
                    <a:pt x="200856" y="229451"/>
                  </a:cubicBezTo>
                  <a:cubicBezTo>
                    <a:pt x="203202" y="242299"/>
                    <a:pt x="211246" y="231909"/>
                    <a:pt x="209682" y="222301"/>
                  </a:cubicBezTo>
                  <a:cubicBezTo>
                    <a:pt x="208118" y="212692"/>
                    <a:pt x="211246" y="213474"/>
                    <a:pt x="221637" y="206324"/>
                  </a:cubicBezTo>
                  <a:cubicBezTo>
                    <a:pt x="232027" y="199062"/>
                    <a:pt x="220854" y="187107"/>
                    <a:pt x="214487" y="173588"/>
                  </a:cubicBezTo>
                  <a:cubicBezTo>
                    <a:pt x="208118" y="160069"/>
                    <a:pt x="184097" y="164762"/>
                    <a:pt x="184097" y="152025"/>
                  </a:cubicBezTo>
                  <a:cubicBezTo>
                    <a:pt x="184097" y="139288"/>
                    <a:pt x="166556" y="135266"/>
                    <a:pt x="165774" y="128115"/>
                  </a:cubicBezTo>
                  <a:cubicBezTo>
                    <a:pt x="164991" y="120853"/>
                    <a:pt x="141753" y="113703"/>
                    <a:pt x="128234" y="121635"/>
                  </a:cubicBezTo>
                  <a:cubicBezTo>
                    <a:pt x="114604" y="129680"/>
                    <a:pt x="124212" y="107223"/>
                    <a:pt x="114604" y="96832"/>
                  </a:cubicBezTo>
                  <a:cubicBezTo>
                    <a:pt x="104995" y="86442"/>
                    <a:pt x="121754" y="71247"/>
                    <a:pt x="132926" y="58510"/>
                  </a:cubicBezTo>
                  <a:cubicBezTo>
                    <a:pt x="144099" y="45662"/>
                    <a:pt x="129798" y="24099"/>
                    <a:pt x="131363" y="14602"/>
                  </a:cubicBezTo>
                  <a:cubicBezTo>
                    <a:pt x="132926" y="4993"/>
                    <a:pt x="132145" y="1865"/>
                    <a:pt x="126558" y="4993"/>
                  </a:cubicBezTo>
                  <a:cubicBezTo>
                    <a:pt x="120972" y="8122"/>
                    <a:pt x="97733" y="-4615"/>
                    <a:pt x="87342" y="1865"/>
                  </a:cubicBezTo>
                  <a:cubicBezTo>
                    <a:pt x="76952" y="8234"/>
                    <a:pt x="86560" y="60968"/>
                    <a:pt x="81756" y="64990"/>
                  </a:cubicBezTo>
                  <a:cubicBezTo>
                    <a:pt x="76952" y="68901"/>
                    <a:pt x="70695" y="56387"/>
                    <a:pt x="69019" y="61750"/>
                  </a:cubicBezTo>
                  <a:cubicBezTo>
                    <a:pt x="66561" y="68901"/>
                    <a:pt x="69801" y="98508"/>
                    <a:pt x="76170" y="98508"/>
                  </a:cubicBezTo>
                  <a:cubicBezTo>
                    <a:pt x="82538" y="98508"/>
                    <a:pt x="87342" y="106441"/>
                    <a:pt x="83432" y="119289"/>
                  </a:cubicBezTo>
                  <a:cubicBezTo>
                    <a:pt x="79410" y="132138"/>
                    <a:pt x="95386" y="133702"/>
                    <a:pt x="110581" y="128115"/>
                  </a:cubicBezTo>
                  <a:cubicBezTo>
                    <a:pt x="125887" y="122418"/>
                    <a:pt x="120301" y="138394"/>
                    <a:pt x="135496" y="136048"/>
                  </a:cubicBezTo>
                  <a:close/>
                  <a:moveTo>
                    <a:pt x="84326" y="143199"/>
                  </a:moveTo>
                  <a:cubicBezTo>
                    <a:pt x="86672" y="154371"/>
                    <a:pt x="92258" y="177610"/>
                    <a:pt x="109911" y="171912"/>
                  </a:cubicBezTo>
                  <a:cubicBezTo>
                    <a:pt x="127564" y="166326"/>
                    <a:pt x="82649" y="135154"/>
                    <a:pt x="84326" y="143199"/>
                  </a:cubicBezTo>
                  <a:close/>
                  <a:moveTo>
                    <a:pt x="129128" y="220736"/>
                  </a:moveTo>
                  <a:cubicBezTo>
                    <a:pt x="133150" y="219954"/>
                    <a:pt x="142758" y="220736"/>
                    <a:pt x="143540" y="212692"/>
                  </a:cubicBezTo>
                  <a:cubicBezTo>
                    <a:pt x="144322" y="204759"/>
                    <a:pt x="153149" y="227105"/>
                    <a:pt x="145887" y="234255"/>
                  </a:cubicBezTo>
                  <a:cubicBezTo>
                    <a:pt x="138624" y="241517"/>
                    <a:pt x="138624" y="261405"/>
                    <a:pt x="149909" y="263863"/>
                  </a:cubicBezTo>
                  <a:cubicBezTo>
                    <a:pt x="161081" y="266209"/>
                    <a:pt x="181862" y="227887"/>
                    <a:pt x="178734" y="220736"/>
                  </a:cubicBezTo>
                  <a:cubicBezTo>
                    <a:pt x="175494" y="213586"/>
                    <a:pt x="165885" y="225541"/>
                    <a:pt x="168344" y="215932"/>
                  </a:cubicBezTo>
                  <a:cubicBezTo>
                    <a:pt x="170690" y="206324"/>
                    <a:pt x="139518" y="181520"/>
                    <a:pt x="127564" y="183978"/>
                  </a:cubicBezTo>
                  <a:cubicBezTo>
                    <a:pt x="115497" y="186325"/>
                    <a:pt x="119631" y="222636"/>
                    <a:pt x="129128" y="220736"/>
                  </a:cubicBezTo>
                  <a:close/>
                  <a:moveTo>
                    <a:pt x="34719" y="235931"/>
                  </a:moveTo>
                  <a:cubicBezTo>
                    <a:pt x="23547" y="250344"/>
                    <a:pt x="-3156" y="274141"/>
                    <a:pt x="308" y="280733"/>
                  </a:cubicBezTo>
                  <a:cubicBezTo>
                    <a:pt x="5112" y="289448"/>
                    <a:pt x="34719" y="245539"/>
                    <a:pt x="49132" y="235149"/>
                  </a:cubicBezTo>
                  <a:cubicBezTo>
                    <a:pt x="63545" y="224758"/>
                    <a:pt x="61086" y="215932"/>
                    <a:pt x="56282" y="206435"/>
                  </a:cubicBezTo>
                  <a:cubicBezTo>
                    <a:pt x="51590" y="196715"/>
                    <a:pt x="46004" y="221518"/>
                    <a:pt x="34719" y="235931"/>
                  </a:cubicBezTo>
                  <a:close/>
                  <a:moveTo>
                    <a:pt x="177058" y="251908"/>
                  </a:moveTo>
                  <a:cubicBezTo>
                    <a:pt x="180187" y="259840"/>
                    <a:pt x="203425" y="247104"/>
                    <a:pt x="197057" y="239059"/>
                  </a:cubicBezTo>
                  <a:cubicBezTo>
                    <a:pt x="190689" y="231127"/>
                    <a:pt x="174712" y="245986"/>
                    <a:pt x="177058" y="251908"/>
                  </a:cubicBezTo>
                  <a:close/>
                  <a:moveTo>
                    <a:pt x="249010" y="314251"/>
                  </a:moveTo>
                  <a:cubicBezTo>
                    <a:pt x="258618" y="303078"/>
                    <a:pt x="242641" y="273471"/>
                    <a:pt x="242641" y="254254"/>
                  </a:cubicBezTo>
                  <a:cubicBezTo>
                    <a:pt x="242641" y="235037"/>
                    <a:pt x="216274" y="240624"/>
                    <a:pt x="223425" y="252690"/>
                  </a:cubicBezTo>
                  <a:cubicBezTo>
                    <a:pt x="230575" y="264644"/>
                    <a:pt x="209794" y="255036"/>
                    <a:pt x="208230" y="267102"/>
                  </a:cubicBezTo>
                  <a:cubicBezTo>
                    <a:pt x="206666" y="279057"/>
                    <a:pt x="191471" y="269449"/>
                    <a:pt x="192253" y="279057"/>
                  </a:cubicBezTo>
                  <a:cubicBezTo>
                    <a:pt x="193147" y="288666"/>
                    <a:pt x="176276" y="279057"/>
                    <a:pt x="168344" y="273471"/>
                  </a:cubicBezTo>
                  <a:cubicBezTo>
                    <a:pt x="160411" y="267885"/>
                    <a:pt x="149127" y="288666"/>
                    <a:pt x="137172" y="291794"/>
                  </a:cubicBezTo>
                  <a:cubicBezTo>
                    <a:pt x="125217" y="295034"/>
                    <a:pt x="118849" y="320507"/>
                    <a:pt x="126781" y="319726"/>
                  </a:cubicBezTo>
                  <a:cubicBezTo>
                    <a:pt x="136390" y="318943"/>
                    <a:pt x="141194" y="306095"/>
                    <a:pt x="150691" y="306877"/>
                  </a:cubicBezTo>
                  <a:cubicBezTo>
                    <a:pt x="160299" y="307659"/>
                    <a:pt x="157059" y="297269"/>
                    <a:pt x="170690" y="299727"/>
                  </a:cubicBezTo>
                  <a:cubicBezTo>
                    <a:pt x="184321" y="302185"/>
                    <a:pt x="174712" y="342853"/>
                    <a:pt x="193147" y="346093"/>
                  </a:cubicBezTo>
                  <a:cubicBezTo>
                    <a:pt x="211470" y="349333"/>
                    <a:pt x="212364" y="360505"/>
                    <a:pt x="221078" y="360505"/>
                  </a:cubicBezTo>
                  <a:cubicBezTo>
                    <a:pt x="229905" y="360505"/>
                    <a:pt x="219514" y="334920"/>
                    <a:pt x="220296" y="326094"/>
                  </a:cubicBezTo>
                  <a:cubicBezTo>
                    <a:pt x="221078" y="317491"/>
                    <a:pt x="239401" y="325423"/>
                    <a:pt x="249010" y="31425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9554666E-D163-4CE0-7A7C-C49DA80663E4}"/>
                </a:ext>
              </a:extLst>
            </p:cNvPr>
            <p:cNvSpPr/>
            <p:nvPr/>
          </p:nvSpPr>
          <p:spPr>
            <a:xfrm>
              <a:off x="9880009" y="4208623"/>
              <a:ext cx="335022" cy="217559"/>
            </a:xfrm>
            <a:custGeom>
              <a:avLst/>
              <a:gdLst>
                <a:gd name="connsiteX0" fmla="*/ 246132 w 335022"/>
                <a:gd name="connsiteY0" fmla="*/ 200883 h 217559"/>
                <a:gd name="connsiteX1" fmla="*/ 226915 w 335022"/>
                <a:gd name="connsiteY1" fmla="*/ 182448 h 217559"/>
                <a:gd name="connsiteX2" fmla="*/ 199766 w 335022"/>
                <a:gd name="connsiteY2" fmla="*/ 169712 h 217559"/>
                <a:gd name="connsiteX3" fmla="*/ 180549 w 335022"/>
                <a:gd name="connsiteY3" fmla="*/ 133736 h 217559"/>
                <a:gd name="connsiteX4" fmla="*/ 174180 w 335022"/>
                <a:gd name="connsiteY4" fmla="*/ 111391 h 217559"/>
                <a:gd name="connsiteX5" fmla="*/ 179767 w 335022"/>
                <a:gd name="connsiteY5" fmla="*/ 93850 h 217559"/>
                <a:gd name="connsiteX6" fmla="*/ 126250 w 335022"/>
                <a:gd name="connsiteY6" fmla="*/ 64242 h 217559"/>
                <a:gd name="connsiteX7" fmla="*/ 19999 w 335022"/>
                <a:gd name="connsiteY7" fmla="*/ 5921 h 217559"/>
                <a:gd name="connsiteX8" fmla="*/ 0 w 335022"/>
                <a:gd name="connsiteY8" fmla="*/ 0 h 217559"/>
                <a:gd name="connsiteX9" fmla="*/ 0 w 335022"/>
                <a:gd name="connsiteY9" fmla="*/ 170605 h 217559"/>
                <a:gd name="connsiteX10" fmla="*/ 28714 w 335022"/>
                <a:gd name="connsiteY10" fmla="*/ 180102 h 217559"/>
                <a:gd name="connsiteX11" fmla="*/ 61449 w 335022"/>
                <a:gd name="connsiteY11" fmla="*/ 161667 h 217559"/>
                <a:gd name="connsiteX12" fmla="*/ 77426 w 335022"/>
                <a:gd name="connsiteY12" fmla="*/ 141668 h 217559"/>
                <a:gd name="connsiteX13" fmla="*/ 134183 w 335022"/>
                <a:gd name="connsiteY13" fmla="*/ 154405 h 217559"/>
                <a:gd name="connsiteX14" fmla="*/ 193398 w 335022"/>
                <a:gd name="connsiteY14" fmla="*/ 207140 h 217559"/>
                <a:gd name="connsiteX15" fmla="*/ 250155 w 335022"/>
                <a:gd name="connsiteY15" fmla="*/ 217530 h 217559"/>
                <a:gd name="connsiteX16" fmla="*/ 246132 w 335022"/>
                <a:gd name="connsiteY16" fmla="*/ 200883 h 217559"/>
                <a:gd name="connsiteX17" fmla="*/ 291716 w 335022"/>
                <a:gd name="connsiteY17" fmla="*/ 58656 h 217559"/>
                <a:gd name="connsiteX18" fmla="*/ 258981 w 335022"/>
                <a:gd name="connsiteY18" fmla="*/ 77873 h 217559"/>
                <a:gd name="connsiteX19" fmla="*/ 201442 w 335022"/>
                <a:gd name="connsiteY19" fmla="*/ 80331 h 217559"/>
                <a:gd name="connsiteX20" fmla="*/ 245462 w 335022"/>
                <a:gd name="connsiteY20" fmla="*/ 100330 h 217559"/>
                <a:gd name="connsiteX21" fmla="*/ 301436 w 335022"/>
                <a:gd name="connsiteY21" fmla="*/ 72399 h 217559"/>
                <a:gd name="connsiteX22" fmla="*/ 309369 w 335022"/>
                <a:gd name="connsiteY22" fmla="*/ 48377 h 217559"/>
                <a:gd name="connsiteX23" fmla="*/ 291716 w 335022"/>
                <a:gd name="connsiteY23" fmla="*/ 58656 h 217559"/>
                <a:gd name="connsiteX24" fmla="*/ 318978 w 335022"/>
                <a:gd name="connsiteY24" fmla="*/ 28267 h 217559"/>
                <a:gd name="connsiteX25" fmla="*/ 310934 w 335022"/>
                <a:gd name="connsiteY25" fmla="*/ 29831 h 217559"/>
                <a:gd name="connsiteX26" fmla="*/ 327692 w 335022"/>
                <a:gd name="connsiteY26" fmla="*/ 55416 h 217559"/>
                <a:gd name="connsiteX27" fmla="*/ 318978 w 335022"/>
                <a:gd name="connsiteY27" fmla="*/ 28267 h 21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35022" h="217559">
                  <a:moveTo>
                    <a:pt x="246132" y="200883"/>
                  </a:moveTo>
                  <a:cubicBezTo>
                    <a:pt x="240546" y="198425"/>
                    <a:pt x="226133" y="188929"/>
                    <a:pt x="226915" y="182448"/>
                  </a:cubicBezTo>
                  <a:cubicBezTo>
                    <a:pt x="227698" y="176080"/>
                    <a:pt x="210939" y="176862"/>
                    <a:pt x="199766" y="169712"/>
                  </a:cubicBezTo>
                  <a:cubicBezTo>
                    <a:pt x="188593" y="162450"/>
                    <a:pt x="192615" y="139322"/>
                    <a:pt x="180549" y="133736"/>
                  </a:cubicBezTo>
                  <a:cubicBezTo>
                    <a:pt x="168594" y="128150"/>
                    <a:pt x="159768" y="110497"/>
                    <a:pt x="174180" y="111391"/>
                  </a:cubicBezTo>
                  <a:cubicBezTo>
                    <a:pt x="188593" y="112173"/>
                    <a:pt x="191051" y="104240"/>
                    <a:pt x="179767" y="93850"/>
                  </a:cubicBezTo>
                  <a:cubicBezTo>
                    <a:pt x="168594" y="83459"/>
                    <a:pt x="127815" y="79437"/>
                    <a:pt x="126250" y="64242"/>
                  </a:cubicBezTo>
                  <a:cubicBezTo>
                    <a:pt x="124686" y="49048"/>
                    <a:pt x="51952" y="13072"/>
                    <a:pt x="19999" y="5921"/>
                  </a:cubicBezTo>
                  <a:cubicBezTo>
                    <a:pt x="14301" y="4693"/>
                    <a:pt x="7485" y="2570"/>
                    <a:pt x="0" y="0"/>
                  </a:cubicBezTo>
                  <a:lnTo>
                    <a:pt x="0" y="170605"/>
                  </a:lnTo>
                  <a:cubicBezTo>
                    <a:pt x="7485" y="175521"/>
                    <a:pt x="16647" y="179544"/>
                    <a:pt x="28714" y="180102"/>
                  </a:cubicBezTo>
                  <a:cubicBezTo>
                    <a:pt x="63907" y="181667"/>
                    <a:pt x="55081" y="161667"/>
                    <a:pt x="61449" y="161667"/>
                  </a:cubicBezTo>
                  <a:cubicBezTo>
                    <a:pt x="67818" y="161667"/>
                    <a:pt x="70275" y="150495"/>
                    <a:pt x="77426" y="141668"/>
                  </a:cubicBezTo>
                  <a:cubicBezTo>
                    <a:pt x="84688" y="132842"/>
                    <a:pt x="115860" y="140104"/>
                    <a:pt x="134183" y="154405"/>
                  </a:cubicBezTo>
                  <a:cubicBezTo>
                    <a:pt x="152617" y="168818"/>
                    <a:pt x="174180" y="211162"/>
                    <a:pt x="193398" y="207140"/>
                  </a:cubicBezTo>
                  <a:cubicBezTo>
                    <a:pt x="212614" y="203118"/>
                    <a:pt x="232614" y="218313"/>
                    <a:pt x="250155" y="217530"/>
                  </a:cubicBezTo>
                  <a:cubicBezTo>
                    <a:pt x="267807" y="216860"/>
                    <a:pt x="251830" y="203341"/>
                    <a:pt x="246132" y="200883"/>
                  </a:cubicBezTo>
                  <a:close/>
                  <a:moveTo>
                    <a:pt x="291716" y="58656"/>
                  </a:moveTo>
                  <a:cubicBezTo>
                    <a:pt x="291716" y="65807"/>
                    <a:pt x="278979" y="69829"/>
                    <a:pt x="258981" y="77873"/>
                  </a:cubicBezTo>
                  <a:cubicBezTo>
                    <a:pt x="238982" y="85805"/>
                    <a:pt x="202671" y="68711"/>
                    <a:pt x="201442" y="80331"/>
                  </a:cubicBezTo>
                  <a:cubicBezTo>
                    <a:pt x="200659" y="87593"/>
                    <a:pt x="223787" y="100330"/>
                    <a:pt x="245462" y="100330"/>
                  </a:cubicBezTo>
                  <a:cubicBezTo>
                    <a:pt x="267025" y="100330"/>
                    <a:pt x="301436" y="78767"/>
                    <a:pt x="301436" y="72399"/>
                  </a:cubicBezTo>
                  <a:cubicBezTo>
                    <a:pt x="301436" y="66030"/>
                    <a:pt x="315067" y="54857"/>
                    <a:pt x="309369" y="48377"/>
                  </a:cubicBezTo>
                  <a:cubicBezTo>
                    <a:pt x="303783" y="41897"/>
                    <a:pt x="291716" y="51394"/>
                    <a:pt x="291716" y="58656"/>
                  </a:cubicBezTo>
                  <a:close/>
                  <a:moveTo>
                    <a:pt x="318978" y="28267"/>
                  </a:moveTo>
                  <a:cubicBezTo>
                    <a:pt x="306129" y="20222"/>
                    <a:pt x="294956" y="14636"/>
                    <a:pt x="310934" y="29831"/>
                  </a:cubicBezTo>
                  <a:cubicBezTo>
                    <a:pt x="326910" y="45026"/>
                    <a:pt x="318307" y="57874"/>
                    <a:pt x="327692" y="55416"/>
                  </a:cubicBezTo>
                  <a:cubicBezTo>
                    <a:pt x="342887" y="51506"/>
                    <a:pt x="331714" y="36199"/>
                    <a:pt x="318978" y="2826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82A22433-571B-D287-D103-C785AC61D93B}"/>
                </a:ext>
              </a:extLst>
            </p:cNvPr>
            <p:cNvSpPr/>
            <p:nvPr/>
          </p:nvSpPr>
          <p:spPr>
            <a:xfrm>
              <a:off x="8248048" y="3868410"/>
              <a:ext cx="56524" cy="103790"/>
            </a:xfrm>
            <a:custGeom>
              <a:avLst/>
              <a:gdLst>
                <a:gd name="connsiteX0" fmla="*/ 12493 w 56524"/>
                <a:gd name="connsiteY0" fmla="*/ 8 h 103790"/>
                <a:gd name="connsiteX1" fmla="*/ 2885 w 56524"/>
                <a:gd name="connsiteY1" fmla="*/ 25593 h 103790"/>
                <a:gd name="connsiteX2" fmla="*/ 1320 w 56524"/>
                <a:gd name="connsiteY2" fmla="*/ 61569 h 103790"/>
                <a:gd name="connsiteX3" fmla="*/ 14951 w 56524"/>
                <a:gd name="connsiteY3" fmla="*/ 101567 h 103790"/>
                <a:gd name="connsiteX4" fmla="*/ 56513 w 56524"/>
                <a:gd name="connsiteY4" fmla="*/ 63133 h 103790"/>
                <a:gd name="connsiteX5" fmla="*/ 12493 w 56524"/>
                <a:gd name="connsiteY5" fmla="*/ 8 h 10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24" h="103790">
                  <a:moveTo>
                    <a:pt x="12493" y="8"/>
                  </a:moveTo>
                  <a:cubicBezTo>
                    <a:pt x="5342" y="790"/>
                    <a:pt x="6907" y="15203"/>
                    <a:pt x="2885" y="25593"/>
                  </a:cubicBezTo>
                  <a:cubicBezTo>
                    <a:pt x="-1137" y="35984"/>
                    <a:pt x="-244" y="46374"/>
                    <a:pt x="1320" y="61569"/>
                  </a:cubicBezTo>
                  <a:cubicBezTo>
                    <a:pt x="2885" y="76764"/>
                    <a:pt x="1320" y="92741"/>
                    <a:pt x="14951" y="101567"/>
                  </a:cubicBezTo>
                  <a:cubicBezTo>
                    <a:pt x="30593" y="111622"/>
                    <a:pt x="55731" y="85590"/>
                    <a:pt x="56513" y="63133"/>
                  </a:cubicBezTo>
                  <a:cubicBezTo>
                    <a:pt x="57295" y="40788"/>
                    <a:pt x="18526" y="-662"/>
                    <a:pt x="12493" y="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6B45FB11-3269-4373-327A-A95EDC73B753}"/>
                </a:ext>
              </a:extLst>
            </p:cNvPr>
            <p:cNvSpPr/>
            <p:nvPr/>
          </p:nvSpPr>
          <p:spPr>
            <a:xfrm>
              <a:off x="7245265" y="4453608"/>
              <a:ext cx="195512" cy="383684"/>
            </a:xfrm>
            <a:custGeom>
              <a:avLst/>
              <a:gdLst>
                <a:gd name="connsiteX0" fmla="*/ 165601 w 195512"/>
                <a:gd name="connsiteY0" fmla="*/ 4723 h 383684"/>
                <a:gd name="connsiteX1" fmla="*/ 155992 w 195512"/>
                <a:gd name="connsiteY1" fmla="*/ 12656 h 383684"/>
                <a:gd name="connsiteX2" fmla="*/ 151970 w 195512"/>
                <a:gd name="connsiteY2" fmla="*/ 31873 h 383684"/>
                <a:gd name="connsiteX3" fmla="*/ 135993 w 195512"/>
                <a:gd name="connsiteY3" fmla="*/ 43827 h 383684"/>
                <a:gd name="connsiteX4" fmla="*/ 122363 w 195512"/>
                <a:gd name="connsiteY4" fmla="*/ 55782 h 383684"/>
                <a:gd name="connsiteX5" fmla="*/ 121580 w 195512"/>
                <a:gd name="connsiteY5" fmla="*/ 70194 h 383684"/>
                <a:gd name="connsiteX6" fmla="*/ 101582 w 195512"/>
                <a:gd name="connsiteY6" fmla="*/ 87065 h 383684"/>
                <a:gd name="connsiteX7" fmla="*/ 64041 w 195512"/>
                <a:gd name="connsiteY7" fmla="*/ 106170 h 383684"/>
                <a:gd name="connsiteX8" fmla="*/ 29630 w 195512"/>
                <a:gd name="connsiteY8" fmla="*/ 112539 h 383684"/>
                <a:gd name="connsiteX9" fmla="*/ 18458 w 195512"/>
                <a:gd name="connsiteY9" fmla="*/ 148515 h 383684"/>
                <a:gd name="connsiteX10" fmla="*/ 21697 w 195512"/>
                <a:gd name="connsiteY10" fmla="*/ 197227 h 383684"/>
                <a:gd name="connsiteX11" fmla="*/ 15329 w 195512"/>
                <a:gd name="connsiteY11" fmla="*/ 252308 h 383684"/>
                <a:gd name="connsiteX12" fmla="*/ 4939 w 195512"/>
                <a:gd name="connsiteY12" fmla="*/ 317109 h 383684"/>
                <a:gd name="connsiteX13" fmla="*/ 22591 w 195512"/>
                <a:gd name="connsiteY13" fmla="*/ 368280 h 383684"/>
                <a:gd name="connsiteX14" fmla="*/ 70522 w 195512"/>
                <a:gd name="connsiteY14" fmla="*/ 380234 h 383684"/>
                <a:gd name="connsiteX15" fmla="*/ 98453 w 195512"/>
                <a:gd name="connsiteY15" fmla="*/ 369844 h 383684"/>
                <a:gd name="connsiteX16" fmla="*/ 137557 w 195512"/>
                <a:gd name="connsiteY16" fmla="*/ 256330 h 383684"/>
                <a:gd name="connsiteX17" fmla="*/ 167165 w 195512"/>
                <a:gd name="connsiteY17" fmla="*/ 150749 h 383684"/>
                <a:gd name="connsiteX18" fmla="*/ 171969 w 195512"/>
                <a:gd name="connsiteY18" fmla="*/ 120360 h 383684"/>
                <a:gd name="connsiteX19" fmla="*/ 179231 w 195512"/>
                <a:gd name="connsiteY19" fmla="*/ 103601 h 383684"/>
                <a:gd name="connsiteX20" fmla="*/ 195207 w 195512"/>
                <a:gd name="connsiteY20" fmla="*/ 100361 h 383684"/>
                <a:gd name="connsiteX21" fmla="*/ 184817 w 195512"/>
                <a:gd name="connsiteY21" fmla="*/ 49190 h 383684"/>
                <a:gd name="connsiteX22" fmla="*/ 165601 w 195512"/>
                <a:gd name="connsiteY22" fmla="*/ 4723 h 38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5512" h="383684">
                  <a:moveTo>
                    <a:pt x="165601" y="4723"/>
                  </a:moveTo>
                  <a:cubicBezTo>
                    <a:pt x="162025" y="-8349"/>
                    <a:pt x="159232" y="9527"/>
                    <a:pt x="155992" y="12656"/>
                  </a:cubicBezTo>
                  <a:cubicBezTo>
                    <a:pt x="152752" y="15896"/>
                    <a:pt x="151187" y="25504"/>
                    <a:pt x="151970" y="31873"/>
                  </a:cubicBezTo>
                  <a:cubicBezTo>
                    <a:pt x="152752" y="38241"/>
                    <a:pt x="142361" y="44721"/>
                    <a:pt x="135993" y="43827"/>
                  </a:cubicBezTo>
                  <a:cubicBezTo>
                    <a:pt x="129624" y="43045"/>
                    <a:pt x="119234" y="47067"/>
                    <a:pt x="122363" y="55782"/>
                  </a:cubicBezTo>
                  <a:cubicBezTo>
                    <a:pt x="125602" y="64608"/>
                    <a:pt x="117558" y="63044"/>
                    <a:pt x="121580" y="70194"/>
                  </a:cubicBezTo>
                  <a:cubicBezTo>
                    <a:pt x="125602" y="77457"/>
                    <a:pt x="112865" y="86283"/>
                    <a:pt x="101582" y="87065"/>
                  </a:cubicBezTo>
                  <a:cubicBezTo>
                    <a:pt x="90409" y="87847"/>
                    <a:pt x="75996" y="107846"/>
                    <a:pt x="64041" y="106170"/>
                  </a:cubicBezTo>
                  <a:cubicBezTo>
                    <a:pt x="52087" y="104606"/>
                    <a:pt x="40021" y="114215"/>
                    <a:pt x="29630" y="112539"/>
                  </a:cubicBezTo>
                  <a:cubicBezTo>
                    <a:pt x="19239" y="110975"/>
                    <a:pt x="26390" y="134102"/>
                    <a:pt x="18458" y="148515"/>
                  </a:cubicBezTo>
                  <a:cubicBezTo>
                    <a:pt x="10525" y="162927"/>
                    <a:pt x="14435" y="179686"/>
                    <a:pt x="21697" y="197227"/>
                  </a:cubicBezTo>
                  <a:cubicBezTo>
                    <a:pt x="28848" y="214768"/>
                    <a:pt x="34546" y="229181"/>
                    <a:pt x="15329" y="252308"/>
                  </a:cubicBezTo>
                  <a:cubicBezTo>
                    <a:pt x="-3776" y="275547"/>
                    <a:pt x="-2212" y="301132"/>
                    <a:pt x="4939" y="317109"/>
                  </a:cubicBezTo>
                  <a:cubicBezTo>
                    <a:pt x="12201" y="333086"/>
                    <a:pt x="12201" y="357107"/>
                    <a:pt x="22591" y="368280"/>
                  </a:cubicBezTo>
                  <a:cubicBezTo>
                    <a:pt x="32982" y="379452"/>
                    <a:pt x="61695" y="389060"/>
                    <a:pt x="70522" y="380234"/>
                  </a:cubicBezTo>
                  <a:cubicBezTo>
                    <a:pt x="79237" y="371408"/>
                    <a:pt x="88621" y="381463"/>
                    <a:pt x="98453" y="369844"/>
                  </a:cubicBezTo>
                  <a:cubicBezTo>
                    <a:pt x="108061" y="358671"/>
                    <a:pt x="124038" y="297110"/>
                    <a:pt x="137557" y="256330"/>
                  </a:cubicBezTo>
                  <a:cubicBezTo>
                    <a:pt x="151187" y="215550"/>
                    <a:pt x="168728" y="162033"/>
                    <a:pt x="167165" y="150749"/>
                  </a:cubicBezTo>
                  <a:cubicBezTo>
                    <a:pt x="165601" y="139577"/>
                    <a:pt x="176773" y="132426"/>
                    <a:pt x="171969" y="120360"/>
                  </a:cubicBezTo>
                  <a:cubicBezTo>
                    <a:pt x="167165" y="108405"/>
                    <a:pt x="173533" y="93992"/>
                    <a:pt x="179231" y="103601"/>
                  </a:cubicBezTo>
                  <a:cubicBezTo>
                    <a:pt x="184817" y="113209"/>
                    <a:pt x="192750" y="113209"/>
                    <a:pt x="195207" y="100361"/>
                  </a:cubicBezTo>
                  <a:cubicBezTo>
                    <a:pt x="197554" y="87512"/>
                    <a:pt x="185599" y="67625"/>
                    <a:pt x="184817" y="49190"/>
                  </a:cubicBezTo>
                  <a:cubicBezTo>
                    <a:pt x="184035" y="31090"/>
                    <a:pt x="168058" y="13438"/>
                    <a:pt x="165601" y="472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9EF8708D-AA3E-AE2D-755C-9C8442DF6526}"/>
                </a:ext>
              </a:extLst>
            </p:cNvPr>
            <p:cNvSpPr/>
            <p:nvPr/>
          </p:nvSpPr>
          <p:spPr>
            <a:xfrm>
              <a:off x="7234227" y="3603851"/>
              <a:ext cx="321454" cy="190373"/>
            </a:xfrm>
            <a:custGeom>
              <a:avLst/>
              <a:gdLst>
                <a:gd name="connsiteX0" fmla="*/ 228032 w 321454"/>
                <a:gd name="connsiteY0" fmla="*/ 7709 h 190373"/>
                <a:gd name="connsiteX1" fmla="*/ 174740 w 321454"/>
                <a:gd name="connsiteY1" fmla="*/ 10837 h 190373"/>
                <a:gd name="connsiteX2" fmla="*/ 133065 w 321454"/>
                <a:gd name="connsiteY2" fmla="*/ 47148 h 190373"/>
                <a:gd name="connsiteX3" fmla="*/ 114519 w 321454"/>
                <a:gd name="connsiteY3" fmla="*/ 54187 h 190373"/>
                <a:gd name="connsiteX4" fmla="*/ 76644 w 321454"/>
                <a:gd name="connsiteY4" fmla="*/ 47931 h 190373"/>
                <a:gd name="connsiteX5" fmla="*/ 43350 w 321454"/>
                <a:gd name="connsiteY5" fmla="*/ 44802 h 190373"/>
                <a:gd name="connsiteX6" fmla="*/ 23350 w 321454"/>
                <a:gd name="connsiteY6" fmla="*/ 41674 h 190373"/>
                <a:gd name="connsiteX7" fmla="*/ 11731 w 321454"/>
                <a:gd name="connsiteY7" fmla="*/ 51729 h 190373"/>
                <a:gd name="connsiteX8" fmla="*/ 12513 w 321454"/>
                <a:gd name="connsiteY8" fmla="*/ 66477 h 190373"/>
                <a:gd name="connsiteX9" fmla="*/ 0 w 321454"/>
                <a:gd name="connsiteY9" fmla="*/ 73292 h 190373"/>
                <a:gd name="connsiteX10" fmla="*/ 2346 w 321454"/>
                <a:gd name="connsiteY10" fmla="*/ 89939 h 190373"/>
                <a:gd name="connsiteX11" fmla="*/ 10279 w 321454"/>
                <a:gd name="connsiteY11" fmla="*/ 133066 h 190373"/>
                <a:gd name="connsiteX12" fmla="*/ 19440 w 321454"/>
                <a:gd name="connsiteY12" fmla="*/ 172617 h 190373"/>
                <a:gd name="connsiteX13" fmla="*/ 68600 w 321454"/>
                <a:gd name="connsiteY13" fmla="*/ 167030 h 190373"/>
                <a:gd name="connsiteX14" fmla="*/ 103347 w 321454"/>
                <a:gd name="connsiteY14" fmla="*/ 156193 h 190373"/>
                <a:gd name="connsiteX15" fmla="*/ 132953 w 321454"/>
                <a:gd name="connsiteY15" fmla="*/ 141780 h 190373"/>
                <a:gd name="connsiteX16" fmla="*/ 159768 w 321454"/>
                <a:gd name="connsiteY16" fmla="*/ 137423 h 190373"/>
                <a:gd name="connsiteX17" fmla="*/ 180996 w 321454"/>
                <a:gd name="connsiteY17" fmla="*/ 123010 h 190373"/>
                <a:gd name="connsiteX18" fmla="*/ 238200 w 321454"/>
                <a:gd name="connsiteY18" fmla="*/ 104129 h 190373"/>
                <a:gd name="connsiteX19" fmla="*/ 264120 w 321454"/>
                <a:gd name="connsiteY19" fmla="*/ 76979 h 190373"/>
                <a:gd name="connsiteX20" fmla="*/ 287247 w 321454"/>
                <a:gd name="connsiteY20" fmla="*/ 68265 h 190373"/>
                <a:gd name="connsiteX21" fmla="*/ 254065 w 321454"/>
                <a:gd name="connsiteY21" fmla="*/ 0 h 190373"/>
                <a:gd name="connsiteX22" fmla="*/ 228032 w 321454"/>
                <a:gd name="connsiteY22" fmla="*/ 7709 h 190373"/>
                <a:gd name="connsiteX23" fmla="*/ 293951 w 321454"/>
                <a:gd name="connsiteY23" fmla="*/ 186694 h 190373"/>
                <a:gd name="connsiteX24" fmla="*/ 321435 w 321454"/>
                <a:gd name="connsiteY24" fmla="*/ 181443 h 190373"/>
                <a:gd name="connsiteX25" fmla="*/ 293951 w 321454"/>
                <a:gd name="connsiteY25" fmla="*/ 186694 h 19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1454" h="190373">
                  <a:moveTo>
                    <a:pt x="228032" y="7709"/>
                  </a:moveTo>
                  <a:cubicBezTo>
                    <a:pt x="214178" y="10837"/>
                    <a:pt x="179432" y="8491"/>
                    <a:pt x="174740" y="10837"/>
                  </a:cubicBezTo>
                  <a:cubicBezTo>
                    <a:pt x="170158" y="13184"/>
                    <a:pt x="137646" y="36311"/>
                    <a:pt x="133065" y="47148"/>
                  </a:cubicBezTo>
                  <a:cubicBezTo>
                    <a:pt x="128373" y="57986"/>
                    <a:pt x="121446" y="59550"/>
                    <a:pt x="114519" y="54187"/>
                  </a:cubicBezTo>
                  <a:cubicBezTo>
                    <a:pt x="107592" y="48824"/>
                    <a:pt x="78990" y="50277"/>
                    <a:pt x="76644" y="47931"/>
                  </a:cubicBezTo>
                  <a:cubicBezTo>
                    <a:pt x="74297" y="45584"/>
                    <a:pt x="53405" y="43350"/>
                    <a:pt x="43350" y="44802"/>
                  </a:cubicBezTo>
                  <a:cubicBezTo>
                    <a:pt x="33294" y="46366"/>
                    <a:pt x="27931" y="40110"/>
                    <a:pt x="23350" y="41674"/>
                  </a:cubicBezTo>
                  <a:cubicBezTo>
                    <a:pt x="18658" y="43238"/>
                    <a:pt x="14078" y="48713"/>
                    <a:pt x="11731" y="51729"/>
                  </a:cubicBezTo>
                  <a:cubicBezTo>
                    <a:pt x="9385" y="54857"/>
                    <a:pt x="14078" y="63349"/>
                    <a:pt x="12513" y="66477"/>
                  </a:cubicBezTo>
                  <a:cubicBezTo>
                    <a:pt x="12067" y="67259"/>
                    <a:pt x="7150" y="69941"/>
                    <a:pt x="0" y="73292"/>
                  </a:cubicBezTo>
                  <a:cubicBezTo>
                    <a:pt x="2458" y="79325"/>
                    <a:pt x="3910" y="85470"/>
                    <a:pt x="2346" y="89939"/>
                  </a:cubicBezTo>
                  <a:cubicBezTo>
                    <a:pt x="-894" y="99213"/>
                    <a:pt x="1899" y="120664"/>
                    <a:pt x="10279" y="133066"/>
                  </a:cubicBezTo>
                  <a:cubicBezTo>
                    <a:pt x="18658" y="145467"/>
                    <a:pt x="15530" y="168259"/>
                    <a:pt x="19440" y="172617"/>
                  </a:cubicBezTo>
                  <a:cubicBezTo>
                    <a:pt x="23462" y="176974"/>
                    <a:pt x="54634" y="176192"/>
                    <a:pt x="68600" y="167030"/>
                  </a:cubicBezTo>
                  <a:cubicBezTo>
                    <a:pt x="82566" y="157869"/>
                    <a:pt x="92174" y="156193"/>
                    <a:pt x="103347" y="156193"/>
                  </a:cubicBezTo>
                  <a:cubicBezTo>
                    <a:pt x="114519" y="156193"/>
                    <a:pt x="129379" y="146585"/>
                    <a:pt x="132953" y="141780"/>
                  </a:cubicBezTo>
                  <a:cubicBezTo>
                    <a:pt x="136529" y="136976"/>
                    <a:pt x="152953" y="136641"/>
                    <a:pt x="159768" y="137423"/>
                  </a:cubicBezTo>
                  <a:cubicBezTo>
                    <a:pt x="166583" y="138205"/>
                    <a:pt x="173398" y="130608"/>
                    <a:pt x="180996" y="123010"/>
                  </a:cubicBezTo>
                  <a:cubicBezTo>
                    <a:pt x="188593" y="115301"/>
                    <a:pt x="212614" y="112173"/>
                    <a:pt x="238200" y="104129"/>
                  </a:cubicBezTo>
                  <a:cubicBezTo>
                    <a:pt x="263785" y="96196"/>
                    <a:pt x="258199" y="84130"/>
                    <a:pt x="264120" y="76979"/>
                  </a:cubicBezTo>
                  <a:cubicBezTo>
                    <a:pt x="269147" y="70946"/>
                    <a:pt x="276186" y="72622"/>
                    <a:pt x="287247" y="68265"/>
                  </a:cubicBezTo>
                  <a:cubicBezTo>
                    <a:pt x="274846" y="42791"/>
                    <a:pt x="260992" y="14301"/>
                    <a:pt x="254065" y="0"/>
                  </a:cubicBezTo>
                  <a:cubicBezTo>
                    <a:pt x="241886" y="3910"/>
                    <a:pt x="231943" y="6815"/>
                    <a:pt x="228032" y="7709"/>
                  </a:cubicBezTo>
                  <a:close/>
                  <a:moveTo>
                    <a:pt x="293951" y="186694"/>
                  </a:moveTo>
                  <a:cubicBezTo>
                    <a:pt x="302889" y="195967"/>
                    <a:pt x="320542" y="185242"/>
                    <a:pt x="321435" y="181443"/>
                  </a:cubicBezTo>
                  <a:cubicBezTo>
                    <a:pt x="322441" y="177756"/>
                    <a:pt x="283895" y="176304"/>
                    <a:pt x="293951" y="1866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C80E7565-960A-44E7-CC52-E4A6FF021669}"/>
                </a:ext>
              </a:extLst>
            </p:cNvPr>
            <p:cNvSpPr/>
            <p:nvPr/>
          </p:nvSpPr>
          <p:spPr>
            <a:xfrm>
              <a:off x="10254883" y="4285434"/>
              <a:ext cx="211169" cy="147937"/>
            </a:xfrm>
            <a:custGeom>
              <a:avLst/>
              <a:gdLst>
                <a:gd name="connsiteX0" fmla="*/ 78 w 211169"/>
                <a:gd name="connsiteY0" fmla="*/ 950 h 147937"/>
                <a:gd name="connsiteX1" fmla="*/ 33596 w 211169"/>
                <a:gd name="connsiteY1" fmla="*/ 40054 h 147937"/>
                <a:gd name="connsiteX2" fmla="*/ 78 w 211169"/>
                <a:gd name="connsiteY2" fmla="*/ 950 h 147937"/>
                <a:gd name="connsiteX3" fmla="*/ 51137 w 211169"/>
                <a:gd name="connsiteY3" fmla="*/ 34580 h 147937"/>
                <a:gd name="connsiteX4" fmla="*/ 73929 w 211169"/>
                <a:gd name="connsiteY4" fmla="*/ 53126 h 147937"/>
                <a:gd name="connsiteX5" fmla="*/ 51137 w 211169"/>
                <a:gd name="connsiteY5" fmla="*/ 34580 h 147937"/>
                <a:gd name="connsiteX6" fmla="*/ 141076 w 211169"/>
                <a:gd name="connsiteY6" fmla="*/ 82510 h 147937"/>
                <a:gd name="connsiteX7" fmla="*/ 103313 w 211169"/>
                <a:gd name="connsiteY7" fmla="*/ 62176 h 147937"/>
                <a:gd name="connsiteX8" fmla="*/ 141076 w 211169"/>
                <a:gd name="connsiteY8" fmla="*/ 82510 h 147937"/>
                <a:gd name="connsiteX9" fmla="*/ 136272 w 211169"/>
                <a:gd name="connsiteY9" fmla="*/ 108319 h 147937"/>
                <a:gd name="connsiteX10" fmla="*/ 163868 w 211169"/>
                <a:gd name="connsiteY10" fmla="*/ 123290 h 147937"/>
                <a:gd name="connsiteX11" fmla="*/ 136272 w 211169"/>
                <a:gd name="connsiteY11" fmla="*/ 108319 h 147937"/>
                <a:gd name="connsiteX12" fmla="*/ 185431 w 211169"/>
                <a:gd name="connsiteY12" fmla="*/ 134686 h 147937"/>
                <a:gd name="connsiteX13" fmla="*/ 210011 w 211169"/>
                <a:gd name="connsiteY13" fmla="*/ 146753 h 147937"/>
                <a:gd name="connsiteX14" fmla="*/ 185431 w 211169"/>
                <a:gd name="connsiteY14" fmla="*/ 134686 h 147937"/>
                <a:gd name="connsiteX15" fmla="*/ 164427 w 211169"/>
                <a:gd name="connsiteY15" fmla="*/ 81281 h 147937"/>
                <a:gd name="connsiteX16" fmla="*/ 185990 w 211169"/>
                <a:gd name="connsiteY16" fmla="*/ 117816 h 147937"/>
                <a:gd name="connsiteX17" fmla="*/ 164427 w 211169"/>
                <a:gd name="connsiteY17" fmla="*/ 81281 h 14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1169" h="147937">
                  <a:moveTo>
                    <a:pt x="78" y="950"/>
                  </a:moveTo>
                  <a:cubicBezTo>
                    <a:pt x="-1598" y="8213"/>
                    <a:pt x="24099" y="46199"/>
                    <a:pt x="33596" y="40054"/>
                  </a:cubicBezTo>
                  <a:cubicBezTo>
                    <a:pt x="51137" y="28993"/>
                    <a:pt x="1643" y="-6200"/>
                    <a:pt x="78" y="950"/>
                  </a:cubicBezTo>
                  <a:close/>
                  <a:moveTo>
                    <a:pt x="51137" y="34580"/>
                  </a:moveTo>
                  <a:cubicBezTo>
                    <a:pt x="50579" y="37596"/>
                    <a:pt x="69683" y="56143"/>
                    <a:pt x="73929" y="53126"/>
                  </a:cubicBezTo>
                  <a:cubicBezTo>
                    <a:pt x="78175" y="50221"/>
                    <a:pt x="52254" y="29105"/>
                    <a:pt x="51137" y="34580"/>
                  </a:cubicBezTo>
                  <a:close/>
                  <a:moveTo>
                    <a:pt x="141076" y="82510"/>
                  </a:moveTo>
                  <a:cubicBezTo>
                    <a:pt x="147669" y="78377"/>
                    <a:pt x="103983" y="54355"/>
                    <a:pt x="103313" y="62176"/>
                  </a:cubicBezTo>
                  <a:cubicBezTo>
                    <a:pt x="102643" y="69326"/>
                    <a:pt x="134484" y="86756"/>
                    <a:pt x="141076" y="82510"/>
                  </a:cubicBezTo>
                  <a:close/>
                  <a:moveTo>
                    <a:pt x="136272" y="108319"/>
                  </a:moveTo>
                  <a:cubicBezTo>
                    <a:pt x="138618" y="120274"/>
                    <a:pt x="156606" y="127536"/>
                    <a:pt x="163868" y="123290"/>
                  </a:cubicBezTo>
                  <a:cubicBezTo>
                    <a:pt x="171019" y="119045"/>
                    <a:pt x="133814" y="95917"/>
                    <a:pt x="136272" y="108319"/>
                  </a:cubicBezTo>
                  <a:close/>
                  <a:moveTo>
                    <a:pt x="185431" y="134686"/>
                  </a:moveTo>
                  <a:cubicBezTo>
                    <a:pt x="186661" y="137703"/>
                    <a:pt x="202190" y="152115"/>
                    <a:pt x="210011" y="146753"/>
                  </a:cubicBezTo>
                  <a:cubicBezTo>
                    <a:pt x="217832" y="141278"/>
                    <a:pt x="183420" y="129547"/>
                    <a:pt x="185431" y="134686"/>
                  </a:cubicBezTo>
                  <a:close/>
                  <a:moveTo>
                    <a:pt x="164427" y="81281"/>
                  </a:moveTo>
                  <a:cubicBezTo>
                    <a:pt x="158394" y="94465"/>
                    <a:pt x="182415" y="117257"/>
                    <a:pt x="185990" y="117816"/>
                  </a:cubicBezTo>
                  <a:cubicBezTo>
                    <a:pt x="189677" y="118486"/>
                    <a:pt x="169120" y="71114"/>
                    <a:pt x="164427" y="8128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5216BF28-2701-A3B3-8B3A-E7580BE21B11}"/>
                </a:ext>
              </a:extLst>
            </p:cNvPr>
            <p:cNvSpPr/>
            <p:nvPr/>
          </p:nvSpPr>
          <p:spPr>
            <a:xfrm>
              <a:off x="10254883" y="4285434"/>
              <a:ext cx="211169" cy="147937"/>
            </a:xfrm>
            <a:custGeom>
              <a:avLst/>
              <a:gdLst>
                <a:gd name="connsiteX0" fmla="*/ 78 w 211169"/>
                <a:gd name="connsiteY0" fmla="*/ 950 h 147937"/>
                <a:gd name="connsiteX1" fmla="*/ 33596 w 211169"/>
                <a:gd name="connsiteY1" fmla="*/ 40054 h 147937"/>
                <a:gd name="connsiteX2" fmla="*/ 78 w 211169"/>
                <a:gd name="connsiteY2" fmla="*/ 950 h 147937"/>
                <a:gd name="connsiteX3" fmla="*/ 51137 w 211169"/>
                <a:gd name="connsiteY3" fmla="*/ 34580 h 147937"/>
                <a:gd name="connsiteX4" fmla="*/ 73929 w 211169"/>
                <a:gd name="connsiteY4" fmla="*/ 53126 h 147937"/>
                <a:gd name="connsiteX5" fmla="*/ 51137 w 211169"/>
                <a:gd name="connsiteY5" fmla="*/ 34580 h 147937"/>
                <a:gd name="connsiteX6" fmla="*/ 141076 w 211169"/>
                <a:gd name="connsiteY6" fmla="*/ 82510 h 147937"/>
                <a:gd name="connsiteX7" fmla="*/ 103313 w 211169"/>
                <a:gd name="connsiteY7" fmla="*/ 62176 h 147937"/>
                <a:gd name="connsiteX8" fmla="*/ 141076 w 211169"/>
                <a:gd name="connsiteY8" fmla="*/ 82510 h 147937"/>
                <a:gd name="connsiteX9" fmla="*/ 136272 w 211169"/>
                <a:gd name="connsiteY9" fmla="*/ 108319 h 147937"/>
                <a:gd name="connsiteX10" fmla="*/ 163868 w 211169"/>
                <a:gd name="connsiteY10" fmla="*/ 123290 h 147937"/>
                <a:gd name="connsiteX11" fmla="*/ 136272 w 211169"/>
                <a:gd name="connsiteY11" fmla="*/ 108319 h 147937"/>
                <a:gd name="connsiteX12" fmla="*/ 185431 w 211169"/>
                <a:gd name="connsiteY12" fmla="*/ 134686 h 147937"/>
                <a:gd name="connsiteX13" fmla="*/ 210011 w 211169"/>
                <a:gd name="connsiteY13" fmla="*/ 146753 h 147937"/>
                <a:gd name="connsiteX14" fmla="*/ 185431 w 211169"/>
                <a:gd name="connsiteY14" fmla="*/ 134686 h 147937"/>
                <a:gd name="connsiteX15" fmla="*/ 164427 w 211169"/>
                <a:gd name="connsiteY15" fmla="*/ 81281 h 147937"/>
                <a:gd name="connsiteX16" fmla="*/ 185990 w 211169"/>
                <a:gd name="connsiteY16" fmla="*/ 117816 h 147937"/>
                <a:gd name="connsiteX17" fmla="*/ 164427 w 211169"/>
                <a:gd name="connsiteY17" fmla="*/ 81281 h 14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1169" h="147937">
                  <a:moveTo>
                    <a:pt x="78" y="950"/>
                  </a:moveTo>
                  <a:cubicBezTo>
                    <a:pt x="-1598" y="8213"/>
                    <a:pt x="24099" y="46199"/>
                    <a:pt x="33596" y="40054"/>
                  </a:cubicBezTo>
                  <a:cubicBezTo>
                    <a:pt x="51137" y="28993"/>
                    <a:pt x="1643" y="-6200"/>
                    <a:pt x="78" y="950"/>
                  </a:cubicBezTo>
                  <a:close/>
                  <a:moveTo>
                    <a:pt x="51137" y="34580"/>
                  </a:moveTo>
                  <a:cubicBezTo>
                    <a:pt x="50579" y="37596"/>
                    <a:pt x="69683" y="56143"/>
                    <a:pt x="73929" y="53126"/>
                  </a:cubicBezTo>
                  <a:cubicBezTo>
                    <a:pt x="78175" y="50221"/>
                    <a:pt x="52254" y="29105"/>
                    <a:pt x="51137" y="34580"/>
                  </a:cubicBezTo>
                  <a:close/>
                  <a:moveTo>
                    <a:pt x="141076" y="82510"/>
                  </a:moveTo>
                  <a:cubicBezTo>
                    <a:pt x="147669" y="78377"/>
                    <a:pt x="103983" y="54355"/>
                    <a:pt x="103313" y="62176"/>
                  </a:cubicBezTo>
                  <a:cubicBezTo>
                    <a:pt x="102643" y="69326"/>
                    <a:pt x="134484" y="86756"/>
                    <a:pt x="141076" y="82510"/>
                  </a:cubicBezTo>
                  <a:close/>
                  <a:moveTo>
                    <a:pt x="136272" y="108319"/>
                  </a:moveTo>
                  <a:cubicBezTo>
                    <a:pt x="138618" y="120274"/>
                    <a:pt x="156606" y="127536"/>
                    <a:pt x="163868" y="123290"/>
                  </a:cubicBezTo>
                  <a:cubicBezTo>
                    <a:pt x="171019" y="119045"/>
                    <a:pt x="133814" y="95917"/>
                    <a:pt x="136272" y="108319"/>
                  </a:cubicBezTo>
                  <a:close/>
                  <a:moveTo>
                    <a:pt x="185431" y="134686"/>
                  </a:moveTo>
                  <a:cubicBezTo>
                    <a:pt x="186661" y="137703"/>
                    <a:pt x="202190" y="152115"/>
                    <a:pt x="210011" y="146753"/>
                  </a:cubicBezTo>
                  <a:cubicBezTo>
                    <a:pt x="217832" y="141278"/>
                    <a:pt x="183420" y="129547"/>
                    <a:pt x="185431" y="134686"/>
                  </a:cubicBezTo>
                  <a:close/>
                  <a:moveTo>
                    <a:pt x="164427" y="81281"/>
                  </a:moveTo>
                  <a:cubicBezTo>
                    <a:pt x="158394" y="94465"/>
                    <a:pt x="182415" y="117257"/>
                    <a:pt x="185990" y="117816"/>
                  </a:cubicBezTo>
                  <a:cubicBezTo>
                    <a:pt x="189677" y="118486"/>
                    <a:pt x="169120" y="71114"/>
                    <a:pt x="164427" y="8128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D55796CF-D82E-E859-F5E5-6BB300B9C185}"/>
                </a:ext>
              </a:extLst>
            </p:cNvPr>
            <p:cNvSpPr/>
            <p:nvPr/>
          </p:nvSpPr>
          <p:spPr>
            <a:xfrm>
              <a:off x="9116788" y="4427415"/>
              <a:ext cx="1104360" cy="981981"/>
            </a:xfrm>
            <a:custGeom>
              <a:avLst/>
              <a:gdLst>
                <a:gd name="connsiteX0" fmla="*/ 1102310 w 1104360"/>
                <a:gd name="connsiteY0" fmla="*/ 492009 h 981981"/>
                <a:gd name="connsiteX1" fmla="*/ 1095718 w 1104360"/>
                <a:gd name="connsiteY1" fmla="*/ 472233 h 981981"/>
                <a:gd name="connsiteX2" fmla="*/ 1094489 w 1104360"/>
                <a:gd name="connsiteY2" fmla="*/ 427208 h 981981"/>
                <a:gd name="connsiteX3" fmla="*/ 1087897 w 1104360"/>
                <a:gd name="connsiteY3" fmla="*/ 421845 h 981981"/>
                <a:gd name="connsiteX4" fmla="*/ 1069910 w 1104360"/>
                <a:gd name="connsiteY4" fmla="*/ 400840 h 981981"/>
                <a:gd name="connsiteX5" fmla="*/ 1048905 w 1104360"/>
                <a:gd name="connsiteY5" fmla="*/ 380506 h 981981"/>
                <a:gd name="connsiteX6" fmla="*/ 1035721 w 1104360"/>
                <a:gd name="connsiteY6" fmla="*/ 367993 h 981981"/>
                <a:gd name="connsiteX7" fmla="*/ 1026112 w 1104360"/>
                <a:gd name="connsiteY7" fmla="*/ 339838 h 981981"/>
                <a:gd name="connsiteX8" fmla="*/ 1015275 w 1104360"/>
                <a:gd name="connsiteY8" fmla="*/ 330900 h 981981"/>
                <a:gd name="connsiteX9" fmla="*/ 999633 w 1104360"/>
                <a:gd name="connsiteY9" fmla="*/ 332017 h 981981"/>
                <a:gd name="connsiteX10" fmla="*/ 993042 w 1104360"/>
                <a:gd name="connsiteY10" fmla="*/ 313359 h 981981"/>
                <a:gd name="connsiteX11" fmla="*/ 982875 w 1104360"/>
                <a:gd name="connsiteY11" fmla="*/ 293584 h 981981"/>
                <a:gd name="connsiteX12" fmla="*/ 973937 w 1104360"/>
                <a:gd name="connsiteY12" fmla="*/ 273808 h 981981"/>
                <a:gd name="connsiteX13" fmla="*/ 911593 w 1104360"/>
                <a:gd name="connsiteY13" fmla="*/ 237274 h 981981"/>
                <a:gd name="connsiteX14" fmla="*/ 905002 w 1104360"/>
                <a:gd name="connsiteY14" fmla="*/ 218727 h 981981"/>
                <a:gd name="connsiteX15" fmla="*/ 898410 w 1104360"/>
                <a:gd name="connsiteY15" fmla="*/ 185656 h 981981"/>
                <a:gd name="connsiteX16" fmla="*/ 882209 w 1104360"/>
                <a:gd name="connsiteY16" fmla="*/ 157501 h 981981"/>
                <a:gd name="connsiteX17" fmla="*/ 878635 w 1104360"/>
                <a:gd name="connsiteY17" fmla="*/ 124542 h 981981"/>
                <a:gd name="connsiteX18" fmla="*/ 860646 w 1104360"/>
                <a:gd name="connsiteY18" fmla="*/ 102979 h 981981"/>
                <a:gd name="connsiteX19" fmla="*/ 839642 w 1104360"/>
                <a:gd name="connsiteY19" fmla="*/ 103649 h 981981"/>
                <a:gd name="connsiteX20" fmla="*/ 831262 w 1104360"/>
                <a:gd name="connsiteY20" fmla="*/ 76612 h 981981"/>
                <a:gd name="connsiteX21" fmla="*/ 818637 w 1104360"/>
                <a:gd name="connsiteY21" fmla="*/ 33485 h 981981"/>
                <a:gd name="connsiteX22" fmla="*/ 805454 w 1104360"/>
                <a:gd name="connsiteY22" fmla="*/ 526 h 981981"/>
                <a:gd name="connsiteX23" fmla="*/ 788024 w 1104360"/>
                <a:gd name="connsiteY23" fmla="*/ 20302 h 981981"/>
                <a:gd name="connsiteX24" fmla="*/ 781433 w 1104360"/>
                <a:gd name="connsiteY24" fmla="*/ 41865 h 981981"/>
                <a:gd name="connsiteX25" fmla="*/ 777858 w 1104360"/>
                <a:gd name="connsiteY25" fmla="*/ 71919 h 981981"/>
                <a:gd name="connsiteX26" fmla="*/ 775511 w 1104360"/>
                <a:gd name="connsiteY26" fmla="*/ 119850 h 981981"/>
                <a:gd name="connsiteX27" fmla="*/ 767132 w 1104360"/>
                <a:gd name="connsiteY27" fmla="*/ 161188 h 981981"/>
                <a:gd name="connsiteX28" fmla="*/ 744340 w 1104360"/>
                <a:gd name="connsiteY28" fmla="*/ 193030 h 981981"/>
                <a:gd name="connsiteX29" fmla="*/ 711381 w 1104360"/>
                <a:gd name="connsiteY29" fmla="*/ 179176 h 981981"/>
                <a:gd name="connsiteX30" fmla="*/ 687359 w 1104360"/>
                <a:gd name="connsiteY30" fmla="*/ 167780 h 981981"/>
                <a:gd name="connsiteX31" fmla="*/ 660992 w 1104360"/>
                <a:gd name="connsiteY31" fmla="*/ 146776 h 981981"/>
                <a:gd name="connsiteX32" fmla="*/ 633396 w 1104360"/>
                <a:gd name="connsiteY32" fmla="*/ 137167 h 981981"/>
                <a:gd name="connsiteX33" fmla="*/ 615408 w 1104360"/>
                <a:gd name="connsiteY33" fmla="*/ 116833 h 981981"/>
                <a:gd name="connsiteX34" fmla="*/ 617866 w 1104360"/>
                <a:gd name="connsiteY34" fmla="*/ 103649 h 981981"/>
                <a:gd name="connsiteX35" fmla="*/ 620213 w 1104360"/>
                <a:gd name="connsiteY35" fmla="*/ 80857 h 981981"/>
                <a:gd name="connsiteX36" fmla="*/ 637642 w 1104360"/>
                <a:gd name="connsiteY36" fmla="*/ 68232 h 981981"/>
                <a:gd name="connsiteX37" fmla="*/ 646580 w 1104360"/>
                <a:gd name="connsiteY37" fmla="*/ 50244 h 981981"/>
                <a:gd name="connsiteX38" fmla="*/ 640547 w 1104360"/>
                <a:gd name="connsiteY38" fmla="*/ 37061 h 981981"/>
                <a:gd name="connsiteX39" fmla="*/ 630379 w 1104360"/>
                <a:gd name="connsiteY39" fmla="*/ 47898 h 981981"/>
                <a:gd name="connsiteX40" fmla="*/ 620101 w 1104360"/>
                <a:gd name="connsiteY40" fmla="*/ 33485 h 981981"/>
                <a:gd name="connsiteX41" fmla="*/ 599766 w 1104360"/>
                <a:gd name="connsiteY41" fmla="*/ 41865 h 981981"/>
                <a:gd name="connsiteX42" fmla="*/ 547031 w 1104360"/>
                <a:gd name="connsiteY42" fmla="*/ 25665 h 981981"/>
                <a:gd name="connsiteX43" fmla="*/ 521893 w 1104360"/>
                <a:gd name="connsiteY43" fmla="*/ 10135 h 981981"/>
                <a:gd name="connsiteX44" fmla="*/ 532061 w 1104360"/>
                <a:gd name="connsiteY44" fmla="*/ 28123 h 981981"/>
                <a:gd name="connsiteX45" fmla="*/ 490722 w 1104360"/>
                <a:gd name="connsiteY45" fmla="*/ 40748 h 981981"/>
                <a:gd name="connsiteX46" fmla="*/ 483013 w 1104360"/>
                <a:gd name="connsiteY46" fmla="*/ 48568 h 981981"/>
                <a:gd name="connsiteX47" fmla="*/ 463796 w 1104360"/>
                <a:gd name="connsiteY47" fmla="*/ 73148 h 981981"/>
                <a:gd name="connsiteX48" fmla="*/ 452958 w 1104360"/>
                <a:gd name="connsiteY48" fmla="*/ 92924 h 981981"/>
                <a:gd name="connsiteX49" fmla="*/ 454187 w 1104360"/>
                <a:gd name="connsiteY49" fmla="*/ 115716 h 981981"/>
                <a:gd name="connsiteX50" fmla="*/ 440333 w 1104360"/>
                <a:gd name="connsiteY50" fmla="*/ 118732 h 981981"/>
                <a:gd name="connsiteX51" fmla="*/ 423016 w 1104360"/>
                <a:gd name="connsiteY51" fmla="*/ 119850 h 981981"/>
                <a:gd name="connsiteX52" fmla="*/ 414078 w 1104360"/>
                <a:gd name="connsiteY52" fmla="*/ 113816 h 981981"/>
                <a:gd name="connsiteX53" fmla="*/ 399106 w 1104360"/>
                <a:gd name="connsiteY53" fmla="*/ 101191 h 981981"/>
                <a:gd name="connsiteX54" fmla="*/ 376315 w 1104360"/>
                <a:gd name="connsiteY54" fmla="*/ 84433 h 981981"/>
                <a:gd name="connsiteX55" fmla="*/ 360784 w 1104360"/>
                <a:gd name="connsiteY55" fmla="*/ 93482 h 981981"/>
                <a:gd name="connsiteX56" fmla="*/ 352405 w 1104360"/>
                <a:gd name="connsiteY56" fmla="*/ 105996 h 981981"/>
                <a:gd name="connsiteX57" fmla="*/ 331400 w 1104360"/>
                <a:gd name="connsiteY57" fmla="*/ 106554 h 981981"/>
                <a:gd name="connsiteX58" fmla="*/ 326596 w 1104360"/>
                <a:gd name="connsiteY58" fmla="*/ 118509 h 981981"/>
                <a:gd name="connsiteX59" fmla="*/ 313971 w 1104360"/>
                <a:gd name="connsiteY59" fmla="*/ 127447 h 981981"/>
                <a:gd name="connsiteX60" fmla="*/ 308609 w 1104360"/>
                <a:gd name="connsiteY60" fmla="*/ 153814 h 981981"/>
                <a:gd name="connsiteX61" fmla="*/ 288833 w 1104360"/>
                <a:gd name="connsiteY61" fmla="*/ 152027 h 981981"/>
                <a:gd name="connsiteX62" fmla="*/ 292967 w 1104360"/>
                <a:gd name="connsiteY62" fmla="*/ 172361 h 981981"/>
                <a:gd name="connsiteX63" fmla="*/ 284587 w 1104360"/>
                <a:gd name="connsiteY63" fmla="*/ 186103 h 981981"/>
                <a:gd name="connsiteX64" fmla="*/ 273750 w 1104360"/>
                <a:gd name="connsiteY64" fmla="*/ 165769 h 981981"/>
                <a:gd name="connsiteX65" fmla="*/ 252746 w 1104360"/>
                <a:gd name="connsiteY65" fmla="*/ 176606 h 981981"/>
                <a:gd name="connsiteX66" fmla="*/ 251517 w 1104360"/>
                <a:gd name="connsiteY66" fmla="*/ 208337 h 981981"/>
                <a:gd name="connsiteX67" fmla="*/ 212524 w 1104360"/>
                <a:gd name="connsiteY67" fmla="*/ 246770 h 981981"/>
                <a:gd name="connsiteX68" fmla="*/ 164594 w 1104360"/>
                <a:gd name="connsiteY68" fmla="*/ 259954 h 981981"/>
                <a:gd name="connsiteX69" fmla="*/ 138785 w 1104360"/>
                <a:gd name="connsiteY69" fmla="*/ 268333 h 981981"/>
                <a:gd name="connsiteX70" fmla="*/ 112976 w 1104360"/>
                <a:gd name="connsiteY70" fmla="*/ 279729 h 981981"/>
                <a:gd name="connsiteX71" fmla="*/ 80576 w 1104360"/>
                <a:gd name="connsiteY71" fmla="*/ 287550 h 981981"/>
                <a:gd name="connsiteX72" fmla="*/ 46947 w 1104360"/>
                <a:gd name="connsiteY72" fmla="*/ 306208 h 981981"/>
                <a:gd name="connsiteX73" fmla="*/ 32534 w 1104360"/>
                <a:gd name="connsiteY73" fmla="*/ 325984 h 981981"/>
                <a:gd name="connsiteX74" fmla="*/ 29517 w 1104360"/>
                <a:gd name="connsiteY74" fmla="*/ 309225 h 981981"/>
                <a:gd name="connsiteX75" fmla="*/ 15775 w 1104360"/>
                <a:gd name="connsiteY75" fmla="*/ 329001 h 981981"/>
                <a:gd name="connsiteX76" fmla="*/ 17003 w 1104360"/>
                <a:gd name="connsiteY76" fmla="*/ 359613 h 981981"/>
                <a:gd name="connsiteX77" fmla="*/ 12199 w 1104360"/>
                <a:gd name="connsiteY77" fmla="*/ 402740 h 981981"/>
                <a:gd name="connsiteX78" fmla="*/ 27729 w 1104360"/>
                <a:gd name="connsiteY78" fmla="*/ 438715 h 981981"/>
                <a:gd name="connsiteX79" fmla="*/ 11529 w 1104360"/>
                <a:gd name="connsiteY79" fmla="*/ 424973 h 981981"/>
                <a:gd name="connsiteX80" fmla="*/ 19350 w 1104360"/>
                <a:gd name="connsiteY80" fmla="*/ 444190 h 981981"/>
                <a:gd name="connsiteX81" fmla="*/ 133 w 1104360"/>
                <a:gd name="connsiteY81" fmla="*/ 429777 h 981981"/>
                <a:gd name="connsiteX82" fmla="*/ 27729 w 1104360"/>
                <a:gd name="connsiteY82" fmla="*/ 490891 h 981981"/>
                <a:gd name="connsiteX83" fmla="*/ 50521 w 1104360"/>
                <a:gd name="connsiteY83" fmla="*/ 541838 h 981981"/>
                <a:gd name="connsiteX84" fmla="*/ 74543 w 1104360"/>
                <a:gd name="connsiteY84" fmla="*/ 603623 h 981981"/>
                <a:gd name="connsiteX85" fmla="*/ 68510 w 1104360"/>
                <a:gd name="connsiteY85" fmla="*/ 639599 h 981981"/>
                <a:gd name="connsiteX86" fmla="*/ 52980 w 1104360"/>
                <a:gd name="connsiteY86" fmla="*/ 661832 h 981981"/>
                <a:gd name="connsiteX87" fmla="*/ 60130 w 1104360"/>
                <a:gd name="connsiteY87" fmla="*/ 679820 h 981981"/>
                <a:gd name="connsiteX88" fmla="*/ 79905 w 1104360"/>
                <a:gd name="connsiteY88" fmla="*/ 697249 h 981981"/>
                <a:gd name="connsiteX89" fmla="*/ 132640 w 1104360"/>
                <a:gd name="connsiteY89" fmla="*/ 702612 h 981981"/>
                <a:gd name="connsiteX90" fmla="*/ 159678 w 1104360"/>
                <a:gd name="connsiteY90" fmla="*/ 686412 h 981981"/>
                <a:gd name="connsiteX91" fmla="*/ 178895 w 1104360"/>
                <a:gd name="connsiteY91" fmla="*/ 673228 h 981981"/>
                <a:gd name="connsiteX92" fmla="*/ 248500 w 1104360"/>
                <a:gd name="connsiteY92" fmla="*/ 669094 h 981981"/>
                <a:gd name="connsiteX93" fmla="*/ 298777 w 1104360"/>
                <a:gd name="connsiteY93" fmla="*/ 648090 h 981981"/>
                <a:gd name="connsiteX94" fmla="*/ 334752 w 1104360"/>
                <a:gd name="connsiteY94" fmla="*/ 627756 h 981981"/>
                <a:gd name="connsiteX95" fmla="*/ 374974 w 1104360"/>
                <a:gd name="connsiteY95" fmla="*/ 619935 h 981981"/>
                <a:gd name="connsiteX96" fmla="*/ 434859 w 1104360"/>
                <a:gd name="connsiteY96" fmla="*/ 602617 h 981981"/>
                <a:gd name="connsiteX97" fmla="*/ 491839 w 1104360"/>
                <a:gd name="connsiteY97" fmla="*/ 595355 h 981981"/>
                <a:gd name="connsiteX98" fmla="*/ 524798 w 1104360"/>
                <a:gd name="connsiteY98" fmla="*/ 611556 h 981981"/>
                <a:gd name="connsiteX99" fmla="*/ 556529 w 1104360"/>
                <a:gd name="connsiteY99" fmla="*/ 615801 h 981981"/>
                <a:gd name="connsiteX100" fmla="*/ 572170 w 1104360"/>
                <a:gd name="connsiteY100" fmla="*/ 623510 h 981981"/>
                <a:gd name="connsiteX101" fmla="*/ 573958 w 1104360"/>
                <a:gd name="connsiteY101" fmla="*/ 640269 h 981981"/>
                <a:gd name="connsiteX102" fmla="*/ 597978 w 1104360"/>
                <a:gd name="connsiteY102" fmla="*/ 663061 h 981981"/>
                <a:gd name="connsiteX103" fmla="*/ 604571 w 1104360"/>
                <a:gd name="connsiteY103" fmla="*/ 693004 h 981981"/>
                <a:gd name="connsiteX104" fmla="*/ 626804 w 1104360"/>
                <a:gd name="connsiteY104" fmla="*/ 685183 h 981981"/>
                <a:gd name="connsiteX105" fmla="*/ 653730 w 1104360"/>
                <a:gd name="connsiteY105" fmla="*/ 664849 h 981981"/>
                <a:gd name="connsiteX106" fmla="*/ 676522 w 1104360"/>
                <a:gd name="connsiteY106" fmla="*/ 640828 h 981981"/>
                <a:gd name="connsiteX107" fmla="*/ 665126 w 1104360"/>
                <a:gd name="connsiteY107" fmla="*/ 679261 h 981981"/>
                <a:gd name="connsiteX108" fmla="*/ 648367 w 1104360"/>
                <a:gd name="connsiteY108" fmla="*/ 700154 h 981981"/>
                <a:gd name="connsiteX109" fmla="*/ 673505 w 1104360"/>
                <a:gd name="connsiteY109" fmla="*/ 697808 h 981981"/>
                <a:gd name="connsiteX110" fmla="*/ 688477 w 1104360"/>
                <a:gd name="connsiteY110" fmla="*/ 689987 h 981981"/>
                <a:gd name="connsiteX111" fmla="*/ 684902 w 1104360"/>
                <a:gd name="connsiteY111" fmla="*/ 720041 h 981981"/>
                <a:gd name="connsiteX112" fmla="*/ 704677 w 1104360"/>
                <a:gd name="connsiteY112" fmla="*/ 718813 h 981981"/>
                <a:gd name="connsiteX113" fmla="*/ 727469 w 1104360"/>
                <a:gd name="connsiteY113" fmla="*/ 756017 h 981981"/>
                <a:gd name="connsiteX114" fmla="*/ 741882 w 1104360"/>
                <a:gd name="connsiteY114" fmla="*/ 790764 h 981981"/>
                <a:gd name="connsiteX115" fmla="*/ 769478 w 1104360"/>
                <a:gd name="connsiteY115" fmla="*/ 802719 h 981981"/>
                <a:gd name="connsiteX116" fmla="*/ 824001 w 1104360"/>
                <a:gd name="connsiteY116" fmla="*/ 821935 h 981981"/>
                <a:gd name="connsiteX117" fmla="*/ 858189 w 1104360"/>
                <a:gd name="connsiteY117" fmla="*/ 802160 h 981981"/>
                <a:gd name="connsiteX118" fmla="*/ 869585 w 1104360"/>
                <a:gd name="connsiteY118" fmla="*/ 806406 h 981981"/>
                <a:gd name="connsiteX119" fmla="*/ 874389 w 1104360"/>
                <a:gd name="connsiteY119" fmla="*/ 814785 h 981981"/>
                <a:gd name="connsiteX120" fmla="*/ 881539 w 1104360"/>
                <a:gd name="connsiteY120" fmla="*/ 809422 h 981981"/>
                <a:gd name="connsiteX121" fmla="*/ 899527 w 1104360"/>
                <a:gd name="connsiteY121" fmla="*/ 825623 h 981981"/>
                <a:gd name="connsiteX122" fmla="*/ 908577 w 1104360"/>
                <a:gd name="connsiteY122" fmla="*/ 832214 h 981981"/>
                <a:gd name="connsiteX123" fmla="*/ 920532 w 1104360"/>
                <a:gd name="connsiteY123" fmla="*/ 817243 h 981981"/>
                <a:gd name="connsiteX124" fmla="*/ 946341 w 1104360"/>
                <a:gd name="connsiteY124" fmla="*/ 798697 h 981981"/>
                <a:gd name="connsiteX125" fmla="*/ 1002650 w 1104360"/>
                <a:gd name="connsiteY125" fmla="*/ 788418 h 981981"/>
                <a:gd name="connsiteX126" fmla="*/ 1011588 w 1104360"/>
                <a:gd name="connsiteY126" fmla="*/ 733895 h 981981"/>
                <a:gd name="connsiteX127" fmla="*/ 1031922 w 1104360"/>
                <a:gd name="connsiteY127" fmla="*/ 692557 h 981981"/>
                <a:gd name="connsiteX128" fmla="*/ 1060636 w 1104360"/>
                <a:gd name="connsiteY128" fmla="*/ 634348 h 981981"/>
                <a:gd name="connsiteX129" fmla="*/ 1076836 w 1104360"/>
                <a:gd name="connsiteY129" fmla="*/ 615801 h 981981"/>
                <a:gd name="connsiteX130" fmla="*/ 1091249 w 1104360"/>
                <a:gd name="connsiteY130" fmla="*/ 578038 h 981981"/>
                <a:gd name="connsiteX131" fmla="*/ 1097841 w 1104360"/>
                <a:gd name="connsiteY131" fmla="*/ 543850 h 981981"/>
                <a:gd name="connsiteX132" fmla="*/ 1100857 w 1104360"/>
                <a:gd name="connsiteY132" fmla="*/ 516812 h 981981"/>
                <a:gd name="connsiteX133" fmla="*/ 1102310 w 1104360"/>
                <a:gd name="connsiteY133" fmla="*/ 492009 h 981981"/>
                <a:gd name="connsiteX134" fmla="*/ 501671 w 1104360"/>
                <a:gd name="connsiteY134" fmla="*/ 22648 h 981981"/>
                <a:gd name="connsiteX135" fmla="*/ 466924 w 1104360"/>
                <a:gd name="connsiteY135" fmla="*/ 31028 h 981981"/>
                <a:gd name="connsiteX136" fmla="*/ 501671 w 1104360"/>
                <a:gd name="connsiteY136" fmla="*/ 22648 h 981981"/>
                <a:gd name="connsiteX137" fmla="*/ 636524 w 1104360"/>
                <a:gd name="connsiteY137" fmla="*/ 732443 h 981981"/>
                <a:gd name="connsiteX138" fmla="*/ 668925 w 1104360"/>
                <a:gd name="connsiteY138" fmla="*/ 728309 h 981981"/>
                <a:gd name="connsiteX139" fmla="*/ 636524 w 1104360"/>
                <a:gd name="connsiteY139" fmla="*/ 732443 h 981981"/>
                <a:gd name="connsiteX140" fmla="*/ 907460 w 1104360"/>
                <a:gd name="connsiteY140" fmla="*/ 899138 h 981981"/>
                <a:gd name="connsiteX141" fmla="*/ 861205 w 1104360"/>
                <a:gd name="connsiteY141" fmla="*/ 885954 h 981981"/>
                <a:gd name="connsiteX142" fmla="*/ 873830 w 1104360"/>
                <a:gd name="connsiteY142" fmla="*/ 939918 h 981981"/>
                <a:gd name="connsiteX143" fmla="*/ 909806 w 1104360"/>
                <a:gd name="connsiteY143" fmla="*/ 981815 h 981981"/>
                <a:gd name="connsiteX144" fmla="*/ 924777 w 1104360"/>
                <a:gd name="connsiteY144" fmla="*/ 970978 h 981981"/>
                <a:gd name="connsiteX145" fmla="*/ 930811 w 1104360"/>
                <a:gd name="connsiteY145" fmla="*/ 957236 h 981981"/>
                <a:gd name="connsiteX146" fmla="*/ 946341 w 1104360"/>
                <a:gd name="connsiteY146" fmla="*/ 960252 h 981981"/>
                <a:gd name="connsiteX147" fmla="*/ 954161 w 1104360"/>
                <a:gd name="connsiteY147" fmla="*/ 930868 h 981981"/>
                <a:gd name="connsiteX148" fmla="*/ 952932 w 1104360"/>
                <a:gd name="connsiteY148" fmla="*/ 889530 h 981981"/>
                <a:gd name="connsiteX149" fmla="*/ 907460 w 1104360"/>
                <a:gd name="connsiteY149" fmla="*/ 899138 h 98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104360" h="981981">
                  <a:moveTo>
                    <a:pt x="1102310" y="492009"/>
                  </a:moveTo>
                  <a:cubicBezTo>
                    <a:pt x="1107114" y="488433"/>
                    <a:pt x="1099964" y="469216"/>
                    <a:pt x="1095718" y="472233"/>
                  </a:cubicBezTo>
                  <a:cubicBezTo>
                    <a:pt x="1091473" y="475250"/>
                    <a:pt x="1091473" y="442179"/>
                    <a:pt x="1094489" y="427208"/>
                  </a:cubicBezTo>
                  <a:cubicBezTo>
                    <a:pt x="1097506" y="412236"/>
                    <a:pt x="1095718" y="414024"/>
                    <a:pt x="1087897" y="421845"/>
                  </a:cubicBezTo>
                  <a:cubicBezTo>
                    <a:pt x="1080076" y="429666"/>
                    <a:pt x="1071697" y="406874"/>
                    <a:pt x="1069910" y="400840"/>
                  </a:cubicBezTo>
                  <a:cubicBezTo>
                    <a:pt x="1068122" y="394807"/>
                    <a:pt x="1059072" y="378048"/>
                    <a:pt x="1048905" y="380506"/>
                  </a:cubicBezTo>
                  <a:cubicBezTo>
                    <a:pt x="1038738" y="382964"/>
                    <a:pt x="1045330" y="366094"/>
                    <a:pt x="1035721" y="367993"/>
                  </a:cubicBezTo>
                  <a:cubicBezTo>
                    <a:pt x="1026112" y="369780"/>
                    <a:pt x="1024325" y="354139"/>
                    <a:pt x="1026112" y="339838"/>
                  </a:cubicBezTo>
                  <a:cubicBezTo>
                    <a:pt x="1027900" y="325425"/>
                    <a:pt x="1019521" y="336821"/>
                    <a:pt x="1015275" y="330900"/>
                  </a:cubicBezTo>
                  <a:cubicBezTo>
                    <a:pt x="1011142" y="324867"/>
                    <a:pt x="1006337" y="329671"/>
                    <a:pt x="999633" y="332017"/>
                  </a:cubicBezTo>
                  <a:cubicBezTo>
                    <a:pt x="993042" y="334475"/>
                    <a:pt x="991254" y="319392"/>
                    <a:pt x="993042" y="313359"/>
                  </a:cubicBezTo>
                  <a:cubicBezTo>
                    <a:pt x="994829" y="307326"/>
                    <a:pt x="991924" y="300175"/>
                    <a:pt x="982875" y="293584"/>
                  </a:cubicBezTo>
                  <a:cubicBezTo>
                    <a:pt x="973937" y="286991"/>
                    <a:pt x="973266" y="281629"/>
                    <a:pt x="973937" y="273808"/>
                  </a:cubicBezTo>
                  <a:cubicBezTo>
                    <a:pt x="974495" y="265987"/>
                    <a:pt x="922990" y="239620"/>
                    <a:pt x="911593" y="237274"/>
                  </a:cubicBezTo>
                  <a:cubicBezTo>
                    <a:pt x="900198" y="234927"/>
                    <a:pt x="909806" y="222861"/>
                    <a:pt x="905002" y="218727"/>
                  </a:cubicBezTo>
                  <a:cubicBezTo>
                    <a:pt x="900198" y="214481"/>
                    <a:pt x="898410" y="198952"/>
                    <a:pt x="898410" y="185656"/>
                  </a:cubicBezTo>
                  <a:cubicBezTo>
                    <a:pt x="898410" y="172472"/>
                    <a:pt x="881651" y="168339"/>
                    <a:pt x="882209" y="157501"/>
                  </a:cubicBezTo>
                  <a:cubicBezTo>
                    <a:pt x="882769" y="146664"/>
                    <a:pt x="877405" y="136497"/>
                    <a:pt x="878635" y="124542"/>
                  </a:cubicBezTo>
                  <a:cubicBezTo>
                    <a:pt x="879864" y="112587"/>
                    <a:pt x="861205" y="109571"/>
                    <a:pt x="860646" y="102979"/>
                  </a:cubicBezTo>
                  <a:cubicBezTo>
                    <a:pt x="860088" y="96387"/>
                    <a:pt x="849809" y="102420"/>
                    <a:pt x="839642" y="103649"/>
                  </a:cubicBezTo>
                  <a:cubicBezTo>
                    <a:pt x="829475" y="104766"/>
                    <a:pt x="830034" y="90466"/>
                    <a:pt x="831262" y="76612"/>
                  </a:cubicBezTo>
                  <a:cubicBezTo>
                    <a:pt x="832492" y="62758"/>
                    <a:pt x="827017" y="40077"/>
                    <a:pt x="818637" y="33485"/>
                  </a:cubicBezTo>
                  <a:cubicBezTo>
                    <a:pt x="810258" y="26893"/>
                    <a:pt x="809699" y="4102"/>
                    <a:pt x="805454" y="526"/>
                  </a:cubicBezTo>
                  <a:cubicBezTo>
                    <a:pt x="801320" y="-3049"/>
                    <a:pt x="787466" y="12481"/>
                    <a:pt x="788024" y="20302"/>
                  </a:cubicBezTo>
                  <a:cubicBezTo>
                    <a:pt x="788695" y="28123"/>
                    <a:pt x="786907" y="37061"/>
                    <a:pt x="781433" y="41865"/>
                  </a:cubicBezTo>
                  <a:cubicBezTo>
                    <a:pt x="776070" y="46669"/>
                    <a:pt x="785008" y="65216"/>
                    <a:pt x="777858" y="71919"/>
                  </a:cubicBezTo>
                  <a:cubicBezTo>
                    <a:pt x="770595" y="78511"/>
                    <a:pt x="777299" y="104878"/>
                    <a:pt x="775511" y="119850"/>
                  </a:cubicBezTo>
                  <a:cubicBezTo>
                    <a:pt x="773724" y="134821"/>
                    <a:pt x="774282" y="151021"/>
                    <a:pt x="767132" y="161188"/>
                  </a:cubicBezTo>
                  <a:cubicBezTo>
                    <a:pt x="759981" y="171467"/>
                    <a:pt x="758752" y="187555"/>
                    <a:pt x="744340" y="193030"/>
                  </a:cubicBezTo>
                  <a:cubicBezTo>
                    <a:pt x="729927" y="198393"/>
                    <a:pt x="710822" y="186997"/>
                    <a:pt x="711381" y="179176"/>
                  </a:cubicBezTo>
                  <a:cubicBezTo>
                    <a:pt x="711939" y="171355"/>
                    <a:pt x="695739" y="166551"/>
                    <a:pt x="687359" y="167780"/>
                  </a:cubicBezTo>
                  <a:cubicBezTo>
                    <a:pt x="678980" y="169009"/>
                    <a:pt x="674176" y="156943"/>
                    <a:pt x="660992" y="146776"/>
                  </a:cubicBezTo>
                  <a:cubicBezTo>
                    <a:pt x="647808" y="136608"/>
                    <a:pt x="637642" y="149122"/>
                    <a:pt x="633396" y="137167"/>
                  </a:cubicBezTo>
                  <a:cubicBezTo>
                    <a:pt x="629150" y="125212"/>
                    <a:pt x="625017" y="123425"/>
                    <a:pt x="615408" y="116833"/>
                  </a:cubicBezTo>
                  <a:cubicBezTo>
                    <a:pt x="605911" y="110241"/>
                    <a:pt x="608816" y="110241"/>
                    <a:pt x="617866" y="103649"/>
                  </a:cubicBezTo>
                  <a:cubicBezTo>
                    <a:pt x="626804" y="97057"/>
                    <a:pt x="625017" y="88678"/>
                    <a:pt x="620213" y="80857"/>
                  </a:cubicBezTo>
                  <a:cubicBezTo>
                    <a:pt x="615408" y="73036"/>
                    <a:pt x="625687" y="74824"/>
                    <a:pt x="637642" y="68232"/>
                  </a:cubicBezTo>
                  <a:cubicBezTo>
                    <a:pt x="649596" y="61640"/>
                    <a:pt x="637642" y="53819"/>
                    <a:pt x="646580" y="50244"/>
                  </a:cubicBezTo>
                  <a:cubicBezTo>
                    <a:pt x="655518" y="46669"/>
                    <a:pt x="650155" y="38848"/>
                    <a:pt x="640547" y="37061"/>
                  </a:cubicBezTo>
                  <a:cubicBezTo>
                    <a:pt x="630938" y="35273"/>
                    <a:pt x="633955" y="46669"/>
                    <a:pt x="630379" y="47898"/>
                  </a:cubicBezTo>
                  <a:cubicBezTo>
                    <a:pt x="626804" y="49127"/>
                    <a:pt x="623117" y="32927"/>
                    <a:pt x="620101" y="33485"/>
                  </a:cubicBezTo>
                  <a:cubicBezTo>
                    <a:pt x="617084" y="34044"/>
                    <a:pt x="605688" y="49686"/>
                    <a:pt x="599766" y="41865"/>
                  </a:cubicBezTo>
                  <a:cubicBezTo>
                    <a:pt x="593734" y="34044"/>
                    <a:pt x="560216" y="27452"/>
                    <a:pt x="547031" y="25665"/>
                  </a:cubicBezTo>
                  <a:cubicBezTo>
                    <a:pt x="533848" y="23877"/>
                    <a:pt x="529714" y="7118"/>
                    <a:pt x="521893" y="10135"/>
                  </a:cubicBezTo>
                  <a:cubicBezTo>
                    <a:pt x="514073" y="13151"/>
                    <a:pt x="523123" y="18514"/>
                    <a:pt x="532061" y="28123"/>
                  </a:cubicBezTo>
                  <a:cubicBezTo>
                    <a:pt x="541110" y="37731"/>
                    <a:pt x="502118" y="44323"/>
                    <a:pt x="490722" y="40748"/>
                  </a:cubicBezTo>
                  <a:cubicBezTo>
                    <a:pt x="479326" y="37172"/>
                    <a:pt x="492510" y="49127"/>
                    <a:pt x="483013" y="48568"/>
                  </a:cubicBezTo>
                  <a:cubicBezTo>
                    <a:pt x="473404" y="48010"/>
                    <a:pt x="471616" y="64769"/>
                    <a:pt x="463796" y="73148"/>
                  </a:cubicBezTo>
                  <a:cubicBezTo>
                    <a:pt x="455975" y="81639"/>
                    <a:pt x="461338" y="87561"/>
                    <a:pt x="452958" y="92924"/>
                  </a:cubicBezTo>
                  <a:cubicBezTo>
                    <a:pt x="444579" y="98286"/>
                    <a:pt x="444020" y="104320"/>
                    <a:pt x="454187" y="115716"/>
                  </a:cubicBezTo>
                  <a:cubicBezTo>
                    <a:pt x="464355" y="127112"/>
                    <a:pt x="449383" y="127670"/>
                    <a:pt x="440333" y="118732"/>
                  </a:cubicBezTo>
                  <a:cubicBezTo>
                    <a:pt x="431395" y="109794"/>
                    <a:pt x="422346" y="109794"/>
                    <a:pt x="423016" y="119850"/>
                  </a:cubicBezTo>
                  <a:cubicBezTo>
                    <a:pt x="423574" y="130128"/>
                    <a:pt x="412179" y="125324"/>
                    <a:pt x="414078" y="113816"/>
                  </a:cubicBezTo>
                  <a:cubicBezTo>
                    <a:pt x="415865" y="102420"/>
                    <a:pt x="401453" y="107783"/>
                    <a:pt x="399106" y="101191"/>
                  </a:cubicBezTo>
                  <a:cubicBezTo>
                    <a:pt x="396649" y="94599"/>
                    <a:pt x="384135" y="83762"/>
                    <a:pt x="376315" y="84433"/>
                  </a:cubicBezTo>
                  <a:cubicBezTo>
                    <a:pt x="368605" y="84991"/>
                    <a:pt x="368605" y="93482"/>
                    <a:pt x="360784" y="93482"/>
                  </a:cubicBezTo>
                  <a:cubicBezTo>
                    <a:pt x="352963" y="93482"/>
                    <a:pt x="351176" y="97616"/>
                    <a:pt x="352405" y="105996"/>
                  </a:cubicBezTo>
                  <a:cubicBezTo>
                    <a:pt x="353634" y="114375"/>
                    <a:pt x="340450" y="105437"/>
                    <a:pt x="331400" y="106554"/>
                  </a:cubicBezTo>
                  <a:cubicBezTo>
                    <a:pt x="322463" y="107671"/>
                    <a:pt x="331400" y="117950"/>
                    <a:pt x="326596" y="118509"/>
                  </a:cubicBezTo>
                  <a:cubicBezTo>
                    <a:pt x="321792" y="119067"/>
                    <a:pt x="321792" y="127447"/>
                    <a:pt x="313971" y="127447"/>
                  </a:cubicBezTo>
                  <a:cubicBezTo>
                    <a:pt x="306150" y="127447"/>
                    <a:pt x="307380" y="144765"/>
                    <a:pt x="308609" y="153814"/>
                  </a:cubicBezTo>
                  <a:cubicBezTo>
                    <a:pt x="309726" y="162752"/>
                    <a:pt x="296654" y="149569"/>
                    <a:pt x="288833" y="152027"/>
                  </a:cubicBezTo>
                  <a:cubicBezTo>
                    <a:pt x="281012" y="154373"/>
                    <a:pt x="290621" y="162194"/>
                    <a:pt x="292967" y="172361"/>
                  </a:cubicBezTo>
                  <a:cubicBezTo>
                    <a:pt x="295425" y="182528"/>
                    <a:pt x="288833" y="181969"/>
                    <a:pt x="284587" y="186103"/>
                  </a:cubicBezTo>
                  <a:cubicBezTo>
                    <a:pt x="280453" y="190349"/>
                    <a:pt x="273750" y="174707"/>
                    <a:pt x="273750" y="165769"/>
                  </a:cubicBezTo>
                  <a:cubicBezTo>
                    <a:pt x="273750" y="156831"/>
                    <a:pt x="263583" y="165210"/>
                    <a:pt x="252746" y="176606"/>
                  </a:cubicBezTo>
                  <a:cubicBezTo>
                    <a:pt x="241908" y="188002"/>
                    <a:pt x="256321" y="205320"/>
                    <a:pt x="251517" y="208337"/>
                  </a:cubicBezTo>
                  <a:cubicBezTo>
                    <a:pt x="246713" y="211353"/>
                    <a:pt x="225149" y="231799"/>
                    <a:pt x="212524" y="246770"/>
                  </a:cubicBezTo>
                  <a:cubicBezTo>
                    <a:pt x="199899" y="261742"/>
                    <a:pt x="172973" y="252803"/>
                    <a:pt x="164594" y="259954"/>
                  </a:cubicBezTo>
                  <a:cubicBezTo>
                    <a:pt x="156214" y="267104"/>
                    <a:pt x="147276" y="261742"/>
                    <a:pt x="138785" y="268333"/>
                  </a:cubicBezTo>
                  <a:cubicBezTo>
                    <a:pt x="130406" y="274925"/>
                    <a:pt x="114764" y="287550"/>
                    <a:pt x="112976" y="279729"/>
                  </a:cubicBezTo>
                  <a:cubicBezTo>
                    <a:pt x="111189" y="271909"/>
                    <a:pt x="89625" y="277942"/>
                    <a:pt x="80576" y="287550"/>
                  </a:cubicBezTo>
                  <a:cubicBezTo>
                    <a:pt x="71638" y="297159"/>
                    <a:pt x="57225" y="305538"/>
                    <a:pt x="46947" y="306208"/>
                  </a:cubicBezTo>
                  <a:cubicBezTo>
                    <a:pt x="36779" y="306767"/>
                    <a:pt x="36779" y="322409"/>
                    <a:pt x="32534" y="325984"/>
                  </a:cubicBezTo>
                  <a:cubicBezTo>
                    <a:pt x="28288" y="329559"/>
                    <a:pt x="29517" y="313359"/>
                    <a:pt x="29517" y="309225"/>
                  </a:cubicBezTo>
                  <a:cubicBezTo>
                    <a:pt x="29517" y="304980"/>
                    <a:pt x="19908" y="316487"/>
                    <a:pt x="15775" y="329001"/>
                  </a:cubicBezTo>
                  <a:cubicBezTo>
                    <a:pt x="11641" y="341626"/>
                    <a:pt x="25942" y="346430"/>
                    <a:pt x="17003" y="359613"/>
                  </a:cubicBezTo>
                  <a:cubicBezTo>
                    <a:pt x="7954" y="372797"/>
                    <a:pt x="-426" y="385981"/>
                    <a:pt x="12199" y="402740"/>
                  </a:cubicBezTo>
                  <a:cubicBezTo>
                    <a:pt x="24713" y="419499"/>
                    <a:pt x="31975" y="430336"/>
                    <a:pt x="27729" y="438715"/>
                  </a:cubicBezTo>
                  <a:cubicBezTo>
                    <a:pt x="23484" y="447095"/>
                    <a:pt x="14546" y="421957"/>
                    <a:pt x="11529" y="424973"/>
                  </a:cubicBezTo>
                  <a:cubicBezTo>
                    <a:pt x="8513" y="427990"/>
                    <a:pt x="22925" y="438715"/>
                    <a:pt x="19350" y="444190"/>
                  </a:cubicBezTo>
                  <a:cubicBezTo>
                    <a:pt x="15775" y="449553"/>
                    <a:pt x="2815" y="423744"/>
                    <a:pt x="133" y="429777"/>
                  </a:cubicBezTo>
                  <a:cubicBezTo>
                    <a:pt x="-2213" y="435140"/>
                    <a:pt x="27171" y="475920"/>
                    <a:pt x="27729" y="490891"/>
                  </a:cubicBezTo>
                  <a:cubicBezTo>
                    <a:pt x="28288" y="505863"/>
                    <a:pt x="51751" y="520275"/>
                    <a:pt x="50521" y="541838"/>
                  </a:cubicBezTo>
                  <a:cubicBezTo>
                    <a:pt x="49292" y="563402"/>
                    <a:pt x="70855" y="598148"/>
                    <a:pt x="74543" y="603623"/>
                  </a:cubicBezTo>
                  <a:cubicBezTo>
                    <a:pt x="78118" y="608986"/>
                    <a:pt x="66163" y="623398"/>
                    <a:pt x="68510" y="639599"/>
                  </a:cubicBezTo>
                  <a:cubicBezTo>
                    <a:pt x="70967" y="655799"/>
                    <a:pt x="63146" y="661832"/>
                    <a:pt x="52980" y="661832"/>
                  </a:cubicBezTo>
                  <a:cubicBezTo>
                    <a:pt x="42813" y="661832"/>
                    <a:pt x="48846" y="678703"/>
                    <a:pt x="60130" y="679820"/>
                  </a:cubicBezTo>
                  <a:cubicBezTo>
                    <a:pt x="71526" y="680937"/>
                    <a:pt x="67280" y="688758"/>
                    <a:pt x="79905" y="697249"/>
                  </a:cubicBezTo>
                  <a:cubicBezTo>
                    <a:pt x="92530" y="705629"/>
                    <a:pt x="122473" y="702612"/>
                    <a:pt x="132640" y="702612"/>
                  </a:cubicBezTo>
                  <a:cubicBezTo>
                    <a:pt x="142807" y="702612"/>
                    <a:pt x="145824" y="687082"/>
                    <a:pt x="159678" y="686412"/>
                  </a:cubicBezTo>
                  <a:cubicBezTo>
                    <a:pt x="173420" y="685853"/>
                    <a:pt x="172191" y="681608"/>
                    <a:pt x="178895" y="673228"/>
                  </a:cubicBezTo>
                  <a:cubicBezTo>
                    <a:pt x="185486" y="664849"/>
                    <a:pt x="216658" y="667195"/>
                    <a:pt x="248500" y="669094"/>
                  </a:cubicBezTo>
                  <a:cubicBezTo>
                    <a:pt x="280230" y="670882"/>
                    <a:pt x="294084" y="661273"/>
                    <a:pt x="298777" y="648090"/>
                  </a:cubicBezTo>
                  <a:cubicBezTo>
                    <a:pt x="302910" y="636917"/>
                    <a:pt x="325814" y="636135"/>
                    <a:pt x="334752" y="627756"/>
                  </a:cubicBezTo>
                  <a:cubicBezTo>
                    <a:pt x="343691" y="619376"/>
                    <a:pt x="351511" y="618818"/>
                    <a:pt x="374974" y="619935"/>
                  </a:cubicBezTo>
                  <a:cubicBezTo>
                    <a:pt x="398324" y="621164"/>
                    <a:pt x="419888" y="608539"/>
                    <a:pt x="434859" y="602617"/>
                  </a:cubicBezTo>
                  <a:cubicBezTo>
                    <a:pt x="449830" y="596584"/>
                    <a:pt x="477426" y="599042"/>
                    <a:pt x="491839" y="595355"/>
                  </a:cubicBezTo>
                  <a:cubicBezTo>
                    <a:pt x="506252" y="591780"/>
                    <a:pt x="508598" y="613343"/>
                    <a:pt x="524798" y="611556"/>
                  </a:cubicBezTo>
                  <a:cubicBezTo>
                    <a:pt x="540998" y="609768"/>
                    <a:pt x="548149" y="616360"/>
                    <a:pt x="556529" y="615801"/>
                  </a:cubicBezTo>
                  <a:cubicBezTo>
                    <a:pt x="564908" y="615242"/>
                    <a:pt x="563790" y="621723"/>
                    <a:pt x="572170" y="623510"/>
                  </a:cubicBezTo>
                  <a:cubicBezTo>
                    <a:pt x="580549" y="625298"/>
                    <a:pt x="579320" y="632560"/>
                    <a:pt x="573958" y="640269"/>
                  </a:cubicBezTo>
                  <a:cubicBezTo>
                    <a:pt x="568595" y="647978"/>
                    <a:pt x="586583" y="647420"/>
                    <a:pt x="597978" y="663061"/>
                  </a:cubicBezTo>
                  <a:cubicBezTo>
                    <a:pt x="609375" y="678703"/>
                    <a:pt x="598538" y="681049"/>
                    <a:pt x="604571" y="693004"/>
                  </a:cubicBezTo>
                  <a:cubicBezTo>
                    <a:pt x="610604" y="704958"/>
                    <a:pt x="614737" y="701942"/>
                    <a:pt x="626804" y="685183"/>
                  </a:cubicBezTo>
                  <a:cubicBezTo>
                    <a:pt x="638759" y="668424"/>
                    <a:pt x="651942" y="679150"/>
                    <a:pt x="653730" y="664849"/>
                  </a:cubicBezTo>
                  <a:cubicBezTo>
                    <a:pt x="655518" y="650436"/>
                    <a:pt x="668143" y="633677"/>
                    <a:pt x="676522" y="640828"/>
                  </a:cubicBezTo>
                  <a:cubicBezTo>
                    <a:pt x="684902" y="647978"/>
                    <a:pt x="670489" y="651553"/>
                    <a:pt x="665126" y="679261"/>
                  </a:cubicBezTo>
                  <a:cubicBezTo>
                    <a:pt x="659763" y="706858"/>
                    <a:pt x="650155" y="692445"/>
                    <a:pt x="648367" y="700154"/>
                  </a:cubicBezTo>
                  <a:cubicBezTo>
                    <a:pt x="646580" y="707975"/>
                    <a:pt x="673505" y="712220"/>
                    <a:pt x="673505" y="697808"/>
                  </a:cubicBezTo>
                  <a:cubicBezTo>
                    <a:pt x="673505" y="683395"/>
                    <a:pt x="678309" y="676803"/>
                    <a:pt x="688477" y="689987"/>
                  </a:cubicBezTo>
                  <a:cubicBezTo>
                    <a:pt x="698644" y="703171"/>
                    <a:pt x="682444" y="714008"/>
                    <a:pt x="684902" y="720041"/>
                  </a:cubicBezTo>
                  <a:cubicBezTo>
                    <a:pt x="687248" y="726075"/>
                    <a:pt x="698644" y="718142"/>
                    <a:pt x="704677" y="718813"/>
                  </a:cubicBezTo>
                  <a:cubicBezTo>
                    <a:pt x="715291" y="719930"/>
                    <a:pt x="729816" y="743392"/>
                    <a:pt x="727469" y="756017"/>
                  </a:cubicBezTo>
                  <a:cubicBezTo>
                    <a:pt x="725012" y="768530"/>
                    <a:pt x="721436" y="780485"/>
                    <a:pt x="741882" y="790764"/>
                  </a:cubicBezTo>
                  <a:cubicBezTo>
                    <a:pt x="762216" y="800931"/>
                    <a:pt x="754507" y="802719"/>
                    <a:pt x="769478" y="802719"/>
                  </a:cubicBezTo>
                  <a:cubicBezTo>
                    <a:pt x="784449" y="802719"/>
                    <a:pt x="815621" y="814785"/>
                    <a:pt x="824001" y="821935"/>
                  </a:cubicBezTo>
                  <a:cubicBezTo>
                    <a:pt x="832380" y="829086"/>
                    <a:pt x="854055" y="816573"/>
                    <a:pt x="858189" y="802160"/>
                  </a:cubicBezTo>
                  <a:cubicBezTo>
                    <a:pt x="862434" y="787747"/>
                    <a:pt x="877964" y="801601"/>
                    <a:pt x="869585" y="806406"/>
                  </a:cubicBezTo>
                  <a:cubicBezTo>
                    <a:pt x="861205" y="811210"/>
                    <a:pt x="873830" y="822606"/>
                    <a:pt x="874389" y="814785"/>
                  </a:cubicBezTo>
                  <a:cubicBezTo>
                    <a:pt x="874948" y="806964"/>
                    <a:pt x="878523" y="800372"/>
                    <a:pt x="881539" y="809422"/>
                  </a:cubicBezTo>
                  <a:cubicBezTo>
                    <a:pt x="884556" y="818360"/>
                    <a:pt x="895394" y="818360"/>
                    <a:pt x="899527" y="825623"/>
                  </a:cubicBezTo>
                  <a:cubicBezTo>
                    <a:pt x="903773" y="832773"/>
                    <a:pt x="908577" y="838136"/>
                    <a:pt x="908577" y="832214"/>
                  </a:cubicBezTo>
                  <a:cubicBezTo>
                    <a:pt x="908577" y="826181"/>
                    <a:pt x="910923" y="820818"/>
                    <a:pt x="920532" y="817243"/>
                  </a:cubicBezTo>
                  <a:cubicBezTo>
                    <a:pt x="930140" y="813556"/>
                    <a:pt x="936173" y="807076"/>
                    <a:pt x="946341" y="798697"/>
                  </a:cubicBezTo>
                  <a:cubicBezTo>
                    <a:pt x="956507" y="790317"/>
                    <a:pt x="998516" y="788418"/>
                    <a:pt x="1002650" y="788418"/>
                  </a:cubicBezTo>
                  <a:cubicBezTo>
                    <a:pt x="1006784" y="788418"/>
                    <a:pt x="1009242" y="752554"/>
                    <a:pt x="1011588" y="733895"/>
                  </a:cubicBezTo>
                  <a:cubicBezTo>
                    <a:pt x="1013935" y="715349"/>
                    <a:pt x="1029576" y="712332"/>
                    <a:pt x="1031922" y="692557"/>
                  </a:cubicBezTo>
                  <a:cubicBezTo>
                    <a:pt x="1034269" y="672781"/>
                    <a:pt x="1055273" y="636247"/>
                    <a:pt x="1060636" y="634348"/>
                  </a:cubicBezTo>
                  <a:cubicBezTo>
                    <a:pt x="1065999" y="632560"/>
                    <a:pt x="1076278" y="627197"/>
                    <a:pt x="1076836" y="615801"/>
                  </a:cubicBezTo>
                  <a:cubicBezTo>
                    <a:pt x="1077507" y="604405"/>
                    <a:pt x="1091249" y="591780"/>
                    <a:pt x="1091249" y="578038"/>
                  </a:cubicBezTo>
                  <a:cubicBezTo>
                    <a:pt x="1091249" y="564184"/>
                    <a:pt x="1099070" y="547983"/>
                    <a:pt x="1097841" y="543850"/>
                  </a:cubicBezTo>
                  <a:cubicBezTo>
                    <a:pt x="1096612" y="539604"/>
                    <a:pt x="1091807" y="526420"/>
                    <a:pt x="1100857" y="516812"/>
                  </a:cubicBezTo>
                  <a:cubicBezTo>
                    <a:pt x="1110131" y="507092"/>
                    <a:pt x="1097506" y="495696"/>
                    <a:pt x="1102310" y="492009"/>
                  </a:cubicBezTo>
                  <a:close/>
                  <a:moveTo>
                    <a:pt x="501671" y="22648"/>
                  </a:moveTo>
                  <a:cubicBezTo>
                    <a:pt x="500442" y="15498"/>
                    <a:pt x="457763" y="23765"/>
                    <a:pt x="466924" y="31028"/>
                  </a:cubicBezTo>
                  <a:cubicBezTo>
                    <a:pt x="472846" y="35832"/>
                    <a:pt x="502788" y="29910"/>
                    <a:pt x="501671" y="22648"/>
                  </a:cubicBezTo>
                  <a:close/>
                  <a:moveTo>
                    <a:pt x="636524" y="732443"/>
                  </a:moveTo>
                  <a:cubicBezTo>
                    <a:pt x="643116" y="738476"/>
                    <a:pt x="665350" y="736688"/>
                    <a:pt x="668925" y="728309"/>
                  </a:cubicBezTo>
                  <a:cubicBezTo>
                    <a:pt x="672500" y="719930"/>
                    <a:pt x="630603" y="727080"/>
                    <a:pt x="636524" y="732443"/>
                  </a:cubicBezTo>
                  <a:close/>
                  <a:moveTo>
                    <a:pt x="907460" y="899138"/>
                  </a:moveTo>
                  <a:cubicBezTo>
                    <a:pt x="891259" y="900926"/>
                    <a:pt x="867015" y="884390"/>
                    <a:pt x="861205" y="885954"/>
                  </a:cubicBezTo>
                  <a:cubicBezTo>
                    <a:pt x="854613" y="887742"/>
                    <a:pt x="882209" y="929081"/>
                    <a:pt x="873830" y="939918"/>
                  </a:cubicBezTo>
                  <a:cubicBezTo>
                    <a:pt x="865450" y="950755"/>
                    <a:pt x="898410" y="980139"/>
                    <a:pt x="909806" y="981815"/>
                  </a:cubicBezTo>
                  <a:cubicBezTo>
                    <a:pt x="921202" y="983603"/>
                    <a:pt x="916957" y="970419"/>
                    <a:pt x="924777" y="970978"/>
                  </a:cubicBezTo>
                  <a:cubicBezTo>
                    <a:pt x="932598" y="971648"/>
                    <a:pt x="929582" y="963269"/>
                    <a:pt x="930811" y="957236"/>
                  </a:cubicBezTo>
                  <a:cubicBezTo>
                    <a:pt x="932039" y="951202"/>
                    <a:pt x="939748" y="963827"/>
                    <a:pt x="946341" y="960252"/>
                  </a:cubicBezTo>
                  <a:cubicBezTo>
                    <a:pt x="952932" y="956677"/>
                    <a:pt x="944553" y="930868"/>
                    <a:pt x="954161" y="930868"/>
                  </a:cubicBezTo>
                  <a:cubicBezTo>
                    <a:pt x="963770" y="930868"/>
                    <a:pt x="955949" y="899697"/>
                    <a:pt x="952932" y="889530"/>
                  </a:cubicBezTo>
                  <a:cubicBezTo>
                    <a:pt x="950027" y="879363"/>
                    <a:pt x="923660" y="897350"/>
                    <a:pt x="907460" y="8991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F7859EB9-3201-2987-6671-DA6FF6AA9D50}"/>
                </a:ext>
              </a:extLst>
            </p:cNvPr>
            <p:cNvSpPr/>
            <p:nvPr/>
          </p:nvSpPr>
          <p:spPr>
            <a:xfrm>
              <a:off x="10575315" y="5126340"/>
              <a:ext cx="327394" cy="385242"/>
            </a:xfrm>
            <a:custGeom>
              <a:avLst/>
              <a:gdLst>
                <a:gd name="connsiteX0" fmla="*/ 202524 w 327394"/>
                <a:gd name="connsiteY0" fmla="*/ 194738 h 385242"/>
                <a:gd name="connsiteX1" fmla="*/ 180961 w 327394"/>
                <a:gd name="connsiteY1" fmla="*/ 201330 h 385242"/>
                <a:gd name="connsiteX2" fmla="*/ 154594 w 327394"/>
                <a:gd name="connsiteY2" fmla="*/ 190604 h 385242"/>
                <a:gd name="connsiteX3" fmla="*/ 140740 w 327394"/>
                <a:gd name="connsiteY3" fmla="*/ 213955 h 385242"/>
                <a:gd name="connsiteX4" fmla="*/ 118506 w 327394"/>
                <a:gd name="connsiteY4" fmla="*/ 251719 h 385242"/>
                <a:gd name="connsiteX5" fmla="*/ 44209 w 327394"/>
                <a:gd name="connsiteY5" fmla="*/ 300878 h 385242"/>
                <a:gd name="connsiteX6" fmla="*/ 10021 w 327394"/>
                <a:gd name="connsiteY6" fmla="*/ 333167 h 385242"/>
                <a:gd name="connsiteX7" fmla="*/ 2870 w 327394"/>
                <a:gd name="connsiteY7" fmla="*/ 362551 h 385242"/>
                <a:gd name="connsiteX8" fmla="*/ 27450 w 327394"/>
                <a:gd name="connsiteY8" fmla="*/ 373388 h 385242"/>
                <a:gd name="connsiteX9" fmla="*/ 46667 w 327394"/>
                <a:gd name="connsiteY9" fmla="*/ 381209 h 385242"/>
                <a:gd name="connsiteX10" fmla="*/ 96385 w 327394"/>
                <a:gd name="connsiteY10" fmla="*/ 369813 h 385242"/>
                <a:gd name="connsiteX11" fmla="*/ 114372 w 327394"/>
                <a:gd name="connsiteY11" fmla="*/ 338641 h 385242"/>
                <a:gd name="connsiteX12" fmla="*/ 128226 w 327394"/>
                <a:gd name="connsiteY12" fmla="*/ 310486 h 385242"/>
                <a:gd name="connsiteX13" fmla="*/ 158169 w 327394"/>
                <a:gd name="connsiteY13" fmla="*/ 291940 h 385242"/>
                <a:gd name="connsiteX14" fmla="*/ 167107 w 327394"/>
                <a:gd name="connsiteY14" fmla="*/ 277527 h 385242"/>
                <a:gd name="connsiteX15" fmla="*/ 185095 w 327394"/>
                <a:gd name="connsiteY15" fmla="*/ 252389 h 385242"/>
                <a:gd name="connsiteX16" fmla="*/ 206100 w 327394"/>
                <a:gd name="connsiteY16" fmla="*/ 216972 h 385242"/>
                <a:gd name="connsiteX17" fmla="*/ 202524 w 327394"/>
                <a:gd name="connsiteY17" fmla="*/ 194738 h 385242"/>
                <a:gd name="connsiteX18" fmla="*/ 300285 w 327394"/>
                <a:gd name="connsiteY18" fmla="*/ 98319 h 385242"/>
                <a:gd name="connsiteX19" fmla="*/ 273917 w 327394"/>
                <a:gd name="connsiteY19" fmla="*/ 95861 h 385242"/>
                <a:gd name="connsiteX20" fmla="*/ 257717 w 327394"/>
                <a:gd name="connsiteY20" fmla="*/ 79660 h 385242"/>
                <a:gd name="connsiteX21" fmla="*/ 245762 w 327394"/>
                <a:gd name="connsiteY21" fmla="*/ 58097 h 385242"/>
                <a:gd name="connsiteX22" fmla="*/ 245204 w 327394"/>
                <a:gd name="connsiteY22" fmla="*/ 73069 h 385242"/>
                <a:gd name="connsiteX23" fmla="*/ 234366 w 327394"/>
                <a:gd name="connsiteY23" fmla="*/ 67706 h 385242"/>
                <a:gd name="connsiteX24" fmla="*/ 224199 w 327394"/>
                <a:gd name="connsiteY24" fmla="*/ 49159 h 385242"/>
                <a:gd name="connsiteX25" fmla="*/ 214032 w 327394"/>
                <a:gd name="connsiteY25" fmla="*/ 24580 h 385242"/>
                <a:gd name="connsiteX26" fmla="*/ 180515 w 327394"/>
                <a:gd name="connsiteY26" fmla="*/ 0 h 385242"/>
                <a:gd name="connsiteX27" fmla="*/ 188894 w 327394"/>
                <a:gd name="connsiteY27" fmla="*/ 28713 h 385242"/>
                <a:gd name="connsiteX28" fmla="*/ 207440 w 327394"/>
                <a:gd name="connsiteY28" fmla="*/ 47819 h 385242"/>
                <a:gd name="connsiteX29" fmla="*/ 223641 w 327394"/>
                <a:gd name="connsiteY29" fmla="*/ 69382 h 385242"/>
                <a:gd name="connsiteX30" fmla="*/ 219395 w 327394"/>
                <a:gd name="connsiteY30" fmla="*/ 109491 h 385242"/>
                <a:gd name="connsiteX31" fmla="*/ 197274 w 327394"/>
                <a:gd name="connsiteY31" fmla="*/ 134071 h 385242"/>
                <a:gd name="connsiteX32" fmla="*/ 233249 w 327394"/>
                <a:gd name="connsiteY32" fmla="*/ 166360 h 385242"/>
                <a:gd name="connsiteX33" fmla="*/ 225428 w 327394"/>
                <a:gd name="connsiteY33" fmla="*/ 209598 h 385242"/>
                <a:gd name="connsiteX34" fmla="*/ 250008 w 327394"/>
                <a:gd name="connsiteY34" fmla="*/ 213173 h 385242"/>
                <a:gd name="connsiteX35" fmla="*/ 280062 w 327394"/>
                <a:gd name="connsiteY35" fmla="*/ 171276 h 385242"/>
                <a:gd name="connsiteX36" fmla="*/ 288442 w 327394"/>
                <a:gd name="connsiteY36" fmla="*/ 143121 h 385242"/>
                <a:gd name="connsiteX37" fmla="*/ 306429 w 327394"/>
                <a:gd name="connsiteY37" fmla="*/ 137088 h 385242"/>
                <a:gd name="connsiteX38" fmla="*/ 317826 w 327394"/>
                <a:gd name="connsiteY38" fmla="*/ 120887 h 385242"/>
                <a:gd name="connsiteX39" fmla="*/ 326875 w 327394"/>
                <a:gd name="connsiteY39" fmla="*/ 96866 h 385242"/>
                <a:gd name="connsiteX40" fmla="*/ 300285 w 327394"/>
                <a:gd name="connsiteY40" fmla="*/ 98319 h 38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7394" h="385242">
                  <a:moveTo>
                    <a:pt x="202524" y="194738"/>
                  </a:moveTo>
                  <a:cubicBezTo>
                    <a:pt x="194145" y="188817"/>
                    <a:pt x="189899" y="197196"/>
                    <a:pt x="180961" y="201330"/>
                  </a:cubicBezTo>
                  <a:cubicBezTo>
                    <a:pt x="172023" y="205576"/>
                    <a:pt x="165990" y="181555"/>
                    <a:pt x="154594" y="190604"/>
                  </a:cubicBezTo>
                  <a:cubicBezTo>
                    <a:pt x="143198" y="199542"/>
                    <a:pt x="153365" y="203229"/>
                    <a:pt x="140740" y="213955"/>
                  </a:cubicBezTo>
                  <a:cubicBezTo>
                    <a:pt x="128226" y="224793"/>
                    <a:pt x="133590" y="228368"/>
                    <a:pt x="118506" y="251719"/>
                  </a:cubicBezTo>
                  <a:cubicBezTo>
                    <a:pt x="103535" y="275069"/>
                    <a:pt x="52030" y="288253"/>
                    <a:pt x="44209" y="300878"/>
                  </a:cubicBezTo>
                  <a:cubicBezTo>
                    <a:pt x="36388" y="313391"/>
                    <a:pt x="10691" y="323670"/>
                    <a:pt x="10021" y="333167"/>
                  </a:cubicBezTo>
                  <a:cubicBezTo>
                    <a:pt x="9350" y="342663"/>
                    <a:pt x="-6291" y="349590"/>
                    <a:pt x="2870" y="362551"/>
                  </a:cubicBezTo>
                  <a:cubicBezTo>
                    <a:pt x="10021" y="372718"/>
                    <a:pt x="19629" y="365567"/>
                    <a:pt x="27450" y="373388"/>
                  </a:cubicBezTo>
                  <a:cubicBezTo>
                    <a:pt x="35271" y="381209"/>
                    <a:pt x="43091" y="374617"/>
                    <a:pt x="46667" y="381209"/>
                  </a:cubicBezTo>
                  <a:cubicBezTo>
                    <a:pt x="50242" y="387801"/>
                    <a:pt x="76609" y="387801"/>
                    <a:pt x="96385" y="369813"/>
                  </a:cubicBezTo>
                  <a:cubicBezTo>
                    <a:pt x="116160" y="351825"/>
                    <a:pt x="106552" y="343445"/>
                    <a:pt x="114372" y="338641"/>
                  </a:cubicBezTo>
                  <a:cubicBezTo>
                    <a:pt x="122193" y="333837"/>
                    <a:pt x="123311" y="319536"/>
                    <a:pt x="128226" y="310486"/>
                  </a:cubicBezTo>
                  <a:cubicBezTo>
                    <a:pt x="133031" y="301548"/>
                    <a:pt x="136606" y="291940"/>
                    <a:pt x="158169" y="291940"/>
                  </a:cubicBezTo>
                  <a:cubicBezTo>
                    <a:pt x="179733" y="291940"/>
                    <a:pt x="168336" y="287806"/>
                    <a:pt x="167107" y="277527"/>
                  </a:cubicBezTo>
                  <a:cubicBezTo>
                    <a:pt x="165879" y="267360"/>
                    <a:pt x="185095" y="265572"/>
                    <a:pt x="185095" y="252389"/>
                  </a:cubicBezTo>
                  <a:cubicBezTo>
                    <a:pt x="185095" y="239205"/>
                    <a:pt x="211462" y="227251"/>
                    <a:pt x="206100" y="216972"/>
                  </a:cubicBezTo>
                  <a:cubicBezTo>
                    <a:pt x="200737" y="206805"/>
                    <a:pt x="210904" y="200772"/>
                    <a:pt x="202524" y="194738"/>
                  </a:cubicBezTo>
                  <a:close/>
                  <a:moveTo>
                    <a:pt x="300285" y="98319"/>
                  </a:moveTo>
                  <a:cubicBezTo>
                    <a:pt x="294922" y="107257"/>
                    <a:pt x="284084" y="95861"/>
                    <a:pt x="273917" y="95861"/>
                  </a:cubicBezTo>
                  <a:cubicBezTo>
                    <a:pt x="263750" y="95861"/>
                    <a:pt x="257717" y="88710"/>
                    <a:pt x="257717" y="79660"/>
                  </a:cubicBezTo>
                  <a:cubicBezTo>
                    <a:pt x="257717" y="70722"/>
                    <a:pt x="255259" y="57427"/>
                    <a:pt x="245762" y="58097"/>
                  </a:cubicBezTo>
                  <a:cubicBezTo>
                    <a:pt x="236154" y="58656"/>
                    <a:pt x="248779" y="68264"/>
                    <a:pt x="245204" y="73069"/>
                  </a:cubicBezTo>
                  <a:cubicBezTo>
                    <a:pt x="241628" y="77873"/>
                    <a:pt x="239171" y="67706"/>
                    <a:pt x="234366" y="67706"/>
                  </a:cubicBezTo>
                  <a:cubicBezTo>
                    <a:pt x="229562" y="67706"/>
                    <a:pt x="224199" y="61114"/>
                    <a:pt x="224199" y="49159"/>
                  </a:cubicBezTo>
                  <a:cubicBezTo>
                    <a:pt x="224199" y="37093"/>
                    <a:pt x="214032" y="38322"/>
                    <a:pt x="214032" y="24580"/>
                  </a:cubicBezTo>
                  <a:cubicBezTo>
                    <a:pt x="214032" y="10726"/>
                    <a:pt x="192469" y="0"/>
                    <a:pt x="180515" y="0"/>
                  </a:cubicBezTo>
                  <a:cubicBezTo>
                    <a:pt x="168560" y="0"/>
                    <a:pt x="182972" y="21563"/>
                    <a:pt x="188894" y="28713"/>
                  </a:cubicBezTo>
                  <a:cubicBezTo>
                    <a:pt x="194927" y="35864"/>
                    <a:pt x="208111" y="42456"/>
                    <a:pt x="207440" y="47819"/>
                  </a:cubicBezTo>
                  <a:cubicBezTo>
                    <a:pt x="206882" y="53293"/>
                    <a:pt x="216490" y="67036"/>
                    <a:pt x="223641" y="69382"/>
                  </a:cubicBezTo>
                  <a:cubicBezTo>
                    <a:pt x="230791" y="71840"/>
                    <a:pt x="219395" y="92732"/>
                    <a:pt x="219395" y="109491"/>
                  </a:cubicBezTo>
                  <a:cubicBezTo>
                    <a:pt x="219395" y="126250"/>
                    <a:pt x="206212" y="123234"/>
                    <a:pt x="197274" y="134071"/>
                  </a:cubicBezTo>
                  <a:cubicBezTo>
                    <a:pt x="188335" y="144797"/>
                    <a:pt x="220065" y="155522"/>
                    <a:pt x="233249" y="166360"/>
                  </a:cubicBezTo>
                  <a:cubicBezTo>
                    <a:pt x="246433" y="177197"/>
                    <a:pt x="221965" y="203676"/>
                    <a:pt x="225428" y="209598"/>
                  </a:cubicBezTo>
                  <a:cubicBezTo>
                    <a:pt x="227216" y="212614"/>
                    <a:pt x="236154" y="216748"/>
                    <a:pt x="250008" y="213173"/>
                  </a:cubicBezTo>
                  <a:cubicBezTo>
                    <a:pt x="263862" y="209598"/>
                    <a:pt x="270454" y="179655"/>
                    <a:pt x="280062" y="171276"/>
                  </a:cubicBezTo>
                  <a:cubicBezTo>
                    <a:pt x="289670" y="162896"/>
                    <a:pt x="283638" y="149713"/>
                    <a:pt x="288442" y="143121"/>
                  </a:cubicBezTo>
                  <a:cubicBezTo>
                    <a:pt x="293246" y="136529"/>
                    <a:pt x="299838" y="137088"/>
                    <a:pt x="306429" y="137088"/>
                  </a:cubicBezTo>
                  <a:cubicBezTo>
                    <a:pt x="313022" y="137088"/>
                    <a:pt x="309446" y="120887"/>
                    <a:pt x="317826" y="120887"/>
                  </a:cubicBezTo>
                  <a:cubicBezTo>
                    <a:pt x="326205" y="120887"/>
                    <a:pt x="322071" y="109491"/>
                    <a:pt x="326875" y="96866"/>
                  </a:cubicBezTo>
                  <a:cubicBezTo>
                    <a:pt x="331345" y="84465"/>
                    <a:pt x="305647" y="89269"/>
                    <a:pt x="300285" y="9831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43081550-E002-5D47-2BDC-83ED5705B525}"/>
                </a:ext>
              </a:extLst>
            </p:cNvPr>
            <p:cNvSpPr/>
            <p:nvPr/>
          </p:nvSpPr>
          <p:spPr>
            <a:xfrm>
              <a:off x="7513974" y="2891198"/>
              <a:ext cx="382563" cy="238840"/>
            </a:xfrm>
            <a:custGeom>
              <a:avLst/>
              <a:gdLst>
                <a:gd name="connsiteX0" fmla="*/ 380441 w 382563"/>
                <a:gd name="connsiteY0" fmla="*/ 151453 h 238840"/>
                <a:gd name="connsiteX1" fmla="*/ 356532 w 382563"/>
                <a:gd name="connsiteY1" fmla="*/ 143521 h 238840"/>
                <a:gd name="connsiteX2" fmla="*/ 328489 w 382563"/>
                <a:gd name="connsiteY2" fmla="*/ 125198 h 238840"/>
                <a:gd name="connsiteX3" fmla="*/ 297317 w 382563"/>
                <a:gd name="connsiteY3" fmla="*/ 106874 h 238840"/>
                <a:gd name="connsiteX4" fmla="*/ 270168 w 382563"/>
                <a:gd name="connsiteY4" fmla="*/ 86876 h 238840"/>
                <a:gd name="connsiteX5" fmla="*/ 258213 w 382563"/>
                <a:gd name="connsiteY5" fmla="*/ 64530 h 238840"/>
                <a:gd name="connsiteX6" fmla="*/ 247040 w 382563"/>
                <a:gd name="connsiteY6" fmla="*/ 46989 h 238840"/>
                <a:gd name="connsiteX7" fmla="*/ 207043 w 382563"/>
                <a:gd name="connsiteY7" fmla="*/ 42185 h 238840"/>
                <a:gd name="connsiteX8" fmla="*/ 197434 w 382563"/>
                <a:gd name="connsiteY8" fmla="*/ 13472 h 238840"/>
                <a:gd name="connsiteX9" fmla="*/ 176653 w 382563"/>
                <a:gd name="connsiteY9" fmla="*/ 6321 h 238840"/>
                <a:gd name="connsiteX10" fmla="*/ 157437 w 382563"/>
                <a:gd name="connsiteY10" fmla="*/ 1517 h 238840"/>
                <a:gd name="connsiteX11" fmla="*/ 146264 w 382563"/>
                <a:gd name="connsiteY11" fmla="*/ 7103 h 238840"/>
                <a:gd name="connsiteX12" fmla="*/ 136655 w 382563"/>
                <a:gd name="connsiteY12" fmla="*/ 17494 h 238840"/>
                <a:gd name="connsiteX13" fmla="*/ 117438 w 382563"/>
                <a:gd name="connsiteY13" fmla="*/ 31906 h 238840"/>
                <a:gd name="connsiteX14" fmla="*/ 107830 w 382563"/>
                <a:gd name="connsiteY14" fmla="*/ 44755 h 238840"/>
                <a:gd name="connsiteX15" fmla="*/ 88837 w 382563"/>
                <a:gd name="connsiteY15" fmla="*/ 40174 h 238840"/>
                <a:gd name="connsiteX16" fmla="*/ 69955 w 382563"/>
                <a:gd name="connsiteY16" fmla="*/ 35705 h 238840"/>
                <a:gd name="connsiteX17" fmla="*/ 36884 w 382563"/>
                <a:gd name="connsiteY17" fmla="*/ 10120 h 238840"/>
                <a:gd name="connsiteX18" fmla="*/ 8952 w 382563"/>
                <a:gd name="connsiteY18" fmla="*/ 24868 h 238840"/>
                <a:gd name="connsiteX19" fmla="*/ 21577 w 382563"/>
                <a:gd name="connsiteY19" fmla="*/ 19952 h 238840"/>
                <a:gd name="connsiteX20" fmla="*/ 42359 w 382563"/>
                <a:gd name="connsiteY20" fmla="*/ 44755 h 238840"/>
                <a:gd name="connsiteX21" fmla="*/ 55207 w 382563"/>
                <a:gd name="connsiteY21" fmla="*/ 60732 h 238840"/>
                <a:gd name="connsiteX22" fmla="*/ 28058 w 382563"/>
                <a:gd name="connsiteY22" fmla="*/ 66318 h 238840"/>
                <a:gd name="connsiteX23" fmla="*/ 3255 w 382563"/>
                <a:gd name="connsiteY23" fmla="*/ 66318 h 238840"/>
                <a:gd name="connsiteX24" fmla="*/ 8841 w 382563"/>
                <a:gd name="connsiteY24" fmla="*/ 88663 h 238840"/>
                <a:gd name="connsiteX25" fmla="*/ 10405 w 382563"/>
                <a:gd name="connsiteY25" fmla="*/ 105422 h 238840"/>
                <a:gd name="connsiteX26" fmla="*/ 25600 w 382563"/>
                <a:gd name="connsiteY26" fmla="*/ 111790 h 238840"/>
                <a:gd name="connsiteX27" fmla="*/ 31186 w 382563"/>
                <a:gd name="connsiteY27" fmla="*/ 133354 h 238840"/>
                <a:gd name="connsiteX28" fmla="*/ 31186 w 382563"/>
                <a:gd name="connsiteY28" fmla="*/ 169553 h 238840"/>
                <a:gd name="connsiteX29" fmla="*/ 53532 w 382563"/>
                <a:gd name="connsiteY29" fmla="*/ 165307 h 238840"/>
                <a:gd name="connsiteX30" fmla="*/ 77440 w 382563"/>
                <a:gd name="connsiteY30" fmla="*/ 148548 h 238840"/>
                <a:gd name="connsiteX31" fmla="*/ 96658 w 382563"/>
                <a:gd name="connsiteY31" fmla="*/ 146090 h 238840"/>
                <a:gd name="connsiteX32" fmla="*/ 127829 w 382563"/>
                <a:gd name="connsiteY32" fmla="*/ 146872 h 238840"/>
                <a:gd name="connsiteX33" fmla="*/ 147828 w 382563"/>
                <a:gd name="connsiteY33" fmla="*/ 155699 h 238840"/>
                <a:gd name="connsiteX34" fmla="*/ 160676 w 382563"/>
                <a:gd name="connsiteY34" fmla="*/ 162067 h 238840"/>
                <a:gd name="connsiteX35" fmla="*/ 183804 w 382563"/>
                <a:gd name="connsiteY35" fmla="*/ 169218 h 238840"/>
                <a:gd name="connsiteX36" fmla="*/ 195758 w 382563"/>
                <a:gd name="connsiteY36" fmla="*/ 178826 h 238840"/>
                <a:gd name="connsiteX37" fmla="*/ 214193 w 382563"/>
                <a:gd name="connsiteY37" fmla="*/ 194021 h 238840"/>
                <a:gd name="connsiteX38" fmla="*/ 233410 w 382563"/>
                <a:gd name="connsiteY38" fmla="*/ 197261 h 238840"/>
                <a:gd name="connsiteX39" fmla="*/ 238214 w 382563"/>
                <a:gd name="connsiteY39" fmla="*/ 230332 h 238840"/>
                <a:gd name="connsiteX40" fmla="*/ 243912 w 382563"/>
                <a:gd name="connsiteY40" fmla="*/ 229773 h 238840"/>
                <a:gd name="connsiteX41" fmla="*/ 263129 w 382563"/>
                <a:gd name="connsiteY41" fmla="*/ 235136 h 238840"/>
                <a:gd name="connsiteX42" fmla="*/ 286592 w 382563"/>
                <a:gd name="connsiteY42" fmla="*/ 226533 h 238840"/>
                <a:gd name="connsiteX43" fmla="*/ 325025 w 382563"/>
                <a:gd name="connsiteY43" fmla="*/ 204188 h 238840"/>
                <a:gd name="connsiteX44" fmla="*/ 341114 w 382563"/>
                <a:gd name="connsiteY44" fmla="*/ 177485 h 238840"/>
                <a:gd name="connsiteX45" fmla="*/ 362453 w 382563"/>
                <a:gd name="connsiteY45" fmla="*/ 164637 h 238840"/>
                <a:gd name="connsiteX46" fmla="*/ 382564 w 382563"/>
                <a:gd name="connsiteY46" fmla="*/ 169441 h 238840"/>
                <a:gd name="connsiteX47" fmla="*/ 380441 w 382563"/>
                <a:gd name="connsiteY47" fmla="*/ 151453 h 2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2563" h="238840">
                  <a:moveTo>
                    <a:pt x="380441" y="151453"/>
                  </a:moveTo>
                  <a:cubicBezTo>
                    <a:pt x="380441" y="151453"/>
                    <a:pt x="362900" y="142739"/>
                    <a:pt x="356532" y="143521"/>
                  </a:cubicBezTo>
                  <a:cubicBezTo>
                    <a:pt x="350164" y="144303"/>
                    <a:pt x="339773" y="129108"/>
                    <a:pt x="328489" y="125198"/>
                  </a:cubicBezTo>
                  <a:cubicBezTo>
                    <a:pt x="317316" y="121176"/>
                    <a:pt x="302122" y="114025"/>
                    <a:pt x="297317" y="106874"/>
                  </a:cubicBezTo>
                  <a:cubicBezTo>
                    <a:pt x="292513" y="99724"/>
                    <a:pt x="272514" y="92462"/>
                    <a:pt x="270168" y="86876"/>
                  </a:cubicBezTo>
                  <a:cubicBezTo>
                    <a:pt x="267822" y="81289"/>
                    <a:pt x="263799" y="71681"/>
                    <a:pt x="258213" y="64530"/>
                  </a:cubicBezTo>
                  <a:cubicBezTo>
                    <a:pt x="252627" y="57268"/>
                    <a:pt x="252627" y="47771"/>
                    <a:pt x="247040" y="46989"/>
                  </a:cubicBezTo>
                  <a:cubicBezTo>
                    <a:pt x="241454" y="46207"/>
                    <a:pt x="207043" y="46989"/>
                    <a:pt x="207043" y="42185"/>
                  </a:cubicBezTo>
                  <a:cubicBezTo>
                    <a:pt x="207043" y="37381"/>
                    <a:pt x="204696" y="15036"/>
                    <a:pt x="197434" y="13472"/>
                  </a:cubicBezTo>
                  <a:cubicBezTo>
                    <a:pt x="190172" y="11796"/>
                    <a:pt x="180675" y="10232"/>
                    <a:pt x="176653" y="6321"/>
                  </a:cubicBezTo>
                  <a:cubicBezTo>
                    <a:pt x="172631" y="2299"/>
                    <a:pt x="159894" y="-2505"/>
                    <a:pt x="157437" y="1517"/>
                  </a:cubicBezTo>
                  <a:cubicBezTo>
                    <a:pt x="155090" y="5539"/>
                    <a:pt x="148722" y="7103"/>
                    <a:pt x="146264" y="7103"/>
                  </a:cubicBezTo>
                  <a:cubicBezTo>
                    <a:pt x="143917" y="7103"/>
                    <a:pt x="144700" y="18276"/>
                    <a:pt x="136655" y="17494"/>
                  </a:cubicBezTo>
                  <a:cubicBezTo>
                    <a:pt x="128611" y="16712"/>
                    <a:pt x="117438" y="26320"/>
                    <a:pt x="117438" y="31906"/>
                  </a:cubicBezTo>
                  <a:cubicBezTo>
                    <a:pt x="117438" y="37493"/>
                    <a:pt x="118221" y="45537"/>
                    <a:pt x="107830" y="44755"/>
                  </a:cubicBezTo>
                  <a:cubicBezTo>
                    <a:pt x="102691" y="44308"/>
                    <a:pt x="95205" y="43303"/>
                    <a:pt x="88837" y="40174"/>
                  </a:cubicBezTo>
                  <a:cubicBezTo>
                    <a:pt x="87384" y="41403"/>
                    <a:pt x="78670" y="47325"/>
                    <a:pt x="69955" y="35705"/>
                  </a:cubicBezTo>
                  <a:cubicBezTo>
                    <a:pt x="60347" y="22857"/>
                    <a:pt x="45375" y="10120"/>
                    <a:pt x="36884" y="10120"/>
                  </a:cubicBezTo>
                  <a:cubicBezTo>
                    <a:pt x="29175" y="10120"/>
                    <a:pt x="2696" y="10120"/>
                    <a:pt x="8952" y="24868"/>
                  </a:cubicBezTo>
                  <a:cubicBezTo>
                    <a:pt x="10852" y="21628"/>
                    <a:pt x="14427" y="19393"/>
                    <a:pt x="21577" y="19952"/>
                  </a:cubicBezTo>
                  <a:cubicBezTo>
                    <a:pt x="40795" y="21516"/>
                    <a:pt x="31968" y="43973"/>
                    <a:pt x="42359" y="44755"/>
                  </a:cubicBezTo>
                  <a:cubicBezTo>
                    <a:pt x="52749" y="45537"/>
                    <a:pt x="64704" y="61514"/>
                    <a:pt x="55207" y="60732"/>
                  </a:cubicBezTo>
                  <a:cubicBezTo>
                    <a:pt x="45599" y="59950"/>
                    <a:pt x="37554" y="69558"/>
                    <a:pt x="28058" y="66318"/>
                  </a:cubicBezTo>
                  <a:cubicBezTo>
                    <a:pt x="18449" y="63078"/>
                    <a:pt x="6495" y="55145"/>
                    <a:pt x="3255" y="66318"/>
                  </a:cubicBezTo>
                  <a:cubicBezTo>
                    <a:pt x="14" y="77491"/>
                    <a:pt x="-4008" y="89557"/>
                    <a:pt x="8841" y="88663"/>
                  </a:cubicBezTo>
                  <a:cubicBezTo>
                    <a:pt x="21577" y="87881"/>
                    <a:pt x="19232" y="96708"/>
                    <a:pt x="10405" y="105422"/>
                  </a:cubicBezTo>
                  <a:cubicBezTo>
                    <a:pt x="1579" y="114248"/>
                    <a:pt x="24036" y="103858"/>
                    <a:pt x="25600" y="111790"/>
                  </a:cubicBezTo>
                  <a:cubicBezTo>
                    <a:pt x="27164" y="119723"/>
                    <a:pt x="34314" y="120617"/>
                    <a:pt x="31186" y="133354"/>
                  </a:cubicBezTo>
                  <a:cubicBezTo>
                    <a:pt x="29175" y="141510"/>
                    <a:pt x="30627" y="157598"/>
                    <a:pt x="31186" y="169553"/>
                  </a:cubicBezTo>
                  <a:cubicBezTo>
                    <a:pt x="39677" y="169441"/>
                    <a:pt x="51073" y="168771"/>
                    <a:pt x="53532" y="165307"/>
                  </a:cubicBezTo>
                  <a:cubicBezTo>
                    <a:pt x="57553" y="159721"/>
                    <a:pt x="70290" y="148548"/>
                    <a:pt x="77440" y="148548"/>
                  </a:cubicBezTo>
                  <a:cubicBezTo>
                    <a:pt x="84703" y="148548"/>
                    <a:pt x="92636" y="151677"/>
                    <a:pt x="96658" y="146090"/>
                  </a:cubicBezTo>
                  <a:cubicBezTo>
                    <a:pt x="100680" y="140504"/>
                    <a:pt x="123807" y="142068"/>
                    <a:pt x="127829" y="146872"/>
                  </a:cubicBezTo>
                  <a:cubicBezTo>
                    <a:pt x="131851" y="151677"/>
                    <a:pt x="144588" y="155699"/>
                    <a:pt x="147828" y="155699"/>
                  </a:cubicBezTo>
                  <a:cubicBezTo>
                    <a:pt x="151068" y="155699"/>
                    <a:pt x="152632" y="162849"/>
                    <a:pt x="160676" y="162067"/>
                  </a:cubicBezTo>
                  <a:cubicBezTo>
                    <a:pt x="168609" y="161285"/>
                    <a:pt x="183804" y="164525"/>
                    <a:pt x="183804" y="169218"/>
                  </a:cubicBezTo>
                  <a:cubicBezTo>
                    <a:pt x="183804" y="174022"/>
                    <a:pt x="189390" y="178826"/>
                    <a:pt x="195758" y="178826"/>
                  </a:cubicBezTo>
                  <a:cubicBezTo>
                    <a:pt x="202127" y="178826"/>
                    <a:pt x="207713" y="194803"/>
                    <a:pt x="214193" y="194021"/>
                  </a:cubicBezTo>
                  <a:cubicBezTo>
                    <a:pt x="220561" y="193239"/>
                    <a:pt x="233410" y="193239"/>
                    <a:pt x="233410" y="197261"/>
                  </a:cubicBezTo>
                  <a:cubicBezTo>
                    <a:pt x="233410" y="200613"/>
                    <a:pt x="234527" y="219494"/>
                    <a:pt x="238214" y="230332"/>
                  </a:cubicBezTo>
                  <a:cubicBezTo>
                    <a:pt x="240337" y="229215"/>
                    <a:pt x="242684" y="228991"/>
                    <a:pt x="243912" y="229773"/>
                  </a:cubicBezTo>
                  <a:cubicBezTo>
                    <a:pt x="247152" y="231896"/>
                    <a:pt x="261006" y="227650"/>
                    <a:pt x="263129" y="235136"/>
                  </a:cubicBezTo>
                  <a:cubicBezTo>
                    <a:pt x="265252" y="242622"/>
                    <a:pt x="287709" y="238264"/>
                    <a:pt x="286592" y="226533"/>
                  </a:cubicBezTo>
                  <a:cubicBezTo>
                    <a:pt x="285474" y="214802"/>
                    <a:pt x="321785" y="214802"/>
                    <a:pt x="325025" y="204188"/>
                  </a:cubicBezTo>
                  <a:cubicBezTo>
                    <a:pt x="328265" y="193462"/>
                    <a:pt x="332511" y="174245"/>
                    <a:pt x="341114" y="177485"/>
                  </a:cubicBezTo>
                  <a:cubicBezTo>
                    <a:pt x="349605" y="180725"/>
                    <a:pt x="354968" y="163631"/>
                    <a:pt x="362453" y="164637"/>
                  </a:cubicBezTo>
                  <a:cubicBezTo>
                    <a:pt x="369269" y="165642"/>
                    <a:pt x="374296" y="171005"/>
                    <a:pt x="382564" y="169441"/>
                  </a:cubicBezTo>
                  <a:lnTo>
                    <a:pt x="380441" y="15145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EEA9935D-8B42-0A4F-05B8-C8A1C7394E41}"/>
                </a:ext>
              </a:extLst>
            </p:cNvPr>
            <p:cNvSpPr/>
            <p:nvPr/>
          </p:nvSpPr>
          <p:spPr>
            <a:xfrm>
              <a:off x="7277996" y="2979555"/>
              <a:ext cx="526447" cy="450226"/>
            </a:xfrm>
            <a:custGeom>
              <a:avLst/>
              <a:gdLst>
                <a:gd name="connsiteX0" fmla="*/ 516202 w 526447"/>
                <a:gd name="connsiteY0" fmla="*/ 387772 h 450226"/>
                <a:gd name="connsiteX1" fmla="*/ 503465 w 526447"/>
                <a:gd name="connsiteY1" fmla="*/ 357829 h 450226"/>
                <a:gd name="connsiteX2" fmla="*/ 475757 w 526447"/>
                <a:gd name="connsiteY2" fmla="*/ 334367 h 450226"/>
                <a:gd name="connsiteX3" fmla="*/ 457657 w 526447"/>
                <a:gd name="connsiteY3" fmla="*/ 310792 h 450226"/>
                <a:gd name="connsiteX4" fmla="*/ 485365 w 526447"/>
                <a:gd name="connsiteY4" fmla="*/ 272359 h 450226"/>
                <a:gd name="connsiteX5" fmla="*/ 458663 w 526447"/>
                <a:gd name="connsiteY5" fmla="*/ 258505 h 450226"/>
                <a:gd name="connsiteX6" fmla="*/ 454417 w 526447"/>
                <a:gd name="connsiteY6" fmla="*/ 227557 h 450226"/>
                <a:gd name="connsiteX7" fmla="*/ 454417 w 526447"/>
                <a:gd name="connsiteY7" fmla="*/ 198731 h 450226"/>
                <a:gd name="connsiteX8" fmla="*/ 457657 w 526447"/>
                <a:gd name="connsiteY8" fmla="*/ 175269 h 450226"/>
                <a:gd name="connsiteX9" fmla="*/ 468271 w 526447"/>
                <a:gd name="connsiteY9" fmla="*/ 153929 h 450226"/>
                <a:gd name="connsiteX10" fmla="*/ 474304 w 526447"/>
                <a:gd name="connsiteY10" fmla="*/ 141639 h 450226"/>
                <a:gd name="connsiteX11" fmla="*/ 469500 w 526447"/>
                <a:gd name="connsiteY11" fmla="*/ 108569 h 450226"/>
                <a:gd name="connsiteX12" fmla="*/ 450283 w 526447"/>
                <a:gd name="connsiteY12" fmla="*/ 105328 h 450226"/>
                <a:gd name="connsiteX13" fmla="*/ 431849 w 526447"/>
                <a:gd name="connsiteY13" fmla="*/ 90134 h 450226"/>
                <a:gd name="connsiteX14" fmla="*/ 419894 w 526447"/>
                <a:gd name="connsiteY14" fmla="*/ 80525 h 450226"/>
                <a:gd name="connsiteX15" fmla="*/ 396767 w 526447"/>
                <a:gd name="connsiteY15" fmla="*/ 73375 h 450226"/>
                <a:gd name="connsiteX16" fmla="*/ 383918 w 526447"/>
                <a:gd name="connsiteY16" fmla="*/ 67006 h 450226"/>
                <a:gd name="connsiteX17" fmla="*/ 363919 w 526447"/>
                <a:gd name="connsiteY17" fmla="*/ 58180 h 450226"/>
                <a:gd name="connsiteX18" fmla="*/ 332748 w 526447"/>
                <a:gd name="connsiteY18" fmla="*/ 57398 h 450226"/>
                <a:gd name="connsiteX19" fmla="*/ 313531 w 526447"/>
                <a:gd name="connsiteY19" fmla="*/ 59856 h 450226"/>
                <a:gd name="connsiteX20" fmla="*/ 289621 w 526447"/>
                <a:gd name="connsiteY20" fmla="*/ 76615 h 450226"/>
                <a:gd name="connsiteX21" fmla="*/ 267276 w 526447"/>
                <a:gd name="connsiteY21" fmla="*/ 80860 h 450226"/>
                <a:gd name="connsiteX22" fmla="*/ 266383 w 526447"/>
                <a:gd name="connsiteY22" fmla="*/ 95050 h 450226"/>
                <a:gd name="connsiteX23" fmla="*/ 208061 w 526447"/>
                <a:gd name="connsiteY23" fmla="*/ 107898 h 450226"/>
                <a:gd name="connsiteX24" fmla="*/ 158567 w 526447"/>
                <a:gd name="connsiteY24" fmla="*/ 78291 h 450226"/>
                <a:gd name="connsiteX25" fmla="*/ 125831 w 526447"/>
                <a:gd name="connsiteY25" fmla="*/ 46337 h 450226"/>
                <a:gd name="connsiteX26" fmla="*/ 106503 w 526447"/>
                <a:gd name="connsiteY26" fmla="*/ 32260 h 450226"/>
                <a:gd name="connsiteX27" fmla="*/ 101139 w 526447"/>
                <a:gd name="connsiteY27" fmla="*/ 7680 h 450226"/>
                <a:gd name="connsiteX28" fmla="*/ 46729 w 526447"/>
                <a:gd name="connsiteY28" fmla="*/ 31142 h 450226"/>
                <a:gd name="connsiteX29" fmla="*/ 28629 w 526447"/>
                <a:gd name="connsiteY29" fmla="*/ 20528 h 450226"/>
                <a:gd name="connsiteX30" fmla="*/ 12653 w 526447"/>
                <a:gd name="connsiteY30" fmla="*/ 194 h 450226"/>
                <a:gd name="connsiteX31" fmla="*/ 3044 w 526447"/>
                <a:gd name="connsiteY31" fmla="*/ 14048 h 450226"/>
                <a:gd name="connsiteX32" fmla="*/ 4161 w 526447"/>
                <a:gd name="connsiteY32" fmla="*/ 36393 h 450226"/>
                <a:gd name="connsiteX33" fmla="*/ 4161 w 526447"/>
                <a:gd name="connsiteY33" fmla="*/ 65219 h 450226"/>
                <a:gd name="connsiteX34" fmla="*/ 17010 w 526447"/>
                <a:gd name="connsiteY34" fmla="*/ 86559 h 450226"/>
                <a:gd name="connsiteX35" fmla="*/ 26618 w 526447"/>
                <a:gd name="connsiteY35" fmla="*/ 107898 h 450226"/>
                <a:gd name="connsiteX36" fmla="*/ 41590 w 526447"/>
                <a:gd name="connsiteY36" fmla="*/ 123987 h 450226"/>
                <a:gd name="connsiteX37" fmla="*/ 52315 w 526447"/>
                <a:gd name="connsiteY37" fmla="*/ 133595 h 450226"/>
                <a:gd name="connsiteX38" fmla="*/ 49075 w 526447"/>
                <a:gd name="connsiteY38" fmla="*/ 149572 h 450226"/>
                <a:gd name="connsiteX39" fmla="*/ 38461 w 526447"/>
                <a:gd name="connsiteY39" fmla="*/ 170912 h 450226"/>
                <a:gd name="connsiteX40" fmla="*/ 41590 w 526447"/>
                <a:gd name="connsiteY40" fmla="*/ 195491 h 450226"/>
                <a:gd name="connsiteX41" fmla="*/ 54438 w 526447"/>
                <a:gd name="connsiteY41" fmla="*/ 210463 h 450226"/>
                <a:gd name="connsiteX42" fmla="*/ 84381 w 526447"/>
                <a:gd name="connsiteY42" fmla="*/ 230797 h 450226"/>
                <a:gd name="connsiteX43" fmla="*/ 97229 w 526447"/>
                <a:gd name="connsiteY43" fmla="*/ 246773 h 450226"/>
                <a:gd name="connsiteX44" fmla="*/ 95106 w 526447"/>
                <a:gd name="connsiteY44" fmla="*/ 264873 h 450226"/>
                <a:gd name="connsiteX45" fmla="*/ 104715 w 526447"/>
                <a:gd name="connsiteY45" fmla="*/ 283084 h 450226"/>
                <a:gd name="connsiteX46" fmla="*/ 120021 w 526447"/>
                <a:gd name="connsiteY46" fmla="*/ 304312 h 450226"/>
                <a:gd name="connsiteX47" fmla="*/ 126613 w 526447"/>
                <a:gd name="connsiteY47" fmla="*/ 303195 h 450226"/>
                <a:gd name="connsiteX48" fmla="*/ 139015 w 526447"/>
                <a:gd name="connsiteY48" fmla="*/ 300067 h 450226"/>
                <a:gd name="connsiteX49" fmla="*/ 157785 w 526447"/>
                <a:gd name="connsiteY49" fmla="*/ 299285 h 450226"/>
                <a:gd name="connsiteX50" fmla="*/ 185381 w 526447"/>
                <a:gd name="connsiteY50" fmla="*/ 341629 h 450226"/>
                <a:gd name="connsiteX51" fmla="*/ 201022 w 526447"/>
                <a:gd name="connsiteY51" fmla="*/ 366432 h 450226"/>
                <a:gd name="connsiteX52" fmla="*/ 233758 w 526447"/>
                <a:gd name="connsiteY52" fmla="*/ 382856 h 450226"/>
                <a:gd name="connsiteX53" fmla="*/ 295319 w 526447"/>
                <a:gd name="connsiteY53" fmla="*/ 406430 h 450226"/>
                <a:gd name="connsiteX54" fmla="*/ 338893 w 526447"/>
                <a:gd name="connsiteY54" fmla="*/ 394475 h 450226"/>
                <a:gd name="connsiteX55" fmla="*/ 359673 w 526447"/>
                <a:gd name="connsiteY55" fmla="*/ 430116 h 450226"/>
                <a:gd name="connsiteX56" fmla="*/ 453970 w 526447"/>
                <a:gd name="connsiteY56" fmla="*/ 447769 h 450226"/>
                <a:gd name="connsiteX57" fmla="*/ 482237 w 526447"/>
                <a:gd name="connsiteY57" fmla="*/ 450227 h 450226"/>
                <a:gd name="connsiteX58" fmla="*/ 481566 w 526447"/>
                <a:gd name="connsiteY58" fmla="*/ 443523 h 450226"/>
                <a:gd name="connsiteX59" fmla="*/ 498661 w 526447"/>
                <a:gd name="connsiteY59" fmla="*/ 415815 h 450226"/>
                <a:gd name="connsiteX60" fmla="*/ 523240 w 526447"/>
                <a:gd name="connsiteY60" fmla="*/ 408329 h 450226"/>
                <a:gd name="connsiteX61" fmla="*/ 516202 w 526447"/>
                <a:gd name="connsiteY61" fmla="*/ 387772 h 45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26447" h="450226">
                  <a:moveTo>
                    <a:pt x="516202" y="387772"/>
                  </a:moveTo>
                  <a:cubicBezTo>
                    <a:pt x="509833" y="385649"/>
                    <a:pt x="516202" y="363192"/>
                    <a:pt x="503465" y="357829"/>
                  </a:cubicBezTo>
                  <a:cubicBezTo>
                    <a:pt x="490617" y="352578"/>
                    <a:pt x="479220" y="343863"/>
                    <a:pt x="475757" y="334367"/>
                  </a:cubicBezTo>
                  <a:cubicBezTo>
                    <a:pt x="472516" y="325764"/>
                    <a:pt x="456540" y="317273"/>
                    <a:pt x="457657" y="310792"/>
                  </a:cubicBezTo>
                  <a:cubicBezTo>
                    <a:pt x="458663" y="304424"/>
                    <a:pt x="489723" y="284090"/>
                    <a:pt x="485365" y="272359"/>
                  </a:cubicBezTo>
                  <a:cubicBezTo>
                    <a:pt x="481120" y="260628"/>
                    <a:pt x="460785" y="262750"/>
                    <a:pt x="458663" y="258505"/>
                  </a:cubicBezTo>
                  <a:cubicBezTo>
                    <a:pt x="456540" y="254259"/>
                    <a:pt x="459780" y="239288"/>
                    <a:pt x="454417" y="227557"/>
                  </a:cubicBezTo>
                  <a:cubicBezTo>
                    <a:pt x="449054" y="215825"/>
                    <a:pt x="458663" y="205100"/>
                    <a:pt x="454417" y="198731"/>
                  </a:cubicBezTo>
                  <a:cubicBezTo>
                    <a:pt x="450171" y="192363"/>
                    <a:pt x="456540" y="179514"/>
                    <a:pt x="457657" y="175269"/>
                  </a:cubicBezTo>
                  <a:cubicBezTo>
                    <a:pt x="458663" y="171023"/>
                    <a:pt x="469388" y="164655"/>
                    <a:pt x="468271" y="153929"/>
                  </a:cubicBezTo>
                  <a:cubicBezTo>
                    <a:pt x="467600" y="147449"/>
                    <a:pt x="470841" y="143315"/>
                    <a:pt x="474304" y="141639"/>
                  </a:cubicBezTo>
                  <a:cubicBezTo>
                    <a:pt x="470617" y="130802"/>
                    <a:pt x="469500" y="111920"/>
                    <a:pt x="469500" y="108569"/>
                  </a:cubicBezTo>
                  <a:cubicBezTo>
                    <a:pt x="469500" y="104546"/>
                    <a:pt x="456763" y="104546"/>
                    <a:pt x="450283" y="105328"/>
                  </a:cubicBezTo>
                  <a:cubicBezTo>
                    <a:pt x="443915" y="106222"/>
                    <a:pt x="438328" y="90134"/>
                    <a:pt x="431849" y="90134"/>
                  </a:cubicBezTo>
                  <a:cubicBezTo>
                    <a:pt x="425480" y="90134"/>
                    <a:pt x="419894" y="85330"/>
                    <a:pt x="419894" y="80525"/>
                  </a:cubicBezTo>
                  <a:cubicBezTo>
                    <a:pt x="419894" y="75721"/>
                    <a:pt x="404699" y="72593"/>
                    <a:pt x="396767" y="73375"/>
                  </a:cubicBezTo>
                  <a:cubicBezTo>
                    <a:pt x="388722" y="74157"/>
                    <a:pt x="387158" y="67006"/>
                    <a:pt x="383918" y="67006"/>
                  </a:cubicBezTo>
                  <a:cubicBezTo>
                    <a:pt x="380678" y="67006"/>
                    <a:pt x="367941" y="62984"/>
                    <a:pt x="363919" y="58180"/>
                  </a:cubicBezTo>
                  <a:cubicBezTo>
                    <a:pt x="359897" y="53376"/>
                    <a:pt x="336770" y="51812"/>
                    <a:pt x="332748" y="57398"/>
                  </a:cubicBezTo>
                  <a:cubicBezTo>
                    <a:pt x="328725" y="62984"/>
                    <a:pt x="320793" y="59856"/>
                    <a:pt x="313531" y="59856"/>
                  </a:cubicBezTo>
                  <a:cubicBezTo>
                    <a:pt x="306380" y="59856"/>
                    <a:pt x="293532" y="71029"/>
                    <a:pt x="289621" y="76615"/>
                  </a:cubicBezTo>
                  <a:cubicBezTo>
                    <a:pt x="287163" y="80078"/>
                    <a:pt x="275767" y="80749"/>
                    <a:pt x="267276" y="80860"/>
                  </a:cubicBezTo>
                  <a:cubicBezTo>
                    <a:pt x="267611" y="87787"/>
                    <a:pt x="267611" y="93262"/>
                    <a:pt x="266383" y="95050"/>
                  </a:cubicBezTo>
                  <a:cubicBezTo>
                    <a:pt x="262249" y="101306"/>
                    <a:pt x="231189" y="107004"/>
                    <a:pt x="208061" y="107898"/>
                  </a:cubicBezTo>
                  <a:cubicBezTo>
                    <a:pt x="184934" y="108680"/>
                    <a:pt x="183258" y="78291"/>
                    <a:pt x="158567" y="78291"/>
                  </a:cubicBezTo>
                  <a:cubicBezTo>
                    <a:pt x="140579" y="78291"/>
                    <a:pt x="126836" y="61867"/>
                    <a:pt x="125831" y="46337"/>
                  </a:cubicBezTo>
                  <a:cubicBezTo>
                    <a:pt x="115105" y="42203"/>
                    <a:pt x="104938" y="35276"/>
                    <a:pt x="106503" y="32260"/>
                  </a:cubicBezTo>
                  <a:cubicBezTo>
                    <a:pt x="108626" y="28014"/>
                    <a:pt x="113876" y="1312"/>
                    <a:pt x="101139" y="7680"/>
                  </a:cubicBezTo>
                  <a:cubicBezTo>
                    <a:pt x="88291" y="14048"/>
                    <a:pt x="70192" y="34383"/>
                    <a:pt x="46729" y="31142"/>
                  </a:cubicBezTo>
                  <a:cubicBezTo>
                    <a:pt x="23267" y="27902"/>
                    <a:pt x="40360" y="25780"/>
                    <a:pt x="28629" y="20528"/>
                  </a:cubicBezTo>
                  <a:cubicBezTo>
                    <a:pt x="16898" y="15277"/>
                    <a:pt x="24384" y="2317"/>
                    <a:pt x="12653" y="194"/>
                  </a:cubicBezTo>
                  <a:cubicBezTo>
                    <a:pt x="922" y="-1928"/>
                    <a:pt x="9413" y="14048"/>
                    <a:pt x="3044" y="14048"/>
                  </a:cubicBezTo>
                  <a:cubicBezTo>
                    <a:pt x="-3324" y="14048"/>
                    <a:pt x="1927" y="32148"/>
                    <a:pt x="4161" y="36393"/>
                  </a:cubicBezTo>
                  <a:cubicBezTo>
                    <a:pt x="6284" y="40751"/>
                    <a:pt x="-196" y="64101"/>
                    <a:pt x="4161" y="65219"/>
                  </a:cubicBezTo>
                  <a:cubicBezTo>
                    <a:pt x="8407" y="66336"/>
                    <a:pt x="18015" y="83430"/>
                    <a:pt x="17010" y="86559"/>
                  </a:cubicBezTo>
                  <a:cubicBezTo>
                    <a:pt x="15892" y="89798"/>
                    <a:pt x="26618" y="100412"/>
                    <a:pt x="26618" y="107898"/>
                  </a:cubicBezTo>
                  <a:cubicBezTo>
                    <a:pt x="26618" y="115384"/>
                    <a:pt x="36227" y="123987"/>
                    <a:pt x="41590" y="123987"/>
                  </a:cubicBezTo>
                  <a:cubicBezTo>
                    <a:pt x="46953" y="123987"/>
                    <a:pt x="54438" y="127227"/>
                    <a:pt x="52315" y="133595"/>
                  </a:cubicBezTo>
                  <a:cubicBezTo>
                    <a:pt x="50192" y="139964"/>
                    <a:pt x="55444" y="149572"/>
                    <a:pt x="49075" y="149572"/>
                  </a:cubicBezTo>
                  <a:cubicBezTo>
                    <a:pt x="42707" y="149572"/>
                    <a:pt x="43713" y="167783"/>
                    <a:pt x="38461" y="170912"/>
                  </a:cubicBezTo>
                  <a:cubicBezTo>
                    <a:pt x="33099" y="174152"/>
                    <a:pt x="37344" y="193368"/>
                    <a:pt x="41590" y="195491"/>
                  </a:cubicBezTo>
                  <a:cubicBezTo>
                    <a:pt x="45835" y="197614"/>
                    <a:pt x="55444" y="202977"/>
                    <a:pt x="54438" y="210463"/>
                  </a:cubicBezTo>
                  <a:cubicBezTo>
                    <a:pt x="53321" y="217948"/>
                    <a:pt x="76895" y="229679"/>
                    <a:pt x="84381" y="230797"/>
                  </a:cubicBezTo>
                  <a:cubicBezTo>
                    <a:pt x="91867" y="231802"/>
                    <a:pt x="92872" y="242528"/>
                    <a:pt x="97229" y="246773"/>
                  </a:cubicBezTo>
                  <a:cubicBezTo>
                    <a:pt x="101475" y="251019"/>
                    <a:pt x="93989" y="259622"/>
                    <a:pt x="95106" y="264873"/>
                  </a:cubicBezTo>
                  <a:cubicBezTo>
                    <a:pt x="96223" y="270236"/>
                    <a:pt x="105721" y="274481"/>
                    <a:pt x="104715" y="283084"/>
                  </a:cubicBezTo>
                  <a:cubicBezTo>
                    <a:pt x="104156" y="288224"/>
                    <a:pt x="112759" y="296827"/>
                    <a:pt x="120021" y="304312"/>
                  </a:cubicBezTo>
                  <a:cubicBezTo>
                    <a:pt x="122368" y="303642"/>
                    <a:pt x="124714" y="303195"/>
                    <a:pt x="126613" y="303195"/>
                  </a:cubicBezTo>
                  <a:cubicBezTo>
                    <a:pt x="133875" y="303195"/>
                    <a:pt x="133428" y="295263"/>
                    <a:pt x="139015" y="300067"/>
                  </a:cubicBezTo>
                  <a:cubicBezTo>
                    <a:pt x="144601" y="304871"/>
                    <a:pt x="152198" y="299620"/>
                    <a:pt x="157785" y="299285"/>
                  </a:cubicBezTo>
                  <a:cubicBezTo>
                    <a:pt x="163371" y="298949"/>
                    <a:pt x="178565" y="327663"/>
                    <a:pt x="185381" y="341629"/>
                  </a:cubicBezTo>
                  <a:cubicBezTo>
                    <a:pt x="192196" y="355595"/>
                    <a:pt x="191750" y="360399"/>
                    <a:pt x="201022" y="366432"/>
                  </a:cubicBezTo>
                  <a:cubicBezTo>
                    <a:pt x="210184" y="372465"/>
                    <a:pt x="220575" y="369225"/>
                    <a:pt x="233758" y="382856"/>
                  </a:cubicBezTo>
                  <a:cubicBezTo>
                    <a:pt x="246942" y="396486"/>
                    <a:pt x="280907" y="405648"/>
                    <a:pt x="295319" y="406430"/>
                  </a:cubicBezTo>
                  <a:cubicBezTo>
                    <a:pt x="309732" y="407212"/>
                    <a:pt x="320458" y="390900"/>
                    <a:pt x="338893" y="394475"/>
                  </a:cubicBezTo>
                  <a:cubicBezTo>
                    <a:pt x="357327" y="398050"/>
                    <a:pt x="352858" y="421625"/>
                    <a:pt x="359673" y="430116"/>
                  </a:cubicBezTo>
                  <a:cubicBezTo>
                    <a:pt x="366489" y="438495"/>
                    <a:pt x="441233" y="444082"/>
                    <a:pt x="453970" y="447769"/>
                  </a:cubicBezTo>
                  <a:cubicBezTo>
                    <a:pt x="458663" y="449109"/>
                    <a:pt x="469835" y="449891"/>
                    <a:pt x="482237" y="450227"/>
                  </a:cubicBezTo>
                  <a:cubicBezTo>
                    <a:pt x="481902" y="447545"/>
                    <a:pt x="481678" y="445087"/>
                    <a:pt x="481566" y="443523"/>
                  </a:cubicBezTo>
                  <a:cubicBezTo>
                    <a:pt x="480449" y="430674"/>
                    <a:pt x="490169" y="420060"/>
                    <a:pt x="498661" y="415815"/>
                  </a:cubicBezTo>
                  <a:cubicBezTo>
                    <a:pt x="507152" y="411458"/>
                    <a:pt x="514637" y="409446"/>
                    <a:pt x="523240" y="408329"/>
                  </a:cubicBezTo>
                  <a:cubicBezTo>
                    <a:pt x="531173" y="406988"/>
                    <a:pt x="522682" y="389894"/>
                    <a:pt x="516202" y="38777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4BDD11F2-D26C-7B25-679F-C2DF63AE717D}"/>
                </a:ext>
              </a:extLst>
            </p:cNvPr>
            <p:cNvSpPr/>
            <p:nvPr/>
          </p:nvSpPr>
          <p:spPr>
            <a:xfrm>
              <a:off x="7345078" y="2444437"/>
              <a:ext cx="1099140" cy="511808"/>
            </a:xfrm>
            <a:custGeom>
              <a:avLst/>
              <a:gdLst>
                <a:gd name="connsiteX0" fmla="*/ 1093778 w 1099140"/>
                <a:gd name="connsiteY0" fmla="*/ 209743 h 511808"/>
                <a:gd name="connsiteX1" fmla="*/ 1084169 w 1099140"/>
                <a:gd name="connsiteY1" fmla="*/ 208961 h 511808"/>
                <a:gd name="connsiteX2" fmla="*/ 1062606 w 1099140"/>
                <a:gd name="connsiteY2" fmla="*/ 212983 h 511808"/>
                <a:gd name="connsiteX3" fmla="*/ 1049088 w 1099140"/>
                <a:gd name="connsiteY3" fmla="*/ 201810 h 511808"/>
                <a:gd name="connsiteX4" fmla="*/ 1043278 w 1099140"/>
                <a:gd name="connsiteY4" fmla="*/ 191643 h 511808"/>
                <a:gd name="connsiteX5" fmla="*/ 1026519 w 1099140"/>
                <a:gd name="connsiteY5" fmla="*/ 177789 h 511808"/>
                <a:gd name="connsiteX6" fmla="*/ 1009090 w 1099140"/>
                <a:gd name="connsiteY6" fmla="*/ 163376 h 511808"/>
                <a:gd name="connsiteX7" fmla="*/ 982164 w 1099140"/>
                <a:gd name="connsiteY7" fmla="*/ 171086 h 511808"/>
                <a:gd name="connsiteX8" fmla="*/ 955796 w 1099140"/>
                <a:gd name="connsiteY8" fmla="*/ 166952 h 511808"/>
                <a:gd name="connsiteX9" fmla="*/ 934792 w 1099140"/>
                <a:gd name="connsiteY9" fmla="*/ 151980 h 511808"/>
                <a:gd name="connsiteX10" fmla="*/ 919150 w 1099140"/>
                <a:gd name="connsiteY10" fmla="*/ 169298 h 511808"/>
                <a:gd name="connsiteX11" fmla="*/ 890995 w 1099140"/>
                <a:gd name="connsiteY11" fmla="*/ 120697 h 511808"/>
                <a:gd name="connsiteX12" fmla="*/ 841277 w 1099140"/>
                <a:gd name="connsiteY12" fmla="*/ 61929 h 511808"/>
                <a:gd name="connsiteX13" fmla="*/ 833456 w 1099140"/>
                <a:gd name="connsiteY13" fmla="*/ 41595 h 511808"/>
                <a:gd name="connsiteX14" fmla="*/ 815468 w 1099140"/>
                <a:gd name="connsiteY14" fmla="*/ 39808 h 511808"/>
                <a:gd name="connsiteX15" fmla="*/ 790889 w 1099140"/>
                <a:gd name="connsiteY15" fmla="*/ 53661 h 511808"/>
                <a:gd name="connsiteX16" fmla="*/ 761505 w 1099140"/>
                <a:gd name="connsiteY16" fmla="*/ 65616 h 511808"/>
                <a:gd name="connsiteX17" fmla="*/ 741059 w 1099140"/>
                <a:gd name="connsiteY17" fmla="*/ 70420 h 511808"/>
                <a:gd name="connsiteX18" fmla="*/ 750667 w 1099140"/>
                <a:gd name="connsiteY18" fmla="*/ 53103 h 511808"/>
                <a:gd name="connsiteX19" fmla="*/ 736255 w 1099140"/>
                <a:gd name="connsiteY19" fmla="*/ 51315 h 511808"/>
                <a:gd name="connsiteX20" fmla="*/ 723630 w 1099140"/>
                <a:gd name="connsiteY20" fmla="*/ 49528 h 511808"/>
                <a:gd name="connsiteX21" fmla="*/ 715809 w 1099140"/>
                <a:gd name="connsiteY21" fmla="*/ 47740 h 511808"/>
                <a:gd name="connsiteX22" fmla="*/ 705642 w 1099140"/>
                <a:gd name="connsiteY22" fmla="*/ 41148 h 511808"/>
                <a:gd name="connsiteX23" fmla="*/ 681062 w 1099140"/>
                <a:gd name="connsiteY23" fmla="*/ 45394 h 511808"/>
                <a:gd name="connsiteX24" fmla="*/ 684079 w 1099140"/>
                <a:gd name="connsiteY24" fmla="*/ 33998 h 511808"/>
                <a:gd name="connsiteX25" fmla="*/ 679274 w 1099140"/>
                <a:gd name="connsiteY25" fmla="*/ 14781 h 511808"/>
                <a:gd name="connsiteX26" fmla="*/ 661957 w 1099140"/>
                <a:gd name="connsiteY26" fmla="*/ 3943 h 511808"/>
                <a:gd name="connsiteX27" fmla="*/ 640952 w 1099140"/>
                <a:gd name="connsiteY27" fmla="*/ 927 h 511808"/>
                <a:gd name="connsiteX28" fmla="*/ 607435 w 1099140"/>
                <a:gd name="connsiteY28" fmla="*/ 8748 h 511808"/>
                <a:gd name="connsiteX29" fmla="*/ 567884 w 1099140"/>
                <a:gd name="connsiteY29" fmla="*/ 21931 h 511808"/>
                <a:gd name="connsiteX30" fmla="*/ 529450 w 1099140"/>
                <a:gd name="connsiteY30" fmla="*/ 29194 h 511808"/>
                <a:gd name="connsiteX31" fmla="*/ 501853 w 1099140"/>
                <a:gd name="connsiteY31" fmla="*/ 37573 h 511808"/>
                <a:gd name="connsiteX32" fmla="*/ 461074 w 1099140"/>
                <a:gd name="connsiteY32" fmla="*/ 45952 h 511808"/>
                <a:gd name="connsiteX33" fmla="*/ 428673 w 1099140"/>
                <a:gd name="connsiteY33" fmla="*/ 49528 h 511808"/>
                <a:gd name="connsiteX34" fmla="*/ 405881 w 1099140"/>
                <a:gd name="connsiteY34" fmla="*/ 50757 h 511808"/>
                <a:gd name="connsiteX35" fmla="*/ 407110 w 1099140"/>
                <a:gd name="connsiteY35" fmla="*/ 73549 h 511808"/>
                <a:gd name="connsiteX36" fmla="*/ 431020 w 1099140"/>
                <a:gd name="connsiteY36" fmla="*/ 85503 h 511808"/>
                <a:gd name="connsiteX37" fmla="*/ 402194 w 1099140"/>
                <a:gd name="connsiteY37" fmla="*/ 90308 h 511808"/>
                <a:gd name="connsiteX38" fmla="*/ 397390 w 1099140"/>
                <a:gd name="connsiteY38" fmla="*/ 109524 h 511808"/>
                <a:gd name="connsiteX39" fmla="*/ 380631 w 1099140"/>
                <a:gd name="connsiteY39" fmla="*/ 123937 h 511808"/>
                <a:gd name="connsiteX40" fmla="*/ 387894 w 1099140"/>
                <a:gd name="connsiteY40" fmla="*/ 138350 h 511808"/>
                <a:gd name="connsiteX41" fmla="*/ 407110 w 1099140"/>
                <a:gd name="connsiteY41" fmla="*/ 144383 h 511808"/>
                <a:gd name="connsiteX42" fmla="*/ 414261 w 1099140"/>
                <a:gd name="connsiteY42" fmla="*/ 163600 h 511808"/>
                <a:gd name="connsiteX43" fmla="*/ 397502 w 1099140"/>
                <a:gd name="connsiteY43" fmla="*/ 173208 h 511808"/>
                <a:gd name="connsiteX44" fmla="*/ 377168 w 1099140"/>
                <a:gd name="connsiteY44" fmla="*/ 164829 h 511808"/>
                <a:gd name="connsiteX45" fmla="*/ 367559 w 1099140"/>
                <a:gd name="connsiteY45" fmla="*/ 178012 h 511808"/>
                <a:gd name="connsiteX46" fmla="*/ 354376 w 1099140"/>
                <a:gd name="connsiteY46" fmla="*/ 169633 h 511808"/>
                <a:gd name="connsiteX47" fmla="*/ 336387 w 1099140"/>
                <a:gd name="connsiteY47" fmla="*/ 161254 h 511808"/>
                <a:gd name="connsiteX48" fmla="*/ 310020 w 1099140"/>
                <a:gd name="connsiteY48" fmla="*/ 160136 h 511808"/>
                <a:gd name="connsiteX49" fmla="*/ 294378 w 1099140"/>
                <a:gd name="connsiteY49" fmla="*/ 158907 h 511808"/>
                <a:gd name="connsiteX50" fmla="*/ 268011 w 1099140"/>
                <a:gd name="connsiteY50" fmla="*/ 167287 h 511808"/>
                <a:gd name="connsiteX51" fmla="*/ 242873 w 1099140"/>
                <a:gd name="connsiteY51" fmla="*/ 169745 h 511808"/>
                <a:gd name="connsiteX52" fmla="*/ 227343 w 1099140"/>
                <a:gd name="connsiteY52" fmla="*/ 169745 h 511808"/>
                <a:gd name="connsiteX53" fmla="*/ 220081 w 1099140"/>
                <a:gd name="connsiteY53" fmla="*/ 166170 h 511808"/>
                <a:gd name="connsiteX54" fmla="*/ 197289 w 1099140"/>
                <a:gd name="connsiteY54" fmla="*/ 146953 h 511808"/>
                <a:gd name="connsiteX55" fmla="*/ 166117 w 1099140"/>
                <a:gd name="connsiteY55" fmla="*/ 137344 h 511808"/>
                <a:gd name="connsiteX56" fmla="*/ 146901 w 1099140"/>
                <a:gd name="connsiteY56" fmla="*/ 137344 h 511808"/>
                <a:gd name="connsiteX57" fmla="*/ 132487 w 1099140"/>
                <a:gd name="connsiteY57" fmla="*/ 137344 h 511808"/>
                <a:gd name="connsiteX58" fmla="*/ 112153 w 1099140"/>
                <a:gd name="connsiteY58" fmla="*/ 143378 h 511808"/>
                <a:gd name="connsiteX59" fmla="*/ 83328 w 1099140"/>
                <a:gd name="connsiteY59" fmla="*/ 156561 h 511808"/>
                <a:gd name="connsiteX60" fmla="*/ 68915 w 1099140"/>
                <a:gd name="connsiteY60" fmla="*/ 169745 h 511808"/>
                <a:gd name="connsiteX61" fmla="*/ 61654 w 1099140"/>
                <a:gd name="connsiteY61" fmla="*/ 184157 h 511808"/>
                <a:gd name="connsiteX62" fmla="*/ 59307 w 1099140"/>
                <a:gd name="connsiteY62" fmla="*/ 200916 h 511808"/>
                <a:gd name="connsiteX63" fmla="*/ 37744 w 1099140"/>
                <a:gd name="connsiteY63" fmla="*/ 182928 h 511808"/>
                <a:gd name="connsiteX64" fmla="*/ 22214 w 1099140"/>
                <a:gd name="connsiteY64" fmla="*/ 192537 h 511808"/>
                <a:gd name="connsiteX65" fmla="*/ 7802 w 1099140"/>
                <a:gd name="connsiteY65" fmla="*/ 209296 h 511808"/>
                <a:gd name="connsiteX66" fmla="*/ 16181 w 1099140"/>
                <a:gd name="connsiteY66" fmla="*/ 222479 h 511808"/>
                <a:gd name="connsiteX67" fmla="*/ 6573 w 1099140"/>
                <a:gd name="connsiteY67" fmla="*/ 230859 h 511808"/>
                <a:gd name="connsiteX68" fmla="*/ 539 w 1099140"/>
                <a:gd name="connsiteY68" fmla="*/ 247618 h 511808"/>
                <a:gd name="connsiteX69" fmla="*/ 16069 w 1099140"/>
                <a:gd name="connsiteY69" fmla="*/ 258455 h 511808"/>
                <a:gd name="connsiteX70" fmla="*/ 20873 w 1099140"/>
                <a:gd name="connsiteY70" fmla="*/ 272868 h 511808"/>
                <a:gd name="connsiteX71" fmla="*/ 40091 w 1099140"/>
                <a:gd name="connsiteY71" fmla="*/ 271639 h 511808"/>
                <a:gd name="connsiteX72" fmla="*/ 56849 w 1099140"/>
                <a:gd name="connsiteY72" fmla="*/ 290856 h 511808"/>
                <a:gd name="connsiteX73" fmla="*/ 60425 w 1099140"/>
                <a:gd name="connsiteY73" fmla="*/ 307615 h 511808"/>
                <a:gd name="connsiteX74" fmla="*/ 66458 w 1099140"/>
                <a:gd name="connsiteY74" fmla="*/ 319569 h 511808"/>
                <a:gd name="connsiteX75" fmla="*/ 75172 w 1099140"/>
                <a:gd name="connsiteY75" fmla="*/ 324820 h 511808"/>
                <a:gd name="connsiteX76" fmla="*/ 80088 w 1099140"/>
                <a:gd name="connsiteY76" fmla="*/ 321133 h 511808"/>
                <a:gd name="connsiteX77" fmla="*/ 136845 w 1099140"/>
                <a:gd name="connsiteY77" fmla="*/ 302810 h 511808"/>
                <a:gd name="connsiteX78" fmla="*/ 178407 w 1099140"/>
                <a:gd name="connsiteY78" fmla="*/ 310743 h 511808"/>
                <a:gd name="connsiteX79" fmla="*/ 181647 w 1099140"/>
                <a:gd name="connsiteY79" fmla="*/ 350741 h 511808"/>
                <a:gd name="connsiteX80" fmla="*/ 155280 w 1099140"/>
                <a:gd name="connsiteY80" fmla="*/ 357891 h 511808"/>
                <a:gd name="connsiteX81" fmla="*/ 121762 w 1099140"/>
                <a:gd name="connsiteY81" fmla="*/ 369846 h 511808"/>
                <a:gd name="connsiteX82" fmla="*/ 117740 w 1099140"/>
                <a:gd name="connsiteY82" fmla="*/ 385041 h 511808"/>
                <a:gd name="connsiteX83" fmla="*/ 104109 w 1099140"/>
                <a:gd name="connsiteY83" fmla="*/ 393867 h 511808"/>
                <a:gd name="connsiteX84" fmla="*/ 124890 w 1099140"/>
                <a:gd name="connsiteY84" fmla="*/ 411408 h 511808"/>
                <a:gd name="connsiteX85" fmla="*/ 133605 w 1099140"/>
                <a:gd name="connsiteY85" fmla="*/ 432189 h 511808"/>
                <a:gd name="connsiteX86" fmla="*/ 152822 w 1099140"/>
                <a:gd name="connsiteY86" fmla="*/ 443362 h 511808"/>
                <a:gd name="connsiteX87" fmla="*/ 165559 w 1099140"/>
                <a:gd name="connsiteY87" fmla="*/ 456992 h 511808"/>
                <a:gd name="connsiteX88" fmla="*/ 174273 w 1099140"/>
                <a:gd name="connsiteY88" fmla="*/ 489728 h 511808"/>
                <a:gd name="connsiteX89" fmla="*/ 177625 w 1099140"/>
                <a:gd name="connsiteY89" fmla="*/ 471405 h 511808"/>
                <a:gd name="connsiteX90" fmla="*/ 205557 w 1099140"/>
                <a:gd name="connsiteY90" fmla="*/ 456657 h 511808"/>
                <a:gd name="connsiteX91" fmla="*/ 238627 w 1099140"/>
                <a:gd name="connsiteY91" fmla="*/ 482242 h 511808"/>
                <a:gd name="connsiteX92" fmla="*/ 257844 w 1099140"/>
                <a:gd name="connsiteY92" fmla="*/ 486488 h 511808"/>
                <a:gd name="connsiteX93" fmla="*/ 261084 w 1099140"/>
                <a:gd name="connsiteY93" fmla="*/ 366941 h 511808"/>
                <a:gd name="connsiteX94" fmla="*/ 329460 w 1099140"/>
                <a:gd name="connsiteY94" fmla="*/ 348730 h 511808"/>
                <a:gd name="connsiteX95" fmla="*/ 331695 w 1099140"/>
                <a:gd name="connsiteY95" fmla="*/ 344149 h 511808"/>
                <a:gd name="connsiteX96" fmla="*/ 356499 w 1099140"/>
                <a:gd name="connsiteY96" fmla="*/ 344931 h 511808"/>
                <a:gd name="connsiteX97" fmla="*/ 367671 w 1099140"/>
                <a:gd name="connsiteY97" fmla="*/ 332083 h 511808"/>
                <a:gd name="connsiteX98" fmla="*/ 374039 w 1099140"/>
                <a:gd name="connsiteY98" fmla="*/ 348059 h 511808"/>
                <a:gd name="connsiteX99" fmla="*/ 388452 w 1099140"/>
                <a:gd name="connsiteY99" fmla="*/ 383588 h 511808"/>
                <a:gd name="connsiteX100" fmla="*/ 420070 w 1099140"/>
                <a:gd name="connsiteY100" fmla="*/ 418112 h 511808"/>
                <a:gd name="connsiteX101" fmla="*/ 455264 w 1099140"/>
                <a:gd name="connsiteY101" fmla="*/ 415989 h 511808"/>
                <a:gd name="connsiteX102" fmla="*/ 509674 w 1099140"/>
                <a:gd name="connsiteY102" fmla="*/ 418112 h 511808"/>
                <a:gd name="connsiteX103" fmla="*/ 531015 w 1099140"/>
                <a:gd name="connsiteY103" fmla="*/ 434088 h 511808"/>
                <a:gd name="connsiteX104" fmla="*/ 537382 w 1099140"/>
                <a:gd name="connsiteY104" fmla="*/ 459674 h 511808"/>
                <a:gd name="connsiteX105" fmla="*/ 552354 w 1099140"/>
                <a:gd name="connsiteY105" fmla="*/ 487493 h 511808"/>
                <a:gd name="connsiteX106" fmla="*/ 575816 w 1099140"/>
                <a:gd name="connsiteY106" fmla="*/ 493862 h 511808"/>
                <a:gd name="connsiteX107" fmla="*/ 598273 w 1099140"/>
                <a:gd name="connsiteY107" fmla="*/ 507716 h 511808"/>
                <a:gd name="connsiteX108" fmla="*/ 611122 w 1099140"/>
                <a:gd name="connsiteY108" fmla="*/ 503470 h 511808"/>
                <a:gd name="connsiteX109" fmla="*/ 638830 w 1099140"/>
                <a:gd name="connsiteY109" fmla="*/ 482131 h 511808"/>
                <a:gd name="connsiteX110" fmla="*/ 654472 w 1099140"/>
                <a:gd name="connsiteY110" fmla="*/ 480678 h 511808"/>
                <a:gd name="connsiteX111" fmla="*/ 662627 w 1099140"/>
                <a:gd name="connsiteY111" fmla="*/ 465595 h 511808"/>
                <a:gd name="connsiteX112" fmla="*/ 679386 w 1099140"/>
                <a:gd name="connsiteY112" fmla="*/ 447272 h 511808"/>
                <a:gd name="connsiteX113" fmla="*/ 716144 w 1099140"/>
                <a:gd name="connsiteY113" fmla="*/ 446490 h 511808"/>
                <a:gd name="connsiteX114" fmla="*/ 740165 w 1099140"/>
                <a:gd name="connsiteY114" fmla="*/ 442580 h 511808"/>
                <a:gd name="connsiteX115" fmla="*/ 768097 w 1099140"/>
                <a:gd name="connsiteY115" fmla="*/ 431407 h 511808"/>
                <a:gd name="connsiteX116" fmla="*/ 804073 w 1099140"/>
                <a:gd name="connsiteY116" fmla="*/ 441797 h 511808"/>
                <a:gd name="connsiteX117" fmla="*/ 873566 w 1099140"/>
                <a:gd name="connsiteY117" fmla="*/ 445820 h 511808"/>
                <a:gd name="connsiteX118" fmla="*/ 899151 w 1099140"/>
                <a:gd name="connsiteY118" fmla="*/ 452970 h 511808"/>
                <a:gd name="connsiteX119" fmla="*/ 921832 w 1099140"/>
                <a:gd name="connsiteY119" fmla="*/ 461685 h 511808"/>
                <a:gd name="connsiteX120" fmla="*/ 921161 w 1099140"/>
                <a:gd name="connsiteY120" fmla="*/ 450736 h 511808"/>
                <a:gd name="connsiteX121" fmla="*/ 935574 w 1099140"/>
                <a:gd name="connsiteY121" fmla="*/ 430401 h 511808"/>
                <a:gd name="connsiteX122" fmla="*/ 924849 w 1099140"/>
                <a:gd name="connsiteY122" fmla="*/ 400459 h 511808"/>
                <a:gd name="connsiteX123" fmla="*/ 918815 w 1099140"/>
                <a:gd name="connsiteY123" fmla="*/ 377108 h 511808"/>
                <a:gd name="connsiteX124" fmla="*/ 934345 w 1099140"/>
                <a:gd name="connsiteY124" fmla="*/ 366494 h 511808"/>
                <a:gd name="connsiteX125" fmla="*/ 959819 w 1099140"/>
                <a:gd name="connsiteY125" fmla="*/ 361466 h 511808"/>
                <a:gd name="connsiteX126" fmla="*/ 979147 w 1099140"/>
                <a:gd name="connsiteY126" fmla="*/ 366494 h 511808"/>
                <a:gd name="connsiteX127" fmla="*/ 979147 w 1099140"/>
                <a:gd name="connsiteY127" fmla="*/ 353757 h 511808"/>
                <a:gd name="connsiteX128" fmla="*/ 995682 w 1099140"/>
                <a:gd name="connsiteY128" fmla="*/ 301693 h 511808"/>
                <a:gd name="connsiteX129" fmla="*/ 1014006 w 1099140"/>
                <a:gd name="connsiteY129" fmla="*/ 301693 h 511808"/>
                <a:gd name="connsiteX130" fmla="*/ 1038920 w 1099140"/>
                <a:gd name="connsiteY130" fmla="*/ 303928 h 511808"/>
                <a:gd name="connsiteX131" fmla="*/ 1064394 w 1099140"/>
                <a:gd name="connsiteY131" fmla="*/ 294543 h 511808"/>
                <a:gd name="connsiteX132" fmla="*/ 1060483 w 1099140"/>
                <a:gd name="connsiteY132" fmla="*/ 272980 h 511808"/>
                <a:gd name="connsiteX133" fmla="*/ 1078136 w 1099140"/>
                <a:gd name="connsiteY133" fmla="*/ 252534 h 511808"/>
                <a:gd name="connsiteX134" fmla="*/ 1089756 w 1099140"/>
                <a:gd name="connsiteY134" fmla="*/ 237562 h 511808"/>
                <a:gd name="connsiteX135" fmla="*/ 1099141 w 1099140"/>
                <a:gd name="connsiteY135" fmla="*/ 220133 h 511808"/>
                <a:gd name="connsiteX136" fmla="*/ 1093778 w 1099140"/>
                <a:gd name="connsiteY136" fmla="*/ 209743 h 511808"/>
                <a:gd name="connsiteX137" fmla="*/ 409680 w 1099140"/>
                <a:gd name="connsiteY137" fmla="*/ 326943 h 511808"/>
                <a:gd name="connsiteX138" fmla="*/ 372252 w 1099140"/>
                <a:gd name="connsiteY138" fmla="*/ 316664 h 511808"/>
                <a:gd name="connsiteX139" fmla="*/ 409680 w 1099140"/>
                <a:gd name="connsiteY139" fmla="*/ 326943 h 511808"/>
                <a:gd name="connsiteX140" fmla="*/ 863510 w 1099140"/>
                <a:gd name="connsiteY140" fmla="*/ 324038 h 511808"/>
                <a:gd name="connsiteX141" fmla="*/ 771560 w 1099140"/>
                <a:gd name="connsiteY141" fmla="*/ 334429 h 511808"/>
                <a:gd name="connsiteX142" fmla="*/ 757148 w 1099140"/>
                <a:gd name="connsiteY142" fmla="*/ 368840 h 511808"/>
                <a:gd name="connsiteX143" fmla="*/ 753907 w 1099140"/>
                <a:gd name="connsiteY143" fmla="*/ 324820 h 511808"/>
                <a:gd name="connsiteX144" fmla="*/ 823513 w 1099140"/>
                <a:gd name="connsiteY144" fmla="*/ 314430 h 511808"/>
                <a:gd name="connsiteX145" fmla="*/ 891442 w 1099140"/>
                <a:gd name="connsiteY145" fmla="*/ 311302 h 511808"/>
                <a:gd name="connsiteX146" fmla="*/ 863510 w 1099140"/>
                <a:gd name="connsiteY146" fmla="*/ 324038 h 51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1099140" h="511808">
                  <a:moveTo>
                    <a:pt x="1093778" y="209743"/>
                  </a:moveTo>
                  <a:cubicBezTo>
                    <a:pt x="1092996" y="204156"/>
                    <a:pt x="1088192" y="206614"/>
                    <a:pt x="1084169" y="208961"/>
                  </a:cubicBezTo>
                  <a:cubicBezTo>
                    <a:pt x="1080147" y="211307"/>
                    <a:pt x="1067410" y="212983"/>
                    <a:pt x="1062606" y="212983"/>
                  </a:cubicBezTo>
                  <a:cubicBezTo>
                    <a:pt x="1057802" y="212983"/>
                    <a:pt x="1049088" y="206614"/>
                    <a:pt x="1049088" y="201810"/>
                  </a:cubicBezTo>
                  <a:cubicBezTo>
                    <a:pt x="1049088" y="197006"/>
                    <a:pt x="1048082" y="191643"/>
                    <a:pt x="1043278" y="191643"/>
                  </a:cubicBezTo>
                  <a:cubicBezTo>
                    <a:pt x="1038474" y="191643"/>
                    <a:pt x="1031323" y="189297"/>
                    <a:pt x="1026519" y="177789"/>
                  </a:cubicBezTo>
                  <a:cubicBezTo>
                    <a:pt x="1021715" y="166393"/>
                    <a:pt x="1014564" y="166393"/>
                    <a:pt x="1009090" y="163376"/>
                  </a:cubicBezTo>
                  <a:cubicBezTo>
                    <a:pt x="1003727" y="160360"/>
                    <a:pt x="988755" y="168739"/>
                    <a:pt x="982164" y="171086"/>
                  </a:cubicBezTo>
                  <a:cubicBezTo>
                    <a:pt x="975572" y="173544"/>
                    <a:pt x="964176" y="168739"/>
                    <a:pt x="955796" y="166952"/>
                  </a:cubicBezTo>
                  <a:cubicBezTo>
                    <a:pt x="947417" y="165164"/>
                    <a:pt x="942613" y="150193"/>
                    <a:pt x="934792" y="151980"/>
                  </a:cubicBezTo>
                  <a:cubicBezTo>
                    <a:pt x="926971" y="153768"/>
                    <a:pt x="925183" y="169298"/>
                    <a:pt x="919150" y="169298"/>
                  </a:cubicBezTo>
                  <a:cubicBezTo>
                    <a:pt x="913117" y="169298"/>
                    <a:pt x="902391" y="138126"/>
                    <a:pt x="890995" y="120697"/>
                  </a:cubicBezTo>
                  <a:cubicBezTo>
                    <a:pt x="879599" y="103268"/>
                    <a:pt x="859265" y="68521"/>
                    <a:pt x="841277" y="61929"/>
                  </a:cubicBezTo>
                  <a:cubicBezTo>
                    <a:pt x="823289" y="55337"/>
                    <a:pt x="828652" y="46288"/>
                    <a:pt x="833456" y="41595"/>
                  </a:cubicBezTo>
                  <a:cubicBezTo>
                    <a:pt x="838261" y="36791"/>
                    <a:pt x="822619" y="35562"/>
                    <a:pt x="815468" y="39808"/>
                  </a:cubicBezTo>
                  <a:cubicBezTo>
                    <a:pt x="808318" y="43941"/>
                    <a:pt x="799268" y="51762"/>
                    <a:pt x="790889" y="53661"/>
                  </a:cubicBezTo>
                  <a:cubicBezTo>
                    <a:pt x="782509" y="55449"/>
                    <a:pt x="770555" y="68633"/>
                    <a:pt x="761505" y="65616"/>
                  </a:cubicBezTo>
                  <a:cubicBezTo>
                    <a:pt x="752455" y="62600"/>
                    <a:pt x="748321" y="77012"/>
                    <a:pt x="741059" y="70420"/>
                  </a:cubicBezTo>
                  <a:cubicBezTo>
                    <a:pt x="733909" y="63829"/>
                    <a:pt x="750667" y="59024"/>
                    <a:pt x="750667" y="53103"/>
                  </a:cubicBezTo>
                  <a:cubicBezTo>
                    <a:pt x="750667" y="47070"/>
                    <a:pt x="739271" y="54890"/>
                    <a:pt x="736255" y="51315"/>
                  </a:cubicBezTo>
                  <a:cubicBezTo>
                    <a:pt x="733238" y="47740"/>
                    <a:pt x="723630" y="44053"/>
                    <a:pt x="723630" y="49528"/>
                  </a:cubicBezTo>
                  <a:cubicBezTo>
                    <a:pt x="723630" y="54890"/>
                    <a:pt x="715809" y="51874"/>
                    <a:pt x="715809" y="47740"/>
                  </a:cubicBezTo>
                  <a:cubicBezTo>
                    <a:pt x="715809" y="43606"/>
                    <a:pt x="710446" y="35785"/>
                    <a:pt x="705642" y="41148"/>
                  </a:cubicBezTo>
                  <a:cubicBezTo>
                    <a:pt x="700837" y="46511"/>
                    <a:pt x="684638" y="49528"/>
                    <a:pt x="681062" y="45394"/>
                  </a:cubicBezTo>
                  <a:cubicBezTo>
                    <a:pt x="677487" y="41148"/>
                    <a:pt x="683520" y="39361"/>
                    <a:pt x="684079" y="33998"/>
                  </a:cubicBezTo>
                  <a:cubicBezTo>
                    <a:pt x="684638" y="28635"/>
                    <a:pt x="678046" y="21484"/>
                    <a:pt x="679274" y="14781"/>
                  </a:cubicBezTo>
                  <a:cubicBezTo>
                    <a:pt x="680504" y="8189"/>
                    <a:pt x="667879" y="1597"/>
                    <a:pt x="661957" y="3943"/>
                  </a:cubicBezTo>
                  <a:cubicBezTo>
                    <a:pt x="655924" y="6401"/>
                    <a:pt x="647545" y="3943"/>
                    <a:pt x="640952" y="927"/>
                  </a:cubicBezTo>
                  <a:cubicBezTo>
                    <a:pt x="634361" y="-2090"/>
                    <a:pt x="608552" y="2715"/>
                    <a:pt x="607435" y="8748"/>
                  </a:cubicBezTo>
                  <a:cubicBezTo>
                    <a:pt x="606206" y="14781"/>
                    <a:pt x="573917" y="19585"/>
                    <a:pt x="567884" y="21931"/>
                  </a:cubicBezTo>
                  <a:cubicBezTo>
                    <a:pt x="561850" y="24278"/>
                    <a:pt x="537830" y="27965"/>
                    <a:pt x="529450" y="29194"/>
                  </a:cubicBezTo>
                  <a:cubicBezTo>
                    <a:pt x="521071" y="30311"/>
                    <a:pt x="512691" y="37573"/>
                    <a:pt x="501853" y="37573"/>
                  </a:cubicBezTo>
                  <a:cubicBezTo>
                    <a:pt x="491016" y="37573"/>
                    <a:pt x="470682" y="38802"/>
                    <a:pt x="461074" y="45952"/>
                  </a:cubicBezTo>
                  <a:cubicBezTo>
                    <a:pt x="451466" y="53215"/>
                    <a:pt x="435936" y="47181"/>
                    <a:pt x="428673" y="49528"/>
                  </a:cubicBezTo>
                  <a:cubicBezTo>
                    <a:pt x="421411" y="51874"/>
                    <a:pt x="409457" y="48299"/>
                    <a:pt x="405881" y="50757"/>
                  </a:cubicBezTo>
                  <a:cubicBezTo>
                    <a:pt x="402306" y="53215"/>
                    <a:pt x="403535" y="67516"/>
                    <a:pt x="407110" y="73549"/>
                  </a:cubicBezTo>
                  <a:cubicBezTo>
                    <a:pt x="410685" y="79582"/>
                    <a:pt x="429902" y="81928"/>
                    <a:pt x="431020" y="85503"/>
                  </a:cubicBezTo>
                  <a:cubicBezTo>
                    <a:pt x="432248" y="89079"/>
                    <a:pt x="411802" y="89079"/>
                    <a:pt x="402194" y="90308"/>
                  </a:cubicBezTo>
                  <a:cubicBezTo>
                    <a:pt x="392586" y="91537"/>
                    <a:pt x="395043" y="103491"/>
                    <a:pt x="397390" y="109524"/>
                  </a:cubicBezTo>
                  <a:cubicBezTo>
                    <a:pt x="399848" y="115558"/>
                    <a:pt x="387782" y="121479"/>
                    <a:pt x="380631" y="123937"/>
                  </a:cubicBezTo>
                  <a:cubicBezTo>
                    <a:pt x="373480" y="126395"/>
                    <a:pt x="380631" y="138350"/>
                    <a:pt x="387894" y="138350"/>
                  </a:cubicBezTo>
                  <a:cubicBezTo>
                    <a:pt x="395043" y="138350"/>
                    <a:pt x="401077" y="144383"/>
                    <a:pt x="407110" y="144383"/>
                  </a:cubicBezTo>
                  <a:cubicBezTo>
                    <a:pt x="413143" y="144383"/>
                    <a:pt x="414261" y="156338"/>
                    <a:pt x="414261" y="163600"/>
                  </a:cubicBezTo>
                  <a:cubicBezTo>
                    <a:pt x="414261" y="170750"/>
                    <a:pt x="407110" y="173208"/>
                    <a:pt x="397502" y="173208"/>
                  </a:cubicBezTo>
                  <a:cubicBezTo>
                    <a:pt x="387894" y="173208"/>
                    <a:pt x="383089" y="166058"/>
                    <a:pt x="377168" y="164829"/>
                  </a:cubicBezTo>
                  <a:cubicBezTo>
                    <a:pt x="371135" y="163712"/>
                    <a:pt x="372363" y="175666"/>
                    <a:pt x="367559" y="178012"/>
                  </a:cubicBezTo>
                  <a:cubicBezTo>
                    <a:pt x="362755" y="180470"/>
                    <a:pt x="361526" y="169633"/>
                    <a:pt x="354376" y="169633"/>
                  </a:cubicBezTo>
                  <a:cubicBezTo>
                    <a:pt x="347113" y="169633"/>
                    <a:pt x="338734" y="168404"/>
                    <a:pt x="336387" y="161254"/>
                  </a:cubicBezTo>
                  <a:cubicBezTo>
                    <a:pt x="334042" y="154103"/>
                    <a:pt x="317171" y="152874"/>
                    <a:pt x="310020" y="160136"/>
                  </a:cubicBezTo>
                  <a:cubicBezTo>
                    <a:pt x="302870" y="167287"/>
                    <a:pt x="300412" y="163712"/>
                    <a:pt x="294378" y="158907"/>
                  </a:cubicBezTo>
                  <a:cubicBezTo>
                    <a:pt x="288345" y="154103"/>
                    <a:pt x="270358" y="161254"/>
                    <a:pt x="268011" y="167287"/>
                  </a:cubicBezTo>
                  <a:cubicBezTo>
                    <a:pt x="265553" y="173320"/>
                    <a:pt x="252481" y="175666"/>
                    <a:pt x="242873" y="169745"/>
                  </a:cubicBezTo>
                  <a:cubicBezTo>
                    <a:pt x="233265" y="163712"/>
                    <a:pt x="227343" y="161365"/>
                    <a:pt x="227343" y="169745"/>
                  </a:cubicBezTo>
                  <a:cubicBezTo>
                    <a:pt x="227343" y="178124"/>
                    <a:pt x="220081" y="170862"/>
                    <a:pt x="220081" y="166170"/>
                  </a:cubicBezTo>
                  <a:cubicBezTo>
                    <a:pt x="220081" y="161365"/>
                    <a:pt x="204551" y="151757"/>
                    <a:pt x="197289" y="146953"/>
                  </a:cubicBezTo>
                  <a:cubicBezTo>
                    <a:pt x="190027" y="142149"/>
                    <a:pt x="167235" y="142149"/>
                    <a:pt x="166117" y="137344"/>
                  </a:cubicBezTo>
                  <a:cubicBezTo>
                    <a:pt x="164888" y="132540"/>
                    <a:pt x="150587" y="128965"/>
                    <a:pt x="146901" y="137344"/>
                  </a:cubicBezTo>
                  <a:cubicBezTo>
                    <a:pt x="143325" y="145724"/>
                    <a:pt x="137292" y="139691"/>
                    <a:pt x="132487" y="137344"/>
                  </a:cubicBezTo>
                  <a:cubicBezTo>
                    <a:pt x="127683" y="134886"/>
                    <a:pt x="116958" y="140920"/>
                    <a:pt x="112153" y="143378"/>
                  </a:cubicBezTo>
                  <a:cubicBezTo>
                    <a:pt x="107349" y="145724"/>
                    <a:pt x="91820" y="156561"/>
                    <a:pt x="83328" y="156561"/>
                  </a:cubicBezTo>
                  <a:cubicBezTo>
                    <a:pt x="74949" y="156561"/>
                    <a:pt x="79753" y="167399"/>
                    <a:pt x="68915" y="169745"/>
                  </a:cubicBezTo>
                  <a:cubicBezTo>
                    <a:pt x="58078" y="172091"/>
                    <a:pt x="60536" y="179353"/>
                    <a:pt x="61654" y="184157"/>
                  </a:cubicBezTo>
                  <a:cubicBezTo>
                    <a:pt x="62882" y="188962"/>
                    <a:pt x="68915" y="197341"/>
                    <a:pt x="59307" y="200916"/>
                  </a:cubicBezTo>
                  <a:cubicBezTo>
                    <a:pt x="49699" y="204491"/>
                    <a:pt x="46124" y="188962"/>
                    <a:pt x="37744" y="182928"/>
                  </a:cubicBezTo>
                  <a:cubicBezTo>
                    <a:pt x="29365" y="176895"/>
                    <a:pt x="22214" y="184157"/>
                    <a:pt x="22214" y="192537"/>
                  </a:cubicBezTo>
                  <a:cubicBezTo>
                    <a:pt x="22214" y="200916"/>
                    <a:pt x="12606" y="200916"/>
                    <a:pt x="7802" y="209296"/>
                  </a:cubicBezTo>
                  <a:cubicBezTo>
                    <a:pt x="2997" y="217675"/>
                    <a:pt x="16181" y="218904"/>
                    <a:pt x="16181" y="222479"/>
                  </a:cubicBezTo>
                  <a:cubicBezTo>
                    <a:pt x="16181" y="226055"/>
                    <a:pt x="9030" y="229630"/>
                    <a:pt x="6573" y="230859"/>
                  </a:cubicBezTo>
                  <a:cubicBezTo>
                    <a:pt x="4114" y="232088"/>
                    <a:pt x="-1807" y="244043"/>
                    <a:pt x="539" y="247618"/>
                  </a:cubicBezTo>
                  <a:cubicBezTo>
                    <a:pt x="2886" y="251193"/>
                    <a:pt x="17298" y="249964"/>
                    <a:pt x="16069" y="258455"/>
                  </a:cubicBezTo>
                  <a:cubicBezTo>
                    <a:pt x="14840" y="266835"/>
                    <a:pt x="13723" y="275214"/>
                    <a:pt x="20873" y="272868"/>
                  </a:cubicBezTo>
                  <a:cubicBezTo>
                    <a:pt x="28136" y="270522"/>
                    <a:pt x="35286" y="271639"/>
                    <a:pt x="40091" y="271639"/>
                  </a:cubicBezTo>
                  <a:cubicBezTo>
                    <a:pt x="44895" y="271639"/>
                    <a:pt x="48470" y="281247"/>
                    <a:pt x="56849" y="290856"/>
                  </a:cubicBezTo>
                  <a:cubicBezTo>
                    <a:pt x="65229" y="300464"/>
                    <a:pt x="68915" y="305268"/>
                    <a:pt x="60425" y="307615"/>
                  </a:cubicBezTo>
                  <a:cubicBezTo>
                    <a:pt x="52045" y="309961"/>
                    <a:pt x="55620" y="314765"/>
                    <a:pt x="66458" y="319569"/>
                  </a:cubicBezTo>
                  <a:cubicBezTo>
                    <a:pt x="69251" y="320798"/>
                    <a:pt x="72268" y="322698"/>
                    <a:pt x="75172" y="324820"/>
                  </a:cubicBezTo>
                  <a:cubicBezTo>
                    <a:pt x="76960" y="323703"/>
                    <a:pt x="78635" y="322474"/>
                    <a:pt x="80088" y="321133"/>
                  </a:cubicBezTo>
                  <a:cubicBezTo>
                    <a:pt x="93607" y="309179"/>
                    <a:pt x="118410" y="298006"/>
                    <a:pt x="136845" y="302810"/>
                  </a:cubicBezTo>
                  <a:cubicBezTo>
                    <a:pt x="155280" y="307615"/>
                    <a:pt x="170363" y="299570"/>
                    <a:pt x="178407" y="310743"/>
                  </a:cubicBezTo>
                  <a:cubicBezTo>
                    <a:pt x="186339" y="321916"/>
                    <a:pt x="178407" y="342697"/>
                    <a:pt x="181647" y="350741"/>
                  </a:cubicBezTo>
                  <a:cubicBezTo>
                    <a:pt x="184887" y="358673"/>
                    <a:pt x="167235" y="359567"/>
                    <a:pt x="155280" y="357891"/>
                  </a:cubicBezTo>
                  <a:cubicBezTo>
                    <a:pt x="143325" y="356327"/>
                    <a:pt x="118522" y="362695"/>
                    <a:pt x="121762" y="369846"/>
                  </a:cubicBezTo>
                  <a:cubicBezTo>
                    <a:pt x="125002" y="376996"/>
                    <a:pt x="133717" y="393867"/>
                    <a:pt x="117740" y="385041"/>
                  </a:cubicBezTo>
                  <a:cubicBezTo>
                    <a:pt x="101763" y="376214"/>
                    <a:pt x="95394" y="393867"/>
                    <a:pt x="104109" y="393867"/>
                  </a:cubicBezTo>
                  <a:cubicBezTo>
                    <a:pt x="112935" y="393867"/>
                    <a:pt x="124890" y="404258"/>
                    <a:pt x="124890" y="411408"/>
                  </a:cubicBezTo>
                  <a:cubicBezTo>
                    <a:pt x="124890" y="418558"/>
                    <a:pt x="125672" y="434647"/>
                    <a:pt x="133605" y="432189"/>
                  </a:cubicBezTo>
                  <a:cubicBezTo>
                    <a:pt x="141649" y="429731"/>
                    <a:pt x="141649" y="444144"/>
                    <a:pt x="152822" y="443362"/>
                  </a:cubicBezTo>
                  <a:cubicBezTo>
                    <a:pt x="163994" y="442580"/>
                    <a:pt x="174385" y="446602"/>
                    <a:pt x="165559" y="456992"/>
                  </a:cubicBezTo>
                  <a:cubicBezTo>
                    <a:pt x="156733" y="467383"/>
                    <a:pt x="171145" y="496096"/>
                    <a:pt x="174273" y="489728"/>
                  </a:cubicBezTo>
                  <a:cubicBezTo>
                    <a:pt x="176285" y="485706"/>
                    <a:pt x="174497" y="476991"/>
                    <a:pt x="177625" y="471405"/>
                  </a:cubicBezTo>
                  <a:cubicBezTo>
                    <a:pt x="171369" y="456657"/>
                    <a:pt x="197848" y="456657"/>
                    <a:pt x="205557" y="456657"/>
                  </a:cubicBezTo>
                  <a:cubicBezTo>
                    <a:pt x="214048" y="456657"/>
                    <a:pt x="229019" y="469505"/>
                    <a:pt x="238627" y="482242"/>
                  </a:cubicBezTo>
                  <a:cubicBezTo>
                    <a:pt x="248236" y="495091"/>
                    <a:pt x="257844" y="486488"/>
                    <a:pt x="257844" y="486488"/>
                  </a:cubicBezTo>
                  <a:lnTo>
                    <a:pt x="261084" y="366941"/>
                  </a:lnTo>
                  <a:lnTo>
                    <a:pt x="329460" y="348730"/>
                  </a:lnTo>
                  <a:cubicBezTo>
                    <a:pt x="330131" y="347054"/>
                    <a:pt x="330913" y="345490"/>
                    <a:pt x="331695" y="344149"/>
                  </a:cubicBezTo>
                  <a:cubicBezTo>
                    <a:pt x="340521" y="331301"/>
                    <a:pt x="352364" y="341914"/>
                    <a:pt x="356499" y="344931"/>
                  </a:cubicBezTo>
                  <a:cubicBezTo>
                    <a:pt x="359962" y="347389"/>
                    <a:pt x="358062" y="331301"/>
                    <a:pt x="367671" y="332083"/>
                  </a:cubicBezTo>
                  <a:cubicBezTo>
                    <a:pt x="377279" y="332865"/>
                    <a:pt x="366889" y="348059"/>
                    <a:pt x="374039" y="348059"/>
                  </a:cubicBezTo>
                  <a:cubicBezTo>
                    <a:pt x="379625" y="348059"/>
                    <a:pt x="392362" y="367947"/>
                    <a:pt x="388452" y="383588"/>
                  </a:cubicBezTo>
                  <a:cubicBezTo>
                    <a:pt x="399066" y="392303"/>
                    <a:pt x="418395" y="412972"/>
                    <a:pt x="420070" y="418112"/>
                  </a:cubicBezTo>
                  <a:cubicBezTo>
                    <a:pt x="422193" y="424480"/>
                    <a:pt x="449901" y="413866"/>
                    <a:pt x="455264" y="415989"/>
                  </a:cubicBezTo>
                  <a:cubicBezTo>
                    <a:pt x="460627" y="418112"/>
                    <a:pt x="502189" y="418112"/>
                    <a:pt x="509674" y="418112"/>
                  </a:cubicBezTo>
                  <a:cubicBezTo>
                    <a:pt x="517160" y="418112"/>
                    <a:pt x="522411" y="431966"/>
                    <a:pt x="531015" y="434088"/>
                  </a:cubicBezTo>
                  <a:cubicBezTo>
                    <a:pt x="539617" y="436211"/>
                    <a:pt x="536377" y="450065"/>
                    <a:pt x="537382" y="459674"/>
                  </a:cubicBezTo>
                  <a:cubicBezTo>
                    <a:pt x="538500" y="469282"/>
                    <a:pt x="551237" y="478891"/>
                    <a:pt x="552354" y="487493"/>
                  </a:cubicBezTo>
                  <a:cubicBezTo>
                    <a:pt x="553471" y="495985"/>
                    <a:pt x="567325" y="491739"/>
                    <a:pt x="575816" y="493862"/>
                  </a:cubicBezTo>
                  <a:cubicBezTo>
                    <a:pt x="584419" y="495985"/>
                    <a:pt x="597156" y="499225"/>
                    <a:pt x="598273" y="507716"/>
                  </a:cubicBezTo>
                  <a:cubicBezTo>
                    <a:pt x="599391" y="516207"/>
                    <a:pt x="610004" y="509839"/>
                    <a:pt x="611122" y="503470"/>
                  </a:cubicBezTo>
                  <a:cubicBezTo>
                    <a:pt x="612239" y="497102"/>
                    <a:pt x="622853" y="488499"/>
                    <a:pt x="638830" y="482131"/>
                  </a:cubicBezTo>
                  <a:cubicBezTo>
                    <a:pt x="646092" y="479226"/>
                    <a:pt x="650784" y="479226"/>
                    <a:pt x="654472" y="480678"/>
                  </a:cubicBezTo>
                  <a:cubicBezTo>
                    <a:pt x="657488" y="472969"/>
                    <a:pt x="660505" y="466489"/>
                    <a:pt x="662627" y="465595"/>
                  </a:cubicBezTo>
                  <a:cubicBezTo>
                    <a:pt x="668214" y="463249"/>
                    <a:pt x="678604" y="455205"/>
                    <a:pt x="679386" y="447272"/>
                  </a:cubicBezTo>
                  <a:cubicBezTo>
                    <a:pt x="680168" y="439339"/>
                    <a:pt x="701731" y="439339"/>
                    <a:pt x="716144" y="446490"/>
                  </a:cubicBezTo>
                  <a:cubicBezTo>
                    <a:pt x="730557" y="453752"/>
                    <a:pt x="739383" y="453752"/>
                    <a:pt x="740165" y="442580"/>
                  </a:cubicBezTo>
                  <a:cubicBezTo>
                    <a:pt x="740947" y="431407"/>
                    <a:pt x="761728" y="428167"/>
                    <a:pt x="768097" y="431407"/>
                  </a:cubicBezTo>
                  <a:cubicBezTo>
                    <a:pt x="774465" y="434647"/>
                    <a:pt x="794464" y="445820"/>
                    <a:pt x="804073" y="441797"/>
                  </a:cubicBezTo>
                  <a:cubicBezTo>
                    <a:pt x="813681" y="437775"/>
                    <a:pt x="861611" y="442580"/>
                    <a:pt x="873566" y="445820"/>
                  </a:cubicBezTo>
                  <a:cubicBezTo>
                    <a:pt x="885521" y="448948"/>
                    <a:pt x="888761" y="441015"/>
                    <a:pt x="899151" y="452970"/>
                  </a:cubicBezTo>
                  <a:cubicBezTo>
                    <a:pt x="907866" y="463026"/>
                    <a:pt x="912112" y="453976"/>
                    <a:pt x="921832" y="461685"/>
                  </a:cubicBezTo>
                  <a:cubicBezTo>
                    <a:pt x="921720" y="458668"/>
                    <a:pt x="921161" y="454758"/>
                    <a:pt x="921161" y="450736"/>
                  </a:cubicBezTo>
                  <a:cubicBezTo>
                    <a:pt x="921161" y="442915"/>
                    <a:pt x="933116" y="436323"/>
                    <a:pt x="935574" y="430401"/>
                  </a:cubicBezTo>
                  <a:cubicBezTo>
                    <a:pt x="938032" y="424368"/>
                    <a:pt x="924849" y="406380"/>
                    <a:pt x="924849" y="400459"/>
                  </a:cubicBezTo>
                  <a:cubicBezTo>
                    <a:pt x="924849" y="394426"/>
                    <a:pt x="924849" y="380125"/>
                    <a:pt x="918815" y="377108"/>
                  </a:cubicBezTo>
                  <a:cubicBezTo>
                    <a:pt x="912782" y="374092"/>
                    <a:pt x="930211" y="366271"/>
                    <a:pt x="934345" y="366494"/>
                  </a:cubicBezTo>
                  <a:cubicBezTo>
                    <a:pt x="943283" y="366941"/>
                    <a:pt x="955908" y="357668"/>
                    <a:pt x="959819" y="361466"/>
                  </a:cubicBezTo>
                  <a:cubicBezTo>
                    <a:pt x="963729" y="365377"/>
                    <a:pt x="971438" y="366494"/>
                    <a:pt x="979147" y="366494"/>
                  </a:cubicBezTo>
                  <a:cubicBezTo>
                    <a:pt x="986856" y="366494"/>
                    <a:pt x="983505" y="357668"/>
                    <a:pt x="979147" y="353757"/>
                  </a:cubicBezTo>
                  <a:cubicBezTo>
                    <a:pt x="974678" y="349847"/>
                    <a:pt x="993001" y="313871"/>
                    <a:pt x="995682" y="301693"/>
                  </a:cubicBezTo>
                  <a:cubicBezTo>
                    <a:pt x="998476" y="289515"/>
                    <a:pt x="1005068" y="300576"/>
                    <a:pt x="1014006" y="301693"/>
                  </a:cubicBezTo>
                  <a:cubicBezTo>
                    <a:pt x="1022832" y="302810"/>
                    <a:pt x="1033334" y="301135"/>
                    <a:pt x="1038920" y="303928"/>
                  </a:cubicBezTo>
                  <a:cubicBezTo>
                    <a:pt x="1044395" y="306609"/>
                    <a:pt x="1060483" y="300576"/>
                    <a:pt x="1064394" y="294543"/>
                  </a:cubicBezTo>
                  <a:cubicBezTo>
                    <a:pt x="1068304" y="288398"/>
                    <a:pt x="1059925" y="286834"/>
                    <a:pt x="1060483" y="272980"/>
                  </a:cubicBezTo>
                  <a:cubicBezTo>
                    <a:pt x="1061043" y="259126"/>
                    <a:pt x="1069310" y="252534"/>
                    <a:pt x="1078136" y="252534"/>
                  </a:cubicBezTo>
                  <a:cubicBezTo>
                    <a:pt x="1086962" y="252534"/>
                    <a:pt x="1089756" y="244266"/>
                    <a:pt x="1089756" y="237562"/>
                  </a:cubicBezTo>
                  <a:cubicBezTo>
                    <a:pt x="1089756" y="231529"/>
                    <a:pt x="1096906" y="227730"/>
                    <a:pt x="1099141" y="220133"/>
                  </a:cubicBezTo>
                  <a:cubicBezTo>
                    <a:pt x="1096571" y="216893"/>
                    <a:pt x="1094225" y="212871"/>
                    <a:pt x="1093778" y="209743"/>
                  </a:cubicBezTo>
                  <a:close/>
                  <a:moveTo>
                    <a:pt x="409680" y="326943"/>
                  </a:moveTo>
                  <a:cubicBezTo>
                    <a:pt x="406440" y="331301"/>
                    <a:pt x="374821" y="323145"/>
                    <a:pt x="372252" y="316664"/>
                  </a:cubicBezTo>
                  <a:cubicBezTo>
                    <a:pt x="369347" y="309737"/>
                    <a:pt x="416495" y="317558"/>
                    <a:pt x="409680" y="326943"/>
                  </a:cubicBezTo>
                  <a:close/>
                  <a:moveTo>
                    <a:pt x="863510" y="324038"/>
                  </a:moveTo>
                  <a:cubicBezTo>
                    <a:pt x="841165" y="324038"/>
                    <a:pt x="791559" y="312866"/>
                    <a:pt x="771560" y="334429"/>
                  </a:cubicBezTo>
                  <a:cubicBezTo>
                    <a:pt x="751561" y="355992"/>
                    <a:pt x="765974" y="367276"/>
                    <a:pt x="757148" y="368840"/>
                  </a:cubicBezTo>
                  <a:cubicBezTo>
                    <a:pt x="747651" y="370516"/>
                    <a:pt x="742735" y="335993"/>
                    <a:pt x="753907" y="324820"/>
                  </a:cubicBezTo>
                  <a:cubicBezTo>
                    <a:pt x="765080" y="313648"/>
                    <a:pt x="801056" y="308844"/>
                    <a:pt x="823513" y="314430"/>
                  </a:cubicBezTo>
                  <a:cubicBezTo>
                    <a:pt x="845858" y="320016"/>
                    <a:pt x="885856" y="309626"/>
                    <a:pt x="891442" y="311302"/>
                  </a:cubicBezTo>
                  <a:cubicBezTo>
                    <a:pt x="897140" y="312866"/>
                    <a:pt x="885967" y="324038"/>
                    <a:pt x="863510" y="32403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B9393153-C3C6-AAED-4974-BB9474A11ABE}"/>
                </a:ext>
              </a:extLst>
            </p:cNvPr>
            <p:cNvSpPr/>
            <p:nvPr/>
          </p:nvSpPr>
          <p:spPr>
            <a:xfrm>
              <a:off x="6619957" y="1171548"/>
              <a:ext cx="4615322" cy="1764598"/>
            </a:xfrm>
            <a:custGeom>
              <a:avLst/>
              <a:gdLst>
                <a:gd name="connsiteX0" fmla="*/ 69941 w 4615322"/>
                <a:gd name="connsiteY0" fmla="*/ 1277391 h 1764598"/>
                <a:gd name="connsiteX1" fmla="*/ 53740 w 4615322"/>
                <a:gd name="connsiteY1" fmla="*/ 1271358 h 1764598"/>
                <a:gd name="connsiteX2" fmla="*/ 37316 w 4615322"/>
                <a:gd name="connsiteY2" fmla="*/ 1269906 h 1764598"/>
                <a:gd name="connsiteX3" fmla="*/ 41562 w 4615322"/>
                <a:gd name="connsiteY3" fmla="*/ 1274040 h 1764598"/>
                <a:gd name="connsiteX4" fmla="*/ 32847 w 4615322"/>
                <a:gd name="connsiteY4" fmla="*/ 1288788 h 1764598"/>
                <a:gd name="connsiteX5" fmla="*/ 19999 w 4615322"/>
                <a:gd name="connsiteY5" fmla="*/ 1288788 h 1764598"/>
                <a:gd name="connsiteX6" fmla="*/ 1676 w 4615322"/>
                <a:gd name="connsiteY6" fmla="*/ 1290017 h 1764598"/>
                <a:gd name="connsiteX7" fmla="*/ 0 w 4615322"/>
                <a:gd name="connsiteY7" fmla="*/ 1296385 h 1764598"/>
                <a:gd name="connsiteX8" fmla="*/ 13631 w 4615322"/>
                <a:gd name="connsiteY8" fmla="*/ 1301412 h 1764598"/>
                <a:gd name="connsiteX9" fmla="*/ 83906 w 4615322"/>
                <a:gd name="connsiteY9" fmla="*/ 1304317 h 1764598"/>
                <a:gd name="connsiteX10" fmla="*/ 84912 w 4615322"/>
                <a:gd name="connsiteY10" fmla="*/ 1286330 h 1764598"/>
                <a:gd name="connsiteX11" fmla="*/ 69941 w 4615322"/>
                <a:gd name="connsiteY11" fmla="*/ 1277391 h 1764598"/>
                <a:gd name="connsiteX12" fmla="*/ 1226528 w 4615322"/>
                <a:gd name="connsiteY12" fmla="*/ 46283 h 1764598"/>
                <a:gd name="connsiteX13" fmla="*/ 1240158 w 4615322"/>
                <a:gd name="connsiteY13" fmla="*/ 23044 h 1764598"/>
                <a:gd name="connsiteX14" fmla="*/ 1213791 w 4615322"/>
                <a:gd name="connsiteY14" fmla="*/ 31870 h 1764598"/>
                <a:gd name="connsiteX15" fmla="*/ 1181837 w 4615322"/>
                <a:gd name="connsiteY15" fmla="*/ 43825 h 1764598"/>
                <a:gd name="connsiteX16" fmla="*/ 1226528 w 4615322"/>
                <a:gd name="connsiteY16" fmla="*/ 46283 h 1764598"/>
                <a:gd name="connsiteX17" fmla="*/ 1380821 w 4615322"/>
                <a:gd name="connsiteY17" fmla="*/ 490729 h 1764598"/>
                <a:gd name="connsiteX18" fmla="*/ 1422384 w 4615322"/>
                <a:gd name="connsiteY18" fmla="*/ 481121 h 1764598"/>
                <a:gd name="connsiteX19" fmla="*/ 1392776 w 4615322"/>
                <a:gd name="connsiteY19" fmla="*/ 469166 h 1764598"/>
                <a:gd name="connsiteX20" fmla="*/ 1380821 w 4615322"/>
                <a:gd name="connsiteY20" fmla="*/ 490729 h 1764598"/>
                <a:gd name="connsiteX21" fmla="*/ 1971516 w 4615322"/>
                <a:gd name="connsiteY21" fmla="*/ 82259 h 1764598"/>
                <a:gd name="connsiteX22" fmla="*/ 1965148 w 4615322"/>
                <a:gd name="connsiteY22" fmla="*/ 92649 h 1764598"/>
                <a:gd name="connsiteX23" fmla="*/ 1945931 w 4615322"/>
                <a:gd name="connsiteY23" fmla="*/ 102258 h 1764598"/>
                <a:gd name="connsiteX24" fmla="*/ 1969952 w 4615322"/>
                <a:gd name="connsiteY24" fmla="*/ 118235 h 1764598"/>
                <a:gd name="connsiteX25" fmla="*/ 2001906 w 4615322"/>
                <a:gd name="connsiteY25" fmla="*/ 99018 h 1764598"/>
                <a:gd name="connsiteX26" fmla="*/ 2076315 w 4615322"/>
                <a:gd name="connsiteY26" fmla="*/ 76673 h 1764598"/>
                <a:gd name="connsiteX27" fmla="*/ 2083466 w 4615322"/>
                <a:gd name="connsiteY27" fmla="*/ 54327 h 1764598"/>
                <a:gd name="connsiteX28" fmla="*/ 2072293 w 4615322"/>
                <a:gd name="connsiteY28" fmla="*/ 41479 h 1764598"/>
                <a:gd name="connsiteX29" fmla="*/ 2052294 w 4615322"/>
                <a:gd name="connsiteY29" fmla="*/ 13547 h 1764598"/>
                <a:gd name="connsiteX30" fmla="*/ 2013079 w 4615322"/>
                <a:gd name="connsiteY30" fmla="*/ 27178 h 1764598"/>
                <a:gd name="connsiteX31" fmla="*/ 1982689 w 4615322"/>
                <a:gd name="connsiteY31" fmla="*/ 45501 h 1764598"/>
                <a:gd name="connsiteX32" fmla="*/ 1970734 w 4615322"/>
                <a:gd name="connsiteY32" fmla="*/ 63936 h 1764598"/>
                <a:gd name="connsiteX33" fmla="*/ 1971516 w 4615322"/>
                <a:gd name="connsiteY33" fmla="*/ 82259 h 1764598"/>
                <a:gd name="connsiteX34" fmla="*/ 2013972 w 4615322"/>
                <a:gd name="connsiteY34" fmla="*/ 104604 h 1764598"/>
                <a:gd name="connsiteX35" fmla="*/ 1995538 w 4615322"/>
                <a:gd name="connsiteY35" fmla="*/ 128625 h 1764598"/>
                <a:gd name="connsiteX36" fmla="*/ 2015536 w 4615322"/>
                <a:gd name="connsiteY36" fmla="*/ 134211 h 1764598"/>
                <a:gd name="connsiteX37" fmla="*/ 2041904 w 4615322"/>
                <a:gd name="connsiteY37" fmla="*/ 152646 h 1764598"/>
                <a:gd name="connsiteX38" fmla="*/ 2118659 w 4615322"/>
                <a:gd name="connsiteY38" fmla="*/ 168623 h 1764598"/>
                <a:gd name="connsiteX39" fmla="*/ 2136983 w 4615322"/>
                <a:gd name="connsiteY39" fmla="*/ 148624 h 1764598"/>
                <a:gd name="connsiteX40" fmla="*/ 2148937 w 4615322"/>
                <a:gd name="connsiteY40" fmla="*/ 118235 h 1764598"/>
                <a:gd name="connsiteX41" fmla="*/ 2108939 w 4615322"/>
                <a:gd name="connsiteY41" fmla="*/ 100694 h 1764598"/>
                <a:gd name="connsiteX42" fmla="*/ 2088940 w 4615322"/>
                <a:gd name="connsiteY42" fmla="*/ 88739 h 1764598"/>
                <a:gd name="connsiteX43" fmla="*/ 2013972 w 4615322"/>
                <a:gd name="connsiteY43" fmla="*/ 104604 h 1764598"/>
                <a:gd name="connsiteX44" fmla="*/ 1614217 w 4615322"/>
                <a:gd name="connsiteY44" fmla="*/ 502684 h 1764598"/>
                <a:gd name="connsiteX45" fmla="*/ 1634998 w 4615322"/>
                <a:gd name="connsiteY45" fmla="*/ 493857 h 1764598"/>
                <a:gd name="connsiteX46" fmla="*/ 1614217 w 4615322"/>
                <a:gd name="connsiteY46" fmla="*/ 502684 h 1764598"/>
                <a:gd name="connsiteX47" fmla="*/ 1950735 w 4615322"/>
                <a:gd name="connsiteY47" fmla="*/ 25502 h 1764598"/>
                <a:gd name="connsiteX48" fmla="*/ 1914759 w 4615322"/>
                <a:gd name="connsiteY48" fmla="*/ 30306 h 1764598"/>
                <a:gd name="connsiteX49" fmla="*/ 1950735 w 4615322"/>
                <a:gd name="connsiteY49" fmla="*/ 25502 h 1764598"/>
                <a:gd name="connsiteX50" fmla="*/ 4303126 w 4615322"/>
                <a:gd name="connsiteY50" fmla="*/ 605025 h 1764598"/>
                <a:gd name="connsiteX51" fmla="*/ 4341448 w 4615322"/>
                <a:gd name="connsiteY51" fmla="*/ 604243 h 1764598"/>
                <a:gd name="connsiteX52" fmla="*/ 4398205 w 4615322"/>
                <a:gd name="connsiteY52" fmla="*/ 597874 h 1764598"/>
                <a:gd name="connsiteX53" fmla="*/ 4368597 w 4615322"/>
                <a:gd name="connsiteY53" fmla="*/ 574747 h 1764598"/>
                <a:gd name="connsiteX54" fmla="*/ 4303126 w 4615322"/>
                <a:gd name="connsiteY54" fmla="*/ 605025 h 1764598"/>
                <a:gd name="connsiteX55" fmla="*/ 2137765 w 4615322"/>
                <a:gd name="connsiteY55" fmla="*/ 217336 h 1764598"/>
                <a:gd name="connsiteX56" fmla="*/ 2208934 w 4615322"/>
                <a:gd name="connsiteY56" fmla="*/ 210185 h 1764598"/>
                <a:gd name="connsiteX57" fmla="*/ 2302449 w 4615322"/>
                <a:gd name="connsiteY57" fmla="*/ 179014 h 1764598"/>
                <a:gd name="connsiteX58" fmla="*/ 2267255 w 4615322"/>
                <a:gd name="connsiteY58" fmla="*/ 155775 h 1764598"/>
                <a:gd name="connsiteX59" fmla="*/ 2228039 w 4615322"/>
                <a:gd name="connsiteY59" fmla="*/ 163707 h 1764598"/>
                <a:gd name="connsiteX60" fmla="*/ 2231279 w 4615322"/>
                <a:gd name="connsiteY60" fmla="*/ 149294 h 1764598"/>
                <a:gd name="connsiteX61" fmla="*/ 2215303 w 4615322"/>
                <a:gd name="connsiteY61" fmla="*/ 131753 h 1764598"/>
                <a:gd name="connsiteX62" fmla="*/ 2186477 w 4615322"/>
                <a:gd name="connsiteY62" fmla="*/ 142144 h 1764598"/>
                <a:gd name="connsiteX63" fmla="*/ 2176869 w 4615322"/>
                <a:gd name="connsiteY63" fmla="*/ 163707 h 1764598"/>
                <a:gd name="connsiteX64" fmla="*/ 2156870 w 4615322"/>
                <a:gd name="connsiteY64" fmla="*/ 178902 h 1764598"/>
                <a:gd name="connsiteX65" fmla="*/ 2137765 w 4615322"/>
                <a:gd name="connsiteY65" fmla="*/ 217336 h 1764598"/>
                <a:gd name="connsiteX66" fmla="*/ 3168883 w 4615322"/>
                <a:gd name="connsiteY66" fmla="*/ 382020 h 1764598"/>
                <a:gd name="connsiteX67" fmla="*/ 3190447 w 4615322"/>
                <a:gd name="connsiteY67" fmla="*/ 399672 h 1764598"/>
                <a:gd name="connsiteX68" fmla="*/ 3230444 w 4615322"/>
                <a:gd name="connsiteY68" fmla="*/ 393304 h 1764598"/>
                <a:gd name="connsiteX69" fmla="*/ 3256030 w 4615322"/>
                <a:gd name="connsiteY69" fmla="*/ 398108 h 1764598"/>
                <a:gd name="connsiteX70" fmla="*/ 3303960 w 4615322"/>
                <a:gd name="connsiteY70" fmla="*/ 393304 h 1764598"/>
                <a:gd name="connsiteX71" fmla="*/ 3301614 w 4615322"/>
                <a:gd name="connsiteY71" fmla="*/ 362132 h 1764598"/>
                <a:gd name="connsiteX72" fmla="*/ 3316027 w 4615322"/>
                <a:gd name="connsiteY72" fmla="*/ 366937 h 1764598"/>
                <a:gd name="connsiteX73" fmla="*/ 3351220 w 4615322"/>
                <a:gd name="connsiteY73" fmla="*/ 391740 h 1764598"/>
                <a:gd name="connsiteX74" fmla="*/ 3370437 w 4615322"/>
                <a:gd name="connsiteY74" fmla="*/ 368501 h 1764598"/>
                <a:gd name="connsiteX75" fmla="*/ 3363175 w 4615322"/>
                <a:gd name="connsiteY75" fmla="*/ 345262 h 1764598"/>
                <a:gd name="connsiteX76" fmla="*/ 3304854 w 4615322"/>
                <a:gd name="connsiteY76" fmla="*/ 334089 h 1764598"/>
                <a:gd name="connsiteX77" fmla="*/ 3266421 w 4615322"/>
                <a:gd name="connsiteY77" fmla="*/ 343698 h 1764598"/>
                <a:gd name="connsiteX78" fmla="*/ 3214468 w 4615322"/>
                <a:gd name="connsiteY78" fmla="*/ 318894 h 1764598"/>
                <a:gd name="connsiteX79" fmla="*/ 3168883 w 4615322"/>
                <a:gd name="connsiteY79" fmla="*/ 382020 h 1764598"/>
                <a:gd name="connsiteX80" fmla="*/ 3336026 w 4615322"/>
                <a:gd name="connsiteY80" fmla="*/ 484361 h 1764598"/>
                <a:gd name="connsiteX81" fmla="*/ 3300832 w 4615322"/>
                <a:gd name="connsiteY81" fmla="*/ 450731 h 1764598"/>
                <a:gd name="connsiteX82" fmla="*/ 3256030 w 4615322"/>
                <a:gd name="connsiteY82" fmla="*/ 471512 h 1764598"/>
                <a:gd name="connsiteX83" fmla="*/ 3336026 w 4615322"/>
                <a:gd name="connsiteY83" fmla="*/ 484361 h 1764598"/>
                <a:gd name="connsiteX84" fmla="*/ 3272007 w 4615322"/>
                <a:gd name="connsiteY84" fmla="*/ 431514 h 1764598"/>
                <a:gd name="connsiteX85" fmla="*/ 3246421 w 4615322"/>
                <a:gd name="connsiteY85" fmla="*/ 441905 h 1764598"/>
                <a:gd name="connsiteX86" fmla="*/ 3272007 w 4615322"/>
                <a:gd name="connsiteY86" fmla="*/ 431514 h 1764598"/>
                <a:gd name="connsiteX87" fmla="*/ 3411106 w 4615322"/>
                <a:gd name="connsiteY87" fmla="*/ 381126 h 1764598"/>
                <a:gd name="connsiteX88" fmla="*/ 3476689 w 4615322"/>
                <a:gd name="connsiteY88" fmla="*/ 403583 h 1764598"/>
                <a:gd name="connsiteX89" fmla="*/ 3541490 w 4615322"/>
                <a:gd name="connsiteY89" fmla="*/ 390734 h 1764598"/>
                <a:gd name="connsiteX90" fmla="*/ 3497470 w 4615322"/>
                <a:gd name="connsiteY90" fmla="*/ 377215 h 1764598"/>
                <a:gd name="connsiteX91" fmla="*/ 3466298 w 4615322"/>
                <a:gd name="connsiteY91" fmla="*/ 370847 h 1764598"/>
                <a:gd name="connsiteX92" fmla="*/ 3429540 w 4615322"/>
                <a:gd name="connsiteY92" fmla="*/ 362803 h 1764598"/>
                <a:gd name="connsiteX93" fmla="*/ 3411106 w 4615322"/>
                <a:gd name="connsiteY93" fmla="*/ 381126 h 1764598"/>
                <a:gd name="connsiteX94" fmla="*/ 740520 w 4615322"/>
                <a:gd name="connsiteY94" fmla="*/ 56674 h 1764598"/>
                <a:gd name="connsiteX95" fmla="*/ 786104 w 4615322"/>
                <a:gd name="connsiteY95" fmla="*/ 47847 h 1764598"/>
                <a:gd name="connsiteX96" fmla="*/ 738173 w 4615322"/>
                <a:gd name="connsiteY96" fmla="*/ 44719 h 1764598"/>
                <a:gd name="connsiteX97" fmla="*/ 696611 w 4615322"/>
                <a:gd name="connsiteY97" fmla="*/ 55109 h 1764598"/>
                <a:gd name="connsiteX98" fmla="*/ 740520 w 4615322"/>
                <a:gd name="connsiteY98" fmla="*/ 56674 h 1764598"/>
                <a:gd name="connsiteX99" fmla="*/ 3329545 w 4615322"/>
                <a:gd name="connsiteY99" fmla="*/ 1407552 h 1764598"/>
                <a:gd name="connsiteX100" fmla="*/ 3326306 w 4615322"/>
                <a:gd name="connsiteY100" fmla="*/ 1350013 h 1764598"/>
                <a:gd name="connsiteX101" fmla="*/ 3308764 w 4615322"/>
                <a:gd name="connsiteY101" fmla="*/ 1318060 h 1764598"/>
                <a:gd name="connsiteX102" fmla="*/ 3296028 w 4615322"/>
                <a:gd name="connsiteY102" fmla="*/ 1346103 h 1764598"/>
                <a:gd name="connsiteX103" fmla="*/ 3290441 w 4615322"/>
                <a:gd name="connsiteY103" fmla="*/ 1375710 h 1764598"/>
                <a:gd name="connsiteX104" fmla="*/ 3299268 w 4615322"/>
                <a:gd name="connsiteY104" fmla="*/ 1429227 h 1764598"/>
                <a:gd name="connsiteX105" fmla="*/ 3296810 w 4615322"/>
                <a:gd name="connsiteY105" fmla="*/ 1533132 h 1764598"/>
                <a:gd name="connsiteX106" fmla="*/ 3292006 w 4615322"/>
                <a:gd name="connsiteY106" fmla="*/ 1608994 h 1764598"/>
                <a:gd name="connsiteX107" fmla="*/ 3309547 w 4615322"/>
                <a:gd name="connsiteY107" fmla="*/ 1591453 h 1764598"/>
                <a:gd name="connsiteX108" fmla="*/ 3332786 w 4615322"/>
                <a:gd name="connsiteY108" fmla="*/ 1611452 h 1764598"/>
                <a:gd name="connsiteX109" fmla="*/ 3327982 w 4615322"/>
                <a:gd name="connsiteY109" fmla="*/ 1587431 h 1764598"/>
                <a:gd name="connsiteX110" fmla="*/ 3309547 w 4615322"/>
                <a:gd name="connsiteY110" fmla="*/ 1555477 h 1764598"/>
                <a:gd name="connsiteX111" fmla="*/ 3317591 w 4615322"/>
                <a:gd name="connsiteY111" fmla="*/ 1511457 h 1764598"/>
                <a:gd name="connsiteX112" fmla="*/ 3349545 w 4615322"/>
                <a:gd name="connsiteY112" fmla="*/ 1508217 h 1764598"/>
                <a:gd name="connsiteX113" fmla="*/ 3358371 w 4615322"/>
                <a:gd name="connsiteY113" fmla="*/ 1503413 h 1764598"/>
                <a:gd name="connsiteX114" fmla="*/ 3329545 w 4615322"/>
                <a:gd name="connsiteY114" fmla="*/ 1407552 h 1764598"/>
                <a:gd name="connsiteX115" fmla="*/ 815711 w 4615322"/>
                <a:gd name="connsiteY115" fmla="*/ 49523 h 1764598"/>
                <a:gd name="connsiteX116" fmla="*/ 778953 w 4615322"/>
                <a:gd name="connsiteY116" fmla="*/ 63042 h 1764598"/>
                <a:gd name="connsiteX117" fmla="*/ 753368 w 4615322"/>
                <a:gd name="connsiteY117" fmla="*/ 77455 h 1764598"/>
                <a:gd name="connsiteX118" fmla="*/ 798170 w 4615322"/>
                <a:gd name="connsiteY118" fmla="*/ 79801 h 1764598"/>
                <a:gd name="connsiteX119" fmla="*/ 819734 w 4615322"/>
                <a:gd name="connsiteY119" fmla="*/ 71757 h 1764598"/>
                <a:gd name="connsiteX120" fmla="*/ 851687 w 4615322"/>
                <a:gd name="connsiteY120" fmla="*/ 54998 h 1764598"/>
                <a:gd name="connsiteX121" fmla="*/ 853251 w 4615322"/>
                <a:gd name="connsiteY121" fmla="*/ 35781 h 1764598"/>
                <a:gd name="connsiteX122" fmla="*/ 815711 w 4615322"/>
                <a:gd name="connsiteY122" fmla="*/ 49523 h 1764598"/>
                <a:gd name="connsiteX123" fmla="*/ 781300 w 4615322"/>
                <a:gd name="connsiteY123" fmla="*/ 695299 h 1764598"/>
                <a:gd name="connsiteX124" fmla="*/ 831688 w 4615322"/>
                <a:gd name="connsiteY124" fmla="*/ 684909 h 1764598"/>
                <a:gd name="connsiteX125" fmla="*/ 807779 w 4615322"/>
                <a:gd name="connsiteY125" fmla="*/ 667368 h 1764598"/>
                <a:gd name="connsiteX126" fmla="*/ 781300 w 4615322"/>
                <a:gd name="connsiteY126" fmla="*/ 695299 h 1764598"/>
                <a:gd name="connsiteX127" fmla="*/ 4610484 w 4615322"/>
                <a:gd name="connsiteY127" fmla="*/ 831605 h 1764598"/>
                <a:gd name="connsiteX128" fmla="*/ 4570486 w 4615322"/>
                <a:gd name="connsiteY128" fmla="*/ 803226 h 1764598"/>
                <a:gd name="connsiteX129" fmla="*/ 4533281 w 4615322"/>
                <a:gd name="connsiteY129" fmla="*/ 794400 h 1764598"/>
                <a:gd name="connsiteX130" fmla="*/ 4520879 w 4615322"/>
                <a:gd name="connsiteY130" fmla="*/ 788032 h 1764598"/>
                <a:gd name="connsiteX131" fmla="*/ 4485686 w 4615322"/>
                <a:gd name="connsiteY131" fmla="*/ 787585 h 1764598"/>
                <a:gd name="connsiteX132" fmla="*/ 4498088 w 4615322"/>
                <a:gd name="connsiteY132" fmla="*/ 799986 h 1764598"/>
                <a:gd name="connsiteX133" fmla="*/ 4494066 w 4615322"/>
                <a:gd name="connsiteY133" fmla="*/ 817081 h 1764598"/>
                <a:gd name="connsiteX134" fmla="*/ 4476859 w 4615322"/>
                <a:gd name="connsiteY134" fmla="*/ 809483 h 1764598"/>
                <a:gd name="connsiteX135" fmla="*/ 4475631 w 4615322"/>
                <a:gd name="connsiteY135" fmla="*/ 781887 h 1764598"/>
                <a:gd name="connsiteX136" fmla="*/ 4465240 w 4615322"/>
                <a:gd name="connsiteY136" fmla="*/ 767474 h 1764598"/>
                <a:gd name="connsiteX137" fmla="*/ 4412952 w 4615322"/>
                <a:gd name="connsiteY137" fmla="*/ 736638 h 1764598"/>
                <a:gd name="connsiteX138" fmla="*/ 4372954 w 4615322"/>
                <a:gd name="connsiteY138" fmla="*/ 716639 h 1764598"/>
                <a:gd name="connsiteX139" fmla="*/ 4330275 w 4615322"/>
                <a:gd name="connsiteY139" fmla="*/ 697087 h 1764598"/>
                <a:gd name="connsiteX140" fmla="*/ 4254748 w 4615322"/>
                <a:gd name="connsiteY140" fmla="*/ 665915 h 1764598"/>
                <a:gd name="connsiteX141" fmla="*/ 4229945 w 4615322"/>
                <a:gd name="connsiteY141" fmla="*/ 655525 h 1764598"/>
                <a:gd name="connsiteX142" fmla="*/ 4166373 w 4615322"/>
                <a:gd name="connsiteY142" fmla="*/ 653179 h 1764598"/>
                <a:gd name="connsiteX143" fmla="*/ 4141570 w 4615322"/>
                <a:gd name="connsiteY143" fmla="*/ 657201 h 1764598"/>
                <a:gd name="connsiteX144" fmla="*/ 4079227 w 4615322"/>
                <a:gd name="connsiteY144" fmla="*/ 642788 h 1764598"/>
                <a:gd name="connsiteX145" fmla="*/ 4070400 w 4615322"/>
                <a:gd name="connsiteY145" fmla="*/ 659994 h 1764598"/>
                <a:gd name="connsiteX146" fmla="*/ 4083584 w 4615322"/>
                <a:gd name="connsiteY146" fmla="*/ 681557 h 1764598"/>
                <a:gd name="connsiteX147" fmla="*/ 4076769 w 4615322"/>
                <a:gd name="connsiteY147" fmla="*/ 707924 h 1764598"/>
                <a:gd name="connsiteX148" fmla="*/ 4039564 w 4615322"/>
                <a:gd name="connsiteY148" fmla="*/ 693958 h 1764598"/>
                <a:gd name="connsiteX149" fmla="*/ 4013197 w 4615322"/>
                <a:gd name="connsiteY149" fmla="*/ 676753 h 1764598"/>
                <a:gd name="connsiteX150" fmla="*/ 4026045 w 4615322"/>
                <a:gd name="connsiteY150" fmla="*/ 669491 h 1764598"/>
                <a:gd name="connsiteX151" fmla="*/ 4046044 w 4615322"/>
                <a:gd name="connsiteY151" fmla="*/ 661893 h 1764598"/>
                <a:gd name="connsiteX152" fmla="*/ 4012080 w 4615322"/>
                <a:gd name="connsiteY152" fmla="*/ 647927 h 1764598"/>
                <a:gd name="connsiteX153" fmla="*/ 3980126 w 4615322"/>
                <a:gd name="connsiteY153" fmla="*/ 673066 h 1764598"/>
                <a:gd name="connsiteX154" fmla="*/ 3912531 w 4615322"/>
                <a:gd name="connsiteY154" fmla="*/ 665468 h 1764598"/>
                <a:gd name="connsiteX155" fmla="*/ 3830972 w 4615322"/>
                <a:gd name="connsiteY155" fmla="*/ 670273 h 1764598"/>
                <a:gd name="connsiteX156" fmla="*/ 3825385 w 4615322"/>
                <a:gd name="connsiteY156" fmla="*/ 695411 h 1764598"/>
                <a:gd name="connsiteX157" fmla="*/ 3818235 w 4615322"/>
                <a:gd name="connsiteY157" fmla="*/ 669379 h 1764598"/>
                <a:gd name="connsiteX158" fmla="*/ 3797454 w 4615322"/>
                <a:gd name="connsiteY158" fmla="*/ 661781 h 1764598"/>
                <a:gd name="connsiteX159" fmla="*/ 3783041 w 4615322"/>
                <a:gd name="connsiteY159" fmla="*/ 656195 h 1764598"/>
                <a:gd name="connsiteX160" fmla="*/ 3787845 w 4615322"/>
                <a:gd name="connsiteY160" fmla="*/ 638989 h 1764598"/>
                <a:gd name="connsiteX161" fmla="*/ 3743937 w 4615322"/>
                <a:gd name="connsiteY161" fmla="*/ 600556 h 1764598"/>
                <a:gd name="connsiteX162" fmla="*/ 3641596 w 4615322"/>
                <a:gd name="connsiteY162" fmla="*/ 601002 h 1764598"/>
                <a:gd name="connsiteX163" fmla="*/ 3578471 w 4615322"/>
                <a:gd name="connsiteY163" fmla="*/ 604578 h 1764598"/>
                <a:gd name="connsiteX164" fmla="*/ 3571209 w 4615322"/>
                <a:gd name="connsiteY164" fmla="*/ 591394 h 1764598"/>
                <a:gd name="connsiteX165" fmla="*/ 3537244 w 4615322"/>
                <a:gd name="connsiteY165" fmla="*/ 581450 h 1764598"/>
                <a:gd name="connsiteX166" fmla="*/ 3526854 w 4615322"/>
                <a:gd name="connsiteY166" fmla="*/ 577093 h 1764598"/>
                <a:gd name="connsiteX167" fmla="*/ 3492889 w 4615322"/>
                <a:gd name="connsiteY167" fmla="*/ 565921 h 1764598"/>
                <a:gd name="connsiteX168" fmla="*/ 3490095 w 4615322"/>
                <a:gd name="connsiteY168" fmla="*/ 557094 h 1764598"/>
                <a:gd name="connsiteX169" fmla="*/ 3512106 w 4615322"/>
                <a:gd name="connsiteY169" fmla="*/ 546704 h 1764598"/>
                <a:gd name="connsiteX170" fmla="*/ 3425072 w 4615322"/>
                <a:gd name="connsiteY170" fmla="*/ 532291 h 1764598"/>
                <a:gd name="connsiteX171" fmla="*/ 3409094 w 4615322"/>
                <a:gd name="connsiteY171" fmla="*/ 558658 h 1764598"/>
                <a:gd name="connsiteX172" fmla="*/ 3380269 w 4615322"/>
                <a:gd name="connsiteY172" fmla="*/ 556200 h 1764598"/>
                <a:gd name="connsiteX173" fmla="*/ 3401497 w 4615322"/>
                <a:gd name="connsiteY173" fmla="*/ 543017 h 1764598"/>
                <a:gd name="connsiteX174" fmla="*/ 3371108 w 4615322"/>
                <a:gd name="connsiteY174" fmla="*/ 533855 h 1764598"/>
                <a:gd name="connsiteX175" fmla="*/ 3386302 w 4615322"/>
                <a:gd name="connsiteY175" fmla="*/ 526705 h 1764598"/>
                <a:gd name="connsiteX176" fmla="*/ 3413452 w 4615322"/>
                <a:gd name="connsiteY176" fmla="*/ 526705 h 1764598"/>
                <a:gd name="connsiteX177" fmla="*/ 3387531 w 4615322"/>
                <a:gd name="connsiteY177" fmla="*/ 518660 h 1764598"/>
                <a:gd name="connsiteX178" fmla="*/ 3312340 w 4615322"/>
                <a:gd name="connsiteY178" fmla="*/ 508717 h 1764598"/>
                <a:gd name="connsiteX179" fmla="*/ 3271671 w 4615322"/>
                <a:gd name="connsiteY179" fmla="*/ 500337 h 1764598"/>
                <a:gd name="connsiteX180" fmla="*/ 3265638 w 4615322"/>
                <a:gd name="connsiteY180" fmla="*/ 512739 h 1764598"/>
                <a:gd name="connsiteX181" fmla="*/ 3241617 w 4615322"/>
                <a:gd name="connsiteY181" fmla="*/ 521118 h 1764598"/>
                <a:gd name="connsiteX182" fmla="*/ 3216814 w 4615322"/>
                <a:gd name="connsiteY182" fmla="*/ 537877 h 1764598"/>
                <a:gd name="connsiteX183" fmla="*/ 3238377 w 4615322"/>
                <a:gd name="connsiteY183" fmla="*/ 538324 h 1764598"/>
                <a:gd name="connsiteX184" fmla="*/ 3231227 w 4615322"/>
                <a:gd name="connsiteY184" fmla="*/ 552737 h 1764598"/>
                <a:gd name="connsiteX185" fmla="*/ 3239606 w 4615322"/>
                <a:gd name="connsiteY185" fmla="*/ 571060 h 1764598"/>
                <a:gd name="connsiteX186" fmla="*/ 3217596 w 4615322"/>
                <a:gd name="connsiteY186" fmla="*/ 571060 h 1764598"/>
                <a:gd name="connsiteX187" fmla="*/ 3192011 w 4615322"/>
                <a:gd name="connsiteY187" fmla="*/ 569496 h 1764598"/>
                <a:gd name="connsiteX188" fmla="*/ 3184413 w 4615322"/>
                <a:gd name="connsiteY188" fmla="*/ 575529 h 1764598"/>
                <a:gd name="connsiteX189" fmla="*/ 3184413 w 4615322"/>
                <a:gd name="connsiteY189" fmla="*/ 586366 h 1764598"/>
                <a:gd name="connsiteX190" fmla="*/ 3162850 w 4615322"/>
                <a:gd name="connsiteY190" fmla="*/ 573518 h 1764598"/>
                <a:gd name="connsiteX191" fmla="*/ 3121289 w 4615322"/>
                <a:gd name="connsiteY191" fmla="*/ 566367 h 1764598"/>
                <a:gd name="connsiteX192" fmla="*/ 3090117 w 4615322"/>
                <a:gd name="connsiteY192" fmla="*/ 576758 h 1764598"/>
                <a:gd name="connsiteX193" fmla="*/ 3049337 w 4615322"/>
                <a:gd name="connsiteY193" fmla="*/ 561228 h 1764598"/>
                <a:gd name="connsiteX194" fmla="*/ 3034142 w 4615322"/>
                <a:gd name="connsiteY194" fmla="*/ 559999 h 1764598"/>
                <a:gd name="connsiteX195" fmla="*/ 3019394 w 4615322"/>
                <a:gd name="connsiteY195" fmla="*/ 587931 h 1764598"/>
                <a:gd name="connsiteX196" fmla="*/ 3002188 w 4615322"/>
                <a:gd name="connsiteY196" fmla="*/ 608712 h 1764598"/>
                <a:gd name="connsiteX197" fmla="*/ 2985429 w 4615322"/>
                <a:gd name="connsiteY197" fmla="*/ 603572 h 1764598"/>
                <a:gd name="connsiteX198" fmla="*/ 2944985 w 4615322"/>
                <a:gd name="connsiteY198" fmla="*/ 567150 h 1764598"/>
                <a:gd name="connsiteX199" fmla="*/ 2920293 w 4615322"/>
                <a:gd name="connsiteY199" fmla="*/ 539553 h 1764598"/>
                <a:gd name="connsiteX200" fmla="*/ 2931019 w 4615322"/>
                <a:gd name="connsiteY200" fmla="*/ 540000 h 1764598"/>
                <a:gd name="connsiteX201" fmla="*/ 2950571 w 4615322"/>
                <a:gd name="connsiteY201" fmla="*/ 542011 h 1764598"/>
                <a:gd name="connsiteX202" fmla="*/ 2945431 w 4615322"/>
                <a:gd name="connsiteY202" fmla="*/ 523576 h 1764598"/>
                <a:gd name="connsiteX203" fmla="*/ 2944203 w 4615322"/>
                <a:gd name="connsiteY203" fmla="*/ 512739 h 1764598"/>
                <a:gd name="connsiteX204" fmla="*/ 2938616 w 4615322"/>
                <a:gd name="connsiteY204" fmla="*/ 493969 h 1764598"/>
                <a:gd name="connsiteX205" fmla="*/ 2933477 w 4615322"/>
                <a:gd name="connsiteY205" fmla="*/ 484361 h 1764598"/>
                <a:gd name="connsiteX206" fmla="*/ 2915042 w 4615322"/>
                <a:gd name="connsiteY206" fmla="*/ 471512 h 1764598"/>
                <a:gd name="connsiteX207" fmla="*/ 2879066 w 4615322"/>
                <a:gd name="connsiteY207" fmla="*/ 471959 h 1764598"/>
                <a:gd name="connsiteX208" fmla="*/ 2869123 w 4615322"/>
                <a:gd name="connsiteY208" fmla="*/ 471177 h 1764598"/>
                <a:gd name="connsiteX209" fmla="*/ 2838287 w 4615322"/>
                <a:gd name="connsiteY209" fmla="*/ 462797 h 1764598"/>
                <a:gd name="connsiteX210" fmla="*/ 2814377 w 4615322"/>
                <a:gd name="connsiteY210" fmla="*/ 444810 h 1764598"/>
                <a:gd name="connsiteX211" fmla="*/ 2801640 w 4615322"/>
                <a:gd name="connsiteY211" fmla="*/ 457993 h 1764598"/>
                <a:gd name="connsiteX212" fmla="*/ 2788010 w 4615322"/>
                <a:gd name="connsiteY212" fmla="*/ 471959 h 1764598"/>
                <a:gd name="connsiteX213" fmla="*/ 2787563 w 4615322"/>
                <a:gd name="connsiteY213" fmla="*/ 492293 h 1764598"/>
                <a:gd name="connsiteX214" fmla="*/ 2771586 w 4615322"/>
                <a:gd name="connsiteY214" fmla="*/ 493522 h 1764598"/>
                <a:gd name="connsiteX215" fmla="*/ 2738850 w 4615322"/>
                <a:gd name="connsiteY215" fmla="*/ 496650 h 1764598"/>
                <a:gd name="connsiteX216" fmla="*/ 2702539 w 4615322"/>
                <a:gd name="connsiteY216" fmla="*/ 489835 h 1764598"/>
                <a:gd name="connsiteX217" fmla="*/ 2690920 w 4615322"/>
                <a:gd name="connsiteY217" fmla="*/ 487824 h 1764598"/>
                <a:gd name="connsiteX218" fmla="*/ 2652933 w 4615322"/>
                <a:gd name="connsiteY218" fmla="*/ 482573 h 1764598"/>
                <a:gd name="connsiteX219" fmla="*/ 2664106 w 4615322"/>
                <a:gd name="connsiteY219" fmla="*/ 469836 h 1764598"/>
                <a:gd name="connsiteX220" fmla="*/ 2639749 w 4615322"/>
                <a:gd name="connsiteY220" fmla="*/ 465032 h 1764598"/>
                <a:gd name="connsiteX221" fmla="*/ 2589808 w 4615322"/>
                <a:gd name="connsiteY221" fmla="*/ 457435 h 1764598"/>
                <a:gd name="connsiteX222" fmla="*/ 2521879 w 4615322"/>
                <a:gd name="connsiteY222" fmla="*/ 466261 h 1764598"/>
                <a:gd name="connsiteX223" fmla="*/ 2518303 w 4615322"/>
                <a:gd name="connsiteY223" fmla="*/ 480674 h 1764598"/>
                <a:gd name="connsiteX224" fmla="*/ 2513834 w 4615322"/>
                <a:gd name="connsiteY224" fmla="*/ 454306 h 1764598"/>
                <a:gd name="connsiteX225" fmla="*/ 2500316 w 4615322"/>
                <a:gd name="connsiteY225" fmla="*/ 451066 h 1764598"/>
                <a:gd name="connsiteX226" fmla="*/ 2472272 w 4615322"/>
                <a:gd name="connsiteY226" fmla="*/ 455088 h 1764598"/>
                <a:gd name="connsiteX227" fmla="*/ 2441101 w 4615322"/>
                <a:gd name="connsiteY227" fmla="*/ 439112 h 1764598"/>
                <a:gd name="connsiteX228" fmla="*/ 2410711 w 4615322"/>
                <a:gd name="connsiteY228" fmla="*/ 456764 h 1764598"/>
                <a:gd name="connsiteX229" fmla="*/ 2427023 w 4615322"/>
                <a:gd name="connsiteY229" fmla="*/ 461122 h 1764598"/>
                <a:gd name="connsiteX230" fmla="*/ 2393840 w 4615322"/>
                <a:gd name="connsiteY230" fmla="*/ 470730 h 1764598"/>
                <a:gd name="connsiteX231" fmla="*/ 2352725 w 4615322"/>
                <a:gd name="connsiteY231" fmla="*/ 485143 h 1764598"/>
                <a:gd name="connsiteX232" fmla="*/ 2308370 w 4615322"/>
                <a:gd name="connsiteY232" fmla="*/ 498773 h 1764598"/>
                <a:gd name="connsiteX233" fmla="*/ 2315186 w 4615322"/>
                <a:gd name="connsiteY233" fmla="*/ 480003 h 1764598"/>
                <a:gd name="connsiteX234" fmla="*/ 2340324 w 4615322"/>
                <a:gd name="connsiteY234" fmla="*/ 466820 h 1764598"/>
                <a:gd name="connsiteX235" fmla="*/ 2369932 w 4615322"/>
                <a:gd name="connsiteY235" fmla="*/ 457546 h 1764598"/>
                <a:gd name="connsiteX236" fmla="*/ 2391495 w 4615322"/>
                <a:gd name="connsiteY236" fmla="*/ 443134 h 1764598"/>
                <a:gd name="connsiteX237" fmla="*/ 2419426 w 4615322"/>
                <a:gd name="connsiteY237" fmla="*/ 425928 h 1764598"/>
                <a:gd name="connsiteX238" fmla="*/ 2465792 w 4615322"/>
                <a:gd name="connsiteY238" fmla="*/ 407158 h 1764598"/>
                <a:gd name="connsiteX239" fmla="*/ 2478529 w 4615322"/>
                <a:gd name="connsiteY239" fmla="*/ 392745 h 1764598"/>
                <a:gd name="connsiteX240" fmla="*/ 2511376 w 4615322"/>
                <a:gd name="connsiteY240" fmla="*/ 380009 h 1764598"/>
                <a:gd name="connsiteX241" fmla="*/ 2523778 w 4615322"/>
                <a:gd name="connsiteY241" fmla="*/ 363585 h 1764598"/>
                <a:gd name="connsiteX242" fmla="*/ 2511712 w 4615322"/>
                <a:gd name="connsiteY242" fmla="*/ 354423 h 1764598"/>
                <a:gd name="connsiteX243" fmla="*/ 2525342 w 4615322"/>
                <a:gd name="connsiteY243" fmla="*/ 349619 h 1764598"/>
                <a:gd name="connsiteX244" fmla="*/ 2518527 w 4615322"/>
                <a:gd name="connsiteY244" fmla="*/ 337218 h 1764598"/>
                <a:gd name="connsiteX245" fmla="*/ 2516180 w 4615322"/>
                <a:gd name="connsiteY245" fmla="*/ 324034 h 1764598"/>
                <a:gd name="connsiteX246" fmla="*/ 2498528 w 4615322"/>
                <a:gd name="connsiteY246" fmla="*/ 320794 h 1764598"/>
                <a:gd name="connsiteX247" fmla="*/ 2492941 w 4615322"/>
                <a:gd name="connsiteY247" fmla="*/ 298784 h 1764598"/>
                <a:gd name="connsiteX248" fmla="*/ 2469367 w 4615322"/>
                <a:gd name="connsiteY248" fmla="*/ 299566 h 1764598"/>
                <a:gd name="connsiteX249" fmla="*/ 2430263 w 4615322"/>
                <a:gd name="connsiteY249" fmla="*/ 290404 h 1764598"/>
                <a:gd name="connsiteX250" fmla="*/ 2413504 w 4615322"/>
                <a:gd name="connsiteY250" fmla="*/ 288840 h 1764598"/>
                <a:gd name="connsiteX251" fmla="*/ 2380322 w 4615322"/>
                <a:gd name="connsiteY251" fmla="*/ 289622 h 1764598"/>
                <a:gd name="connsiteX252" fmla="*/ 2362781 w 4615322"/>
                <a:gd name="connsiteY252" fmla="*/ 299566 h 1764598"/>
                <a:gd name="connsiteX253" fmla="*/ 2328816 w 4615322"/>
                <a:gd name="connsiteY253" fmla="*/ 302806 h 1764598"/>
                <a:gd name="connsiteX254" fmla="*/ 2348480 w 4615322"/>
                <a:gd name="connsiteY254" fmla="*/ 277668 h 1764598"/>
                <a:gd name="connsiteX255" fmla="*/ 2304125 w 4615322"/>
                <a:gd name="connsiteY255" fmla="*/ 274539 h 1764598"/>
                <a:gd name="connsiteX256" fmla="*/ 2272171 w 4615322"/>
                <a:gd name="connsiteY256" fmla="*/ 269735 h 1764598"/>
                <a:gd name="connsiteX257" fmla="*/ 2280103 w 4615322"/>
                <a:gd name="connsiteY257" fmla="*/ 266495 h 1764598"/>
                <a:gd name="connsiteX258" fmla="*/ 2305242 w 4615322"/>
                <a:gd name="connsiteY258" fmla="*/ 256887 h 1764598"/>
                <a:gd name="connsiteX259" fmla="*/ 2308482 w 4615322"/>
                <a:gd name="connsiteY259" fmla="*/ 246496 h 1764598"/>
                <a:gd name="connsiteX260" fmla="*/ 2285690 w 4615322"/>
                <a:gd name="connsiteY260" fmla="*/ 240910 h 1764598"/>
                <a:gd name="connsiteX261" fmla="*/ 2257312 w 4615322"/>
                <a:gd name="connsiteY261" fmla="*/ 233759 h 1764598"/>
                <a:gd name="connsiteX262" fmla="*/ 2221671 w 4615322"/>
                <a:gd name="connsiteY262" fmla="*/ 241357 h 1764598"/>
                <a:gd name="connsiteX263" fmla="*/ 2191728 w 4615322"/>
                <a:gd name="connsiteY263" fmla="*/ 263702 h 1764598"/>
                <a:gd name="connsiteX264" fmla="*/ 2173405 w 4615322"/>
                <a:gd name="connsiteY264" fmla="*/ 287276 h 1764598"/>
                <a:gd name="connsiteX265" fmla="*/ 2178656 w 4615322"/>
                <a:gd name="connsiteY265" fmla="*/ 298896 h 1764598"/>
                <a:gd name="connsiteX266" fmla="*/ 2163462 w 4615322"/>
                <a:gd name="connsiteY266" fmla="*/ 303700 h 1764598"/>
                <a:gd name="connsiteX267" fmla="*/ 2122346 w 4615322"/>
                <a:gd name="connsiteY267" fmla="*/ 309286 h 1764598"/>
                <a:gd name="connsiteX268" fmla="*/ 2139999 w 4615322"/>
                <a:gd name="connsiteY268" fmla="*/ 322917 h 1764598"/>
                <a:gd name="connsiteX269" fmla="*/ 2119553 w 4615322"/>
                <a:gd name="connsiteY269" fmla="*/ 318894 h 1764598"/>
                <a:gd name="connsiteX270" fmla="*/ 2095979 w 4615322"/>
                <a:gd name="connsiteY270" fmla="*/ 324034 h 1764598"/>
                <a:gd name="connsiteX271" fmla="*/ 2078326 w 4615322"/>
                <a:gd name="connsiteY271" fmla="*/ 327609 h 1764598"/>
                <a:gd name="connsiteX272" fmla="*/ 2060785 w 4615322"/>
                <a:gd name="connsiteY272" fmla="*/ 328838 h 1764598"/>
                <a:gd name="connsiteX273" fmla="*/ 2068383 w 4615322"/>
                <a:gd name="connsiteY273" fmla="*/ 313643 h 1764598"/>
                <a:gd name="connsiteX274" fmla="*/ 2042798 w 4615322"/>
                <a:gd name="connsiteY274" fmla="*/ 320459 h 1764598"/>
                <a:gd name="connsiteX275" fmla="*/ 2024810 w 4615322"/>
                <a:gd name="connsiteY275" fmla="*/ 317665 h 1764598"/>
                <a:gd name="connsiteX276" fmla="*/ 2007269 w 4615322"/>
                <a:gd name="connsiteY276" fmla="*/ 326492 h 1764598"/>
                <a:gd name="connsiteX277" fmla="*/ 1981236 w 4615322"/>
                <a:gd name="connsiteY277" fmla="*/ 328838 h 1764598"/>
                <a:gd name="connsiteX278" fmla="*/ 1997660 w 4615322"/>
                <a:gd name="connsiteY278" fmla="*/ 340011 h 1764598"/>
                <a:gd name="connsiteX279" fmla="*/ 1952858 w 4615322"/>
                <a:gd name="connsiteY279" fmla="*/ 346826 h 1764598"/>
                <a:gd name="connsiteX280" fmla="*/ 1918893 w 4615322"/>
                <a:gd name="connsiteY280" fmla="*/ 351630 h 1764598"/>
                <a:gd name="connsiteX281" fmla="*/ 1893755 w 4615322"/>
                <a:gd name="connsiteY281" fmla="*/ 363585 h 1764598"/>
                <a:gd name="connsiteX282" fmla="*/ 1868170 w 4615322"/>
                <a:gd name="connsiteY282" fmla="*/ 373975 h 1764598"/>
                <a:gd name="connsiteX283" fmla="*/ 1847389 w 4615322"/>
                <a:gd name="connsiteY283" fmla="*/ 376768 h 1764598"/>
                <a:gd name="connsiteX284" fmla="*/ 1836551 w 4615322"/>
                <a:gd name="connsiteY284" fmla="*/ 380344 h 1764598"/>
                <a:gd name="connsiteX285" fmla="*/ 1832529 w 4615322"/>
                <a:gd name="connsiteY285" fmla="*/ 386712 h 1764598"/>
                <a:gd name="connsiteX286" fmla="*/ 1822585 w 4615322"/>
                <a:gd name="connsiteY286" fmla="*/ 393527 h 1764598"/>
                <a:gd name="connsiteX287" fmla="*/ 1829736 w 4615322"/>
                <a:gd name="connsiteY287" fmla="*/ 403136 h 1764598"/>
                <a:gd name="connsiteX288" fmla="*/ 1806497 w 4615322"/>
                <a:gd name="connsiteY288" fmla="*/ 401907 h 1764598"/>
                <a:gd name="connsiteX289" fmla="*/ 1821245 w 4615322"/>
                <a:gd name="connsiteY289" fmla="*/ 410286 h 1764598"/>
                <a:gd name="connsiteX290" fmla="*/ 1833200 w 4615322"/>
                <a:gd name="connsiteY290" fmla="*/ 419448 h 1764598"/>
                <a:gd name="connsiteX291" fmla="*/ 1812865 w 4615322"/>
                <a:gd name="connsiteY291" fmla="*/ 420677 h 1764598"/>
                <a:gd name="connsiteX292" fmla="*/ 1823256 w 4615322"/>
                <a:gd name="connsiteY292" fmla="*/ 427827 h 1764598"/>
                <a:gd name="connsiteX293" fmla="*/ 1832083 w 4615322"/>
                <a:gd name="connsiteY293" fmla="*/ 437436 h 1764598"/>
                <a:gd name="connsiteX294" fmla="*/ 1833423 w 4615322"/>
                <a:gd name="connsiteY294" fmla="*/ 438776 h 1764598"/>
                <a:gd name="connsiteX295" fmla="*/ 1830518 w 4615322"/>
                <a:gd name="connsiteY295" fmla="*/ 450284 h 1764598"/>
                <a:gd name="connsiteX296" fmla="*/ 1822921 w 4615322"/>
                <a:gd name="connsiteY296" fmla="*/ 452742 h 1764598"/>
                <a:gd name="connsiteX297" fmla="*/ 1797336 w 4615322"/>
                <a:gd name="connsiteY297" fmla="*/ 451513 h 1764598"/>
                <a:gd name="connsiteX298" fmla="*/ 1784599 w 4615322"/>
                <a:gd name="connsiteY298" fmla="*/ 455870 h 1764598"/>
                <a:gd name="connsiteX299" fmla="*/ 1744601 w 4615322"/>
                <a:gd name="connsiteY299" fmla="*/ 457882 h 1764598"/>
                <a:gd name="connsiteX300" fmla="*/ 1674660 w 4615322"/>
                <a:gd name="connsiteY300" fmla="*/ 463915 h 1764598"/>
                <a:gd name="connsiteX301" fmla="*/ 1665499 w 4615322"/>
                <a:gd name="connsiteY301" fmla="*/ 490617 h 1764598"/>
                <a:gd name="connsiteX302" fmla="*/ 1665946 w 4615322"/>
                <a:gd name="connsiteY302" fmla="*/ 509834 h 1764598"/>
                <a:gd name="connsiteX303" fmla="*/ 1702704 w 4615322"/>
                <a:gd name="connsiteY303" fmla="*/ 529386 h 1764598"/>
                <a:gd name="connsiteX304" fmla="*/ 1718346 w 4615322"/>
                <a:gd name="connsiteY304" fmla="*/ 555753 h 1764598"/>
                <a:gd name="connsiteX305" fmla="*/ 1672315 w 4615322"/>
                <a:gd name="connsiteY305" fmla="*/ 541006 h 1764598"/>
                <a:gd name="connsiteX306" fmla="*/ 1610418 w 4615322"/>
                <a:gd name="connsiteY306" fmla="*/ 525029 h 1764598"/>
                <a:gd name="connsiteX307" fmla="*/ 1590866 w 4615322"/>
                <a:gd name="connsiteY307" fmla="*/ 515085 h 1764598"/>
                <a:gd name="connsiteX308" fmla="*/ 1573660 w 4615322"/>
                <a:gd name="connsiteY308" fmla="*/ 528716 h 1764598"/>
                <a:gd name="connsiteX309" fmla="*/ 1584833 w 4615322"/>
                <a:gd name="connsiteY309" fmla="*/ 532738 h 1764598"/>
                <a:gd name="connsiteX310" fmla="*/ 1599581 w 4615322"/>
                <a:gd name="connsiteY310" fmla="*/ 541564 h 1764598"/>
                <a:gd name="connsiteX311" fmla="*/ 1577236 w 4615322"/>
                <a:gd name="connsiteY311" fmla="*/ 545586 h 1764598"/>
                <a:gd name="connsiteX312" fmla="*/ 1548075 w 4615322"/>
                <a:gd name="connsiteY312" fmla="*/ 551620 h 1764598"/>
                <a:gd name="connsiteX313" fmla="*/ 1584051 w 4615322"/>
                <a:gd name="connsiteY313" fmla="*/ 579551 h 1764598"/>
                <a:gd name="connsiteX314" fmla="*/ 1608407 w 4615322"/>
                <a:gd name="connsiteY314" fmla="*/ 593070 h 1764598"/>
                <a:gd name="connsiteX315" fmla="*/ 1604385 w 4615322"/>
                <a:gd name="connsiteY315" fmla="*/ 601114 h 1764598"/>
                <a:gd name="connsiteX316" fmla="*/ 1573214 w 4615322"/>
                <a:gd name="connsiteY316" fmla="*/ 585137 h 1764598"/>
                <a:gd name="connsiteX317" fmla="*/ 1527294 w 4615322"/>
                <a:gd name="connsiteY317" fmla="*/ 581115 h 1764598"/>
                <a:gd name="connsiteX318" fmla="*/ 1525618 w 4615322"/>
                <a:gd name="connsiteY318" fmla="*/ 563574 h 1764598"/>
                <a:gd name="connsiteX319" fmla="*/ 1532098 w 4615322"/>
                <a:gd name="connsiteY319" fmla="*/ 536760 h 1764598"/>
                <a:gd name="connsiteX320" fmla="*/ 1520479 w 4615322"/>
                <a:gd name="connsiteY320" fmla="*/ 503131 h 1764598"/>
                <a:gd name="connsiteX321" fmla="*/ 1513328 w 4615322"/>
                <a:gd name="connsiteY321" fmla="*/ 513968 h 1764598"/>
                <a:gd name="connsiteX322" fmla="*/ 1506513 w 4615322"/>
                <a:gd name="connsiteY322" fmla="*/ 542346 h 1764598"/>
                <a:gd name="connsiteX323" fmla="*/ 1474112 w 4615322"/>
                <a:gd name="connsiteY323" fmla="*/ 559105 h 1764598"/>
                <a:gd name="connsiteX324" fmla="*/ 1463275 w 4615322"/>
                <a:gd name="connsiteY324" fmla="*/ 575864 h 1764598"/>
                <a:gd name="connsiteX325" fmla="*/ 1494111 w 4615322"/>
                <a:gd name="connsiteY325" fmla="*/ 613069 h 1764598"/>
                <a:gd name="connsiteX326" fmla="*/ 1478135 w 4615322"/>
                <a:gd name="connsiteY326" fmla="*/ 658653 h 1764598"/>
                <a:gd name="connsiteX327" fmla="*/ 1479364 w 4615322"/>
                <a:gd name="connsiteY327" fmla="*/ 685803 h 1764598"/>
                <a:gd name="connsiteX328" fmla="*/ 1500144 w 4615322"/>
                <a:gd name="connsiteY328" fmla="*/ 689378 h 1764598"/>
                <a:gd name="connsiteX329" fmla="*/ 1531763 w 4615322"/>
                <a:gd name="connsiteY329" fmla="*/ 682562 h 1764598"/>
                <a:gd name="connsiteX330" fmla="*/ 1583715 w 4615322"/>
                <a:gd name="connsiteY330" fmla="*/ 700215 h 1764598"/>
                <a:gd name="connsiteX331" fmla="*/ 1593659 w 4615322"/>
                <a:gd name="connsiteY331" fmla="*/ 720996 h 1764598"/>
                <a:gd name="connsiteX332" fmla="*/ 1581258 w 4615322"/>
                <a:gd name="connsiteY332" fmla="*/ 740995 h 1764598"/>
                <a:gd name="connsiteX333" fmla="*/ 1612429 w 4615322"/>
                <a:gd name="connsiteY333" fmla="*/ 761776 h 1764598"/>
                <a:gd name="connsiteX334" fmla="*/ 1582040 w 4615322"/>
                <a:gd name="connsiteY334" fmla="*/ 759318 h 1764598"/>
                <a:gd name="connsiteX335" fmla="*/ 1569638 w 4615322"/>
                <a:gd name="connsiteY335" fmla="*/ 742112 h 1764598"/>
                <a:gd name="connsiteX336" fmla="*/ 1576342 w 4615322"/>
                <a:gd name="connsiteY336" fmla="*/ 722449 h 1764598"/>
                <a:gd name="connsiteX337" fmla="*/ 1562823 w 4615322"/>
                <a:gd name="connsiteY337" fmla="*/ 705243 h 1764598"/>
                <a:gd name="connsiteX338" fmla="*/ 1545617 w 4615322"/>
                <a:gd name="connsiteY338" fmla="*/ 694070 h 1764598"/>
                <a:gd name="connsiteX339" fmla="*/ 1504055 w 4615322"/>
                <a:gd name="connsiteY339" fmla="*/ 705243 h 1764598"/>
                <a:gd name="connsiteX340" fmla="*/ 1509642 w 4615322"/>
                <a:gd name="connsiteY340" fmla="*/ 742783 h 1764598"/>
                <a:gd name="connsiteX341" fmla="*/ 1487185 w 4615322"/>
                <a:gd name="connsiteY341" fmla="*/ 774736 h 1764598"/>
                <a:gd name="connsiteX342" fmla="*/ 1466850 w 4615322"/>
                <a:gd name="connsiteY342" fmla="*/ 792724 h 1764598"/>
                <a:gd name="connsiteX343" fmla="*/ 1442047 w 4615322"/>
                <a:gd name="connsiteY343" fmla="*/ 814287 h 1764598"/>
                <a:gd name="connsiteX344" fmla="*/ 1417691 w 4615322"/>
                <a:gd name="connsiteY344" fmla="*/ 814287 h 1764598"/>
                <a:gd name="connsiteX345" fmla="*/ 1386519 w 4615322"/>
                <a:gd name="connsiteY345" fmla="*/ 816634 h 1764598"/>
                <a:gd name="connsiteX346" fmla="*/ 1364956 w 4615322"/>
                <a:gd name="connsiteY346" fmla="*/ 809818 h 1764598"/>
                <a:gd name="connsiteX347" fmla="*/ 1351773 w 4615322"/>
                <a:gd name="connsiteY347" fmla="*/ 798199 h 1764598"/>
                <a:gd name="connsiteX348" fmla="*/ 1366185 w 4615322"/>
                <a:gd name="connsiteY348" fmla="*/ 801774 h 1764598"/>
                <a:gd name="connsiteX349" fmla="*/ 1381715 w 4615322"/>
                <a:gd name="connsiteY349" fmla="*/ 800210 h 1764598"/>
                <a:gd name="connsiteX350" fmla="*/ 1397356 w 4615322"/>
                <a:gd name="connsiteY350" fmla="*/ 806578 h 1764598"/>
                <a:gd name="connsiteX351" fmla="*/ 1411322 w 4615322"/>
                <a:gd name="connsiteY351" fmla="*/ 801439 h 1764598"/>
                <a:gd name="connsiteX352" fmla="*/ 1417691 w 4615322"/>
                <a:gd name="connsiteY352" fmla="*/ 795070 h 1764598"/>
                <a:gd name="connsiteX353" fmla="*/ 1429645 w 4615322"/>
                <a:gd name="connsiteY353" fmla="*/ 785127 h 1764598"/>
                <a:gd name="connsiteX354" fmla="*/ 1438025 w 4615322"/>
                <a:gd name="connsiteY354" fmla="*/ 770714 h 1764598"/>
                <a:gd name="connsiteX355" fmla="*/ 1445175 w 4615322"/>
                <a:gd name="connsiteY355" fmla="*/ 761888 h 1764598"/>
                <a:gd name="connsiteX356" fmla="*/ 1458359 w 4615322"/>
                <a:gd name="connsiteY356" fmla="*/ 753062 h 1764598"/>
                <a:gd name="connsiteX357" fmla="*/ 1463163 w 4615322"/>
                <a:gd name="connsiteY357" fmla="*/ 740325 h 1764598"/>
                <a:gd name="connsiteX358" fmla="*/ 1470426 w 4615322"/>
                <a:gd name="connsiteY358" fmla="*/ 722337 h 1764598"/>
                <a:gd name="connsiteX359" fmla="*/ 1471208 w 4615322"/>
                <a:gd name="connsiteY359" fmla="*/ 712393 h 1764598"/>
                <a:gd name="connsiteX360" fmla="*/ 1449980 w 4615322"/>
                <a:gd name="connsiteY360" fmla="*/ 689154 h 1764598"/>
                <a:gd name="connsiteX361" fmla="*/ 1449197 w 4615322"/>
                <a:gd name="connsiteY361" fmla="*/ 661558 h 1764598"/>
                <a:gd name="connsiteX362" fmla="*/ 1448751 w 4615322"/>
                <a:gd name="connsiteY362" fmla="*/ 635973 h 1764598"/>
                <a:gd name="connsiteX363" fmla="*/ 1455566 w 4615322"/>
                <a:gd name="connsiteY363" fmla="*/ 607594 h 1764598"/>
                <a:gd name="connsiteX364" fmla="*/ 1433556 w 4615322"/>
                <a:gd name="connsiteY364" fmla="*/ 576870 h 1764598"/>
                <a:gd name="connsiteX365" fmla="*/ 1442382 w 4615322"/>
                <a:gd name="connsiteY365" fmla="*/ 556536 h 1764598"/>
                <a:gd name="connsiteX366" fmla="*/ 1454002 w 4615322"/>
                <a:gd name="connsiteY366" fmla="*/ 510504 h 1764598"/>
                <a:gd name="connsiteX367" fmla="*/ 1420372 w 4615322"/>
                <a:gd name="connsiteY367" fmla="*/ 499332 h 1764598"/>
                <a:gd name="connsiteX368" fmla="*/ 1368866 w 4615322"/>
                <a:gd name="connsiteY368" fmla="*/ 496986 h 1764598"/>
                <a:gd name="connsiteX369" fmla="*/ 1353672 w 4615322"/>
                <a:gd name="connsiteY369" fmla="*/ 512180 h 1764598"/>
                <a:gd name="connsiteX370" fmla="*/ 1335684 w 4615322"/>
                <a:gd name="connsiteY370" fmla="*/ 550614 h 1764598"/>
                <a:gd name="connsiteX371" fmla="*/ 1299708 w 4615322"/>
                <a:gd name="connsiteY371" fmla="*/ 578210 h 1764598"/>
                <a:gd name="connsiteX372" fmla="*/ 1288535 w 4615322"/>
                <a:gd name="connsiteY372" fmla="*/ 601785 h 1764598"/>
                <a:gd name="connsiteX373" fmla="*/ 1303730 w 4615322"/>
                <a:gd name="connsiteY373" fmla="*/ 605360 h 1764598"/>
                <a:gd name="connsiteX374" fmla="*/ 1300490 w 4615322"/>
                <a:gd name="connsiteY374" fmla="*/ 626923 h 1764598"/>
                <a:gd name="connsiteX375" fmla="*/ 1298926 w 4615322"/>
                <a:gd name="connsiteY375" fmla="*/ 639660 h 1764598"/>
                <a:gd name="connsiteX376" fmla="*/ 1289764 w 4615322"/>
                <a:gd name="connsiteY376" fmla="*/ 658094 h 1764598"/>
                <a:gd name="connsiteX377" fmla="*/ 1321718 w 4615322"/>
                <a:gd name="connsiteY377" fmla="*/ 670049 h 1764598"/>
                <a:gd name="connsiteX378" fmla="*/ 1333338 w 4615322"/>
                <a:gd name="connsiteY378" fmla="*/ 692059 h 1764598"/>
                <a:gd name="connsiteX379" fmla="*/ 1349650 w 4615322"/>
                <a:gd name="connsiteY379" fmla="*/ 700439 h 1764598"/>
                <a:gd name="connsiteX380" fmla="*/ 1332891 w 4615322"/>
                <a:gd name="connsiteY380" fmla="*/ 727253 h 1764598"/>
                <a:gd name="connsiteX381" fmla="*/ 1300155 w 4615322"/>
                <a:gd name="connsiteY381" fmla="*/ 701332 h 1764598"/>
                <a:gd name="connsiteX382" fmla="*/ 1256582 w 4615322"/>
                <a:gd name="connsiteY382" fmla="*/ 682562 h 1764598"/>
                <a:gd name="connsiteX383" fmla="*/ 1220606 w 4615322"/>
                <a:gd name="connsiteY383" fmla="*/ 667703 h 1764598"/>
                <a:gd name="connsiteX384" fmla="*/ 1170665 w 4615322"/>
                <a:gd name="connsiteY384" fmla="*/ 654519 h 1764598"/>
                <a:gd name="connsiteX385" fmla="*/ 1121505 w 4615322"/>
                <a:gd name="connsiteY385" fmla="*/ 650162 h 1764598"/>
                <a:gd name="connsiteX386" fmla="*/ 1101506 w 4615322"/>
                <a:gd name="connsiteY386" fmla="*/ 635414 h 1764598"/>
                <a:gd name="connsiteX387" fmla="*/ 1068771 w 4615322"/>
                <a:gd name="connsiteY387" fmla="*/ 624577 h 1764598"/>
                <a:gd name="connsiteX388" fmla="*/ 1076368 w 4615322"/>
                <a:gd name="connsiteY388" fmla="*/ 646922 h 1764598"/>
                <a:gd name="connsiteX389" fmla="*/ 1096367 w 4615322"/>
                <a:gd name="connsiteY389" fmla="*/ 654854 h 1764598"/>
                <a:gd name="connsiteX390" fmla="*/ 1113573 w 4615322"/>
                <a:gd name="connsiteY390" fmla="*/ 667256 h 1764598"/>
                <a:gd name="connsiteX391" fmla="*/ 1125974 w 4615322"/>
                <a:gd name="connsiteY391" fmla="*/ 689713 h 1764598"/>
                <a:gd name="connsiteX392" fmla="*/ 1117595 w 4615322"/>
                <a:gd name="connsiteY392" fmla="*/ 704461 h 1764598"/>
                <a:gd name="connsiteX393" fmla="*/ 1099160 w 4615322"/>
                <a:gd name="connsiteY393" fmla="*/ 713622 h 1764598"/>
                <a:gd name="connsiteX394" fmla="*/ 1085194 w 4615322"/>
                <a:gd name="connsiteY394" fmla="*/ 719209 h 1764598"/>
                <a:gd name="connsiteX395" fmla="*/ 1085194 w 4615322"/>
                <a:gd name="connsiteY395" fmla="*/ 703232 h 1764598"/>
                <a:gd name="connsiteX396" fmla="*/ 1068771 w 4615322"/>
                <a:gd name="connsiteY396" fmla="*/ 690830 h 1764598"/>
                <a:gd name="connsiteX397" fmla="*/ 1027208 w 4615322"/>
                <a:gd name="connsiteY397" fmla="*/ 711611 h 1764598"/>
                <a:gd name="connsiteX398" fmla="*/ 981625 w 4615322"/>
                <a:gd name="connsiteY398" fmla="*/ 711611 h 1764598"/>
                <a:gd name="connsiteX399" fmla="*/ 956486 w 4615322"/>
                <a:gd name="connsiteY399" fmla="*/ 730046 h 1764598"/>
                <a:gd name="connsiteX400" fmla="*/ 920063 w 4615322"/>
                <a:gd name="connsiteY400" fmla="*/ 727253 h 1764598"/>
                <a:gd name="connsiteX401" fmla="*/ 926879 w 4615322"/>
                <a:gd name="connsiteY401" fmla="*/ 720102 h 1764598"/>
                <a:gd name="connsiteX402" fmla="*/ 933247 w 4615322"/>
                <a:gd name="connsiteY402" fmla="*/ 712170 h 1764598"/>
                <a:gd name="connsiteX403" fmla="*/ 939280 w 4615322"/>
                <a:gd name="connsiteY403" fmla="*/ 693735 h 1764598"/>
                <a:gd name="connsiteX404" fmla="*/ 902522 w 4615322"/>
                <a:gd name="connsiteY404" fmla="*/ 704572 h 1764598"/>
                <a:gd name="connsiteX405" fmla="*/ 897383 w 4615322"/>
                <a:gd name="connsiteY405" fmla="*/ 719767 h 1764598"/>
                <a:gd name="connsiteX406" fmla="*/ 885428 w 4615322"/>
                <a:gd name="connsiteY406" fmla="*/ 712617 h 1764598"/>
                <a:gd name="connsiteX407" fmla="*/ 823532 w 4615322"/>
                <a:gd name="connsiteY407" fmla="*/ 730940 h 1764598"/>
                <a:gd name="connsiteX408" fmla="*/ 797500 w 4615322"/>
                <a:gd name="connsiteY408" fmla="*/ 746917 h 1764598"/>
                <a:gd name="connsiteX409" fmla="*/ 767893 w 4615322"/>
                <a:gd name="connsiteY409" fmla="*/ 756190 h 1764598"/>
                <a:gd name="connsiteX410" fmla="*/ 761859 w 4615322"/>
                <a:gd name="connsiteY410" fmla="*/ 784568 h 1764598"/>
                <a:gd name="connsiteX411" fmla="*/ 715828 w 4615322"/>
                <a:gd name="connsiteY411" fmla="*/ 790601 h 1764598"/>
                <a:gd name="connsiteX412" fmla="*/ 694265 w 4615322"/>
                <a:gd name="connsiteY412" fmla="*/ 770267 h 1764598"/>
                <a:gd name="connsiteX413" fmla="*/ 693483 w 4615322"/>
                <a:gd name="connsiteY413" fmla="*/ 753062 h 1764598"/>
                <a:gd name="connsiteX414" fmla="*/ 712253 w 4615322"/>
                <a:gd name="connsiteY414" fmla="*/ 745911 h 1764598"/>
                <a:gd name="connsiteX415" fmla="*/ 736274 w 4615322"/>
                <a:gd name="connsiteY415" fmla="*/ 744682 h 1764598"/>
                <a:gd name="connsiteX416" fmla="*/ 719851 w 4615322"/>
                <a:gd name="connsiteY416" fmla="*/ 718762 h 1764598"/>
                <a:gd name="connsiteX417" fmla="*/ 685439 w 4615322"/>
                <a:gd name="connsiteY417" fmla="*/ 709153 h 1764598"/>
                <a:gd name="connsiteX418" fmla="*/ 651921 w 4615322"/>
                <a:gd name="connsiteY418" fmla="*/ 705578 h 1764598"/>
                <a:gd name="connsiteX419" fmla="*/ 656725 w 4615322"/>
                <a:gd name="connsiteY419" fmla="*/ 715969 h 1764598"/>
                <a:gd name="connsiteX420" fmla="*/ 664658 w 4615322"/>
                <a:gd name="connsiteY420" fmla="*/ 734738 h 1764598"/>
                <a:gd name="connsiteX421" fmla="*/ 654268 w 4615322"/>
                <a:gd name="connsiteY421" fmla="*/ 764681 h 1764598"/>
                <a:gd name="connsiteX422" fmla="*/ 663094 w 4615322"/>
                <a:gd name="connsiteY422" fmla="*/ 774289 h 1764598"/>
                <a:gd name="connsiteX423" fmla="*/ 673037 w 4615322"/>
                <a:gd name="connsiteY423" fmla="*/ 798311 h 1764598"/>
                <a:gd name="connsiteX424" fmla="*/ 664658 w 4615322"/>
                <a:gd name="connsiteY424" fmla="*/ 819092 h 1764598"/>
                <a:gd name="connsiteX425" fmla="*/ 653038 w 4615322"/>
                <a:gd name="connsiteY425" fmla="*/ 818645 h 1764598"/>
                <a:gd name="connsiteX426" fmla="*/ 645106 w 4615322"/>
                <a:gd name="connsiteY426" fmla="*/ 810712 h 1764598"/>
                <a:gd name="connsiteX427" fmla="*/ 617956 w 4615322"/>
                <a:gd name="connsiteY427" fmla="*/ 805573 h 1764598"/>
                <a:gd name="connsiteX428" fmla="*/ 600750 w 4615322"/>
                <a:gd name="connsiteY428" fmla="*/ 813952 h 1764598"/>
                <a:gd name="connsiteX429" fmla="*/ 576729 w 4615322"/>
                <a:gd name="connsiteY429" fmla="*/ 824343 h 1764598"/>
                <a:gd name="connsiteX430" fmla="*/ 550697 w 4615322"/>
                <a:gd name="connsiteY430" fmla="*/ 843113 h 1764598"/>
                <a:gd name="connsiteX431" fmla="*/ 552261 w 4615322"/>
                <a:gd name="connsiteY431" fmla="*/ 866687 h 1764598"/>
                <a:gd name="connsiteX432" fmla="*/ 563434 w 4615322"/>
                <a:gd name="connsiteY432" fmla="*/ 887915 h 1764598"/>
                <a:gd name="connsiteX433" fmla="*/ 531034 w 4615322"/>
                <a:gd name="connsiteY433" fmla="*/ 885904 h 1764598"/>
                <a:gd name="connsiteX434" fmla="*/ 503102 w 4615322"/>
                <a:gd name="connsiteY434" fmla="*/ 879535 h 1764598"/>
                <a:gd name="connsiteX435" fmla="*/ 472377 w 4615322"/>
                <a:gd name="connsiteY435" fmla="*/ 861212 h 1764598"/>
                <a:gd name="connsiteX436" fmla="*/ 455954 w 4615322"/>
                <a:gd name="connsiteY436" fmla="*/ 876407 h 1764598"/>
                <a:gd name="connsiteX437" fmla="*/ 463998 w 4615322"/>
                <a:gd name="connsiteY437" fmla="*/ 892049 h 1764598"/>
                <a:gd name="connsiteX438" fmla="*/ 490365 w 4615322"/>
                <a:gd name="connsiteY438" fmla="*/ 901210 h 1764598"/>
                <a:gd name="connsiteX439" fmla="*/ 492823 w 4615322"/>
                <a:gd name="connsiteY439" fmla="*/ 917634 h 1764598"/>
                <a:gd name="connsiteX440" fmla="*/ 472489 w 4615322"/>
                <a:gd name="connsiteY440" fmla="*/ 920762 h 1764598"/>
                <a:gd name="connsiteX441" fmla="*/ 451261 w 4615322"/>
                <a:gd name="connsiteY441" fmla="*/ 914394 h 1764598"/>
                <a:gd name="connsiteX442" fmla="*/ 426458 w 4615322"/>
                <a:gd name="connsiteY442" fmla="*/ 900428 h 1764598"/>
                <a:gd name="connsiteX443" fmla="*/ 412492 w 4615322"/>
                <a:gd name="connsiteY443" fmla="*/ 884786 h 1764598"/>
                <a:gd name="connsiteX444" fmla="*/ 406124 w 4615322"/>
                <a:gd name="connsiteY444" fmla="*/ 865234 h 1764598"/>
                <a:gd name="connsiteX445" fmla="*/ 406906 w 4615322"/>
                <a:gd name="connsiteY445" fmla="*/ 847693 h 1764598"/>
                <a:gd name="connsiteX446" fmla="*/ 408917 w 4615322"/>
                <a:gd name="connsiteY446" fmla="*/ 830488 h 1764598"/>
                <a:gd name="connsiteX447" fmla="*/ 388136 w 4615322"/>
                <a:gd name="connsiteY447" fmla="*/ 815293 h 1764598"/>
                <a:gd name="connsiteX448" fmla="*/ 371824 w 4615322"/>
                <a:gd name="connsiteY448" fmla="*/ 803338 h 1764598"/>
                <a:gd name="connsiteX449" fmla="*/ 345457 w 4615322"/>
                <a:gd name="connsiteY449" fmla="*/ 781328 h 1764598"/>
                <a:gd name="connsiteX450" fmla="*/ 335848 w 4615322"/>
                <a:gd name="connsiteY450" fmla="*/ 772502 h 1764598"/>
                <a:gd name="connsiteX451" fmla="*/ 357411 w 4615322"/>
                <a:gd name="connsiteY451" fmla="*/ 780434 h 1764598"/>
                <a:gd name="connsiteX452" fmla="*/ 394951 w 4615322"/>
                <a:gd name="connsiteY452" fmla="*/ 796411 h 1764598"/>
                <a:gd name="connsiteX453" fmla="*/ 442100 w 4615322"/>
                <a:gd name="connsiteY453" fmla="*/ 811159 h 1764598"/>
                <a:gd name="connsiteX454" fmla="*/ 505225 w 4615322"/>
                <a:gd name="connsiteY454" fmla="*/ 821550 h 1764598"/>
                <a:gd name="connsiteX455" fmla="*/ 583545 w 4615322"/>
                <a:gd name="connsiteY455" fmla="*/ 787138 h 1764598"/>
                <a:gd name="connsiteX456" fmla="*/ 581198 w 4615322"/>
                <a:gd name="connsiteY456" fmla="*/ 755184 h 1764598"/>
                <a:gd name="connsiteX457" fmla="*/ 565669 w 4615322"/>
                <a:gd name="connsiteY457" fmla="*/ 743230 h 1764598"/>
                <a:gd name="connsiteX458" fmla="*/ 543212 w 4615322"/>
                <a:gd name="connsiteY458" fmla="*/ 729599 h 1764598"/>
                <a:gd name="connsiteX459" fmla="*/ 520866 w 4615322"/>
                <a:gd name="connsiteY459" fmla="*/ 717197 h 1764598"/>
                <a:gd name="connsiteX460" fmla="*/ 481315 w 4615322"/>
                <a:gd name="connsiteY460" fmla="*/ 697199 h 1764598"/>
                <a:gd name="connsiteX461" fmla="*/ 418190 w 4615322"/>
                <a:gd name="connsiteY461" fmla="*/ 672395 h 1764598"/>
                <a:gd name="connsiteX462" fmla="*/ 404224 w 4615322"/>
                <a:gd name="connsiteY462" fmla="*/ 670831 h 1764598"/>
                <a:gd name="connsiteX463" fmla="*/ 384672 w 4615322"/>
                <a:gd name="connsiteY463" fmla="*/ 670384 h 1764598"/>
                <a:gd name="connsiteX464" fmla="*/ 359869 w 4615322"/>
                <a:gd name="connsiteY464" fmla="*/ 668820 h 1764598"/>
                <a:gd name="connsiteX465" fmla="*/ 344675 w 4615322"/>
                <a:gd name="connsiteY465" fmla="*/ 659994 h 1764598"/>
                <a:gd name="connsiteX466" fmla="*/ 364673 w 4615322"/>
                <a:gd name="connsiteY466" fmla="*/ 653625 h 1764598"/>
                <a:gd name="connsiteX467" fmla="*/ 346686 w 4615322"/>
                <a:gd name="connsiteY467" fmla="*/ 646475 h 1764598"/>
                <a:gd name="connsiteX468" fmla="*/ 327469 w 4615322"/>
                <a:gd name="connsiteY468" fmla="*/ 650050 h 1764598"/>
                <a:gd name="connsiteX469" fmla="*/ 311045 w 4615322"/>
                <a:gd name="connsiteY469" fmla="*/ 649268 h 1764598"/>
                <a:gd name="connsiteX470" fmla="*/ 309257 w 4615322"/>
                <a:gd name="connsiteY470" fmla="*/ 647927 h 1764598"/>
                <a:gd name="connsiteX471" fmla="*/ 295515 w 4615322"/>
                <a:gd name="connsiteY471" fmla="*/ 657648 h 1764598"/>
                <a:gd name="connsiteX472" fmla="*/ 273170 w 4615322"/>
                <a:gd name="connsiteY472" fmla="*/ 668038 h 1764598"/>
                <a:gd name="connsiteX473" fmla="*/ 254735 w 4615322"/>
                <a:gd name="connsiteY473" fmla="*/ 684015 h 1764598"/>
                <a:gd name="connsiteX474" fmla="*/ 244345 w 4615322"/>
                <a:gd name="connsiteY474" fmla="*/ 691947 h 1764598"/>
                <a:gd name="connsiteX475" fmla="*/ 240323 w 4615322"/>
                <a:gd name="connsiteY475" fmla="*/ 706360 h 1764598"/>
                <a:gd name="connsiteX476" fmla="*/ 244345 w 4615322"/>
                <a:gd name="connsiteY476" fmla="*/ 721555 h 1764598"/>
                <a:gd name="connsiteX477" fmla="*/ 261104 w 4615322"/>
                <a:gd name="connsiteY477" fmla="*/ 731163 h 1764598"/>
                <a:gd name="connsiteX478" fmla="*/ 280320 w 4615322"/>
                <a:gd name="connsiteY478" fmla="*/ 751162 h 1764598"/>
                <a:gd name="connsiteX479" fmla="*/ 263562 w 4615322"/>
                <a:gd name="connsiteY479" fmla="*/ 771161 h 1764598"/>
                <a:gd name="connsiteX480" fmla="*/ 255517 w 4615322"/>
                <a:gd name="connsiteY480" fmla="*/ 787138 h 1764598"/>
                <a:gd name="connsiteX481" fmla="*/ 281103 w 4615322"/>
                <a:gd name="connsiteY481" fmla="*/ 827918 h 1764598"/>
                <a:gd name="connsiteX482" fmla="*/ 272276 w 4615322"/>
                <a:gd name="connsiteY482" fmla="*/ 843895 h 1764598"/>
                <a:gd name="connsiteX483" fmla="*/ 276298 w 4615322"/>
                <a:gd name="connsiteY483" fmla="*/ 864676 h 1764598"/>
                <a:gd name="connsiteX484" fmla="*/ 269930 w 4615322"/>
                <a:gd name="connsiteY484" fmla="*/ 872608 h 1764598"/>
                <a:gd name="connsiteX485" fmla="*/ 283449 w 4615322"/>
                <a:gd name="connsiteY485" fmla="*/ 881435 h 1764598"/>
                <a:gd name="connsiteX486" fmla="*/ 279427 w 4615322"/>
                <a:gd name="connsiteY486" fmla="*/ 895065 h 1764598"/>
                <a:gd name="connsiteX487" fmla="*/ 293839 w 4615322"/>
                <a:gd name="connsiteY487" fmla="*/ 909478 h 1764598"/>
                <a:gd name="connsiteX488" fmla="*/ 277080 w 4615322"/>
                <a:gd name="connsiteY488" fmla="*/ 924673 h 1764598"/>
                <a:gd name="connsiteX489" fmla="*/ 311492 w 4615322"/>
                <a:gd name="connsiteY489" fmla="*/ 951040 h 1764598"/>
                <a:gd name="connsiteX490" fmla="*/ 318754 w 4615322"/>
                <a:gd name="connsiteY490" fmla="*/ 972603 h 1764598"/>
                <a:gd name="connsiteX491" fmla="*/ 278756 w 4615322"/>
                <a:gd name="connsiteY491" fmla="*/ 1010925 h 1764598"/>
                <a:gd name="connsiteX492" fmla="*/ 237194 w 4615322"/>
                <a:gd name="connsiteY492" fmla="*/ 1044443 h 1764598"/>
                <a:gd name="connsiteX493" fmla="*/ 224346 w 4615322"/>
                <a:gd name="connsiteY493" fmla="*/ 1060867 h 1764598"/>
                <a:gd name="connsiteX494" fmla="*/ 235630 w 4615322"/>
                <a:gd name="connsiteY494" fmla="*/ 1056844 h 1764598"/>
                <a:gd name="connsiteX495" fmla="*/ 252836 w 4615322"/>
                <a:gd name="connsiteY495" fmla="*/ 1074385 h 1764598"/>
                <a:gd name="connsiteX496" fmla="*/ 276410 w 4615322"/>
                <a:gd name="connsiteY496" fmla="*/ 1079637 h 1764598"/>
                <a:gd name="connsiteX497" fmla="*/ 263673 w 4615322"/>
                <a:gd name="connsiteY497" fmla="*/ 1083212 h 1764598"/>
                <a:gd name="connsiteX498" fmla="*/ 237641 w 4615322"/>
                <a:gd name="connsiteY498" fmla="*/ 1092038 h 1764598"/>
                <a:gd name="connsiteX499" fmla="*/ 224346 w 4615322"/>
                <a:gd name="connsiteY499" fmla="*/ 1102429 h 1764598"/>
                <a:gd name="connsiteX500" fmla="*/ 218871 w 4615322"/>
                <a:gd name="connsiteY500" fmla="*/ 1120193 h 1764598"/>
                <a:gd name="connsiteX501" fmla="*/ 209821 w 4615322"/>
                <a:gd name="connsiteY501" fmla="*/ 1133935 h 1764598"/>
                <a:gd name="connsiteX502" fmla="*/ 211609 w 4615322"/>
                <a:gd name="connsiteY502" fmla="*/ 1149577 h 1764598"/>
                <a:gd name="connsiteX503" fmla="*/ 217642 w 4615322"/>
                <a:gd name="connsiteY503" fmla="*/ 1163990 h 1764598"/>
                <a:gd name="connsiteX504" fmla="*/ 210380 w 4615322"/>
                <a:gd name="connsiteY504" fmla="*/ 1172928 h 1764598"/>
                <a:gd name="connsiteX505" fmla="*/ 213955 w 4615322"/>
                <a:gd name="connsiteY505" fmla="*/ 1187340 h 1764598"/>
                <a:gd name="connsiteX506" fmla="*/ 216972 w 4615322"/>
                <a:gd name="connsiteY506" fmla="*/ 1202312 h 1764598"/>
                <a:gd name="connsiteX507" fmla="*/ 225351 w 4615322"/>
                <a:gd name="connsiteY507" fmla="*/ 1217953 h 1764598"/>
                <a:gd name="connsiteX508" fmla="*/ 232502 w 4615322"/>
                <a:gd name="connsiteY508" fmla="*/ 1236500 h 1764598"/>
                <a:gd name="connsiteX509" fmla="*/ 246914 w 4615322"/>
                <a:gd name="connsiteY509" fmla="*/ 1240634 h 1764598"/>
                <a:gd name="connsiteX510" fmla="*/ 260657 w 4615322"/>
                <a:gd name="connsiteY510" fmla="*/ 1247225 h 1764598"/>
                <a:gd name="connsiteX511" fmla="*/ 275069 w 4615322"/>
                <a:gd name="connsiteY511" fmla="*/ 1247225 h 1764598"/>
                <a:gd name="connsiteX512" fmla="*/ 300208 w 4615322"/>
                <a:gd name="connsiteY512" fmla="*/ 1254376 h 1764598"/>
                <a:gd name="connsiteX513" fmla="*/ 302554 w 4615322"/>
                <a:gd name="connsiteY513" fmla="*/ 1272922 h 1764598"/>
                <a:gd name="connsiteX514" fmla="*/ 305571 w 4615322"/>
                <a:gd name="connsiteY514" fmla="*/ 1292139 h 1764598"/>
                <a:gd name="connsiteX515" fmla="*/ 318196 w 4615322"/>
                <a:gd name="connsiteY515" fmla="*/ 1308898 h 1764598"/>
                <a:gd name="connsiteX516" fmla="*/ 333837 w 4615322"/>
                <a:gd name="connsiteY516" fmla="*/ 1323869 h 1764598"/>
                <a:gd name="connsiteX517" fmla="*/ 348808 w 4615322"/>
                <a:gd name="connsiteY517" fmla="*/ 1337612 h 1764598"/>
                <a:gd name="connsiteX518" fmla="*/ 334955 w 4615322"/>
                <a:gd name="connsiteY518" fmla="*/ 1350237 h 1764598"/>
                <a:gd name="connsiteX519" fmla="*/ 315849 w 4615322"/>
                <a:gd name="connsiteY519" fmla="*/ 1347220 h 1764598"/>
                <a:gd name="connsiteX520" fmla="*/ 319983 w 4615322"/>
                <a:gd name="connsiteY520" fmla="*/ 1372359 h 1764598"/>
                <a:gd name="connsiteX521" fmla="*/ 331379 w 4615322"/>
                <a:gd name="connsiteY521" fmla="*/ 1386771 h 1764598"/>
                <a:gd name="connsiteX522" fmla="*/ 344004 w 4615322"/>
                <a:gd name="connsiteY522" fmla="*/ 1380179 h 1764598"/>
                <a:gd name="connsiteX523" fmla="*/ 361992 w 4615322"/>
                <a:gd name="connsiteY523" fmla="*/ 1379509 h 1764598"/>
                <a:gd name="connsiteX524" fmla="*/ 384225 w 4615322"/>
                <a:gd name="connsiteY524" fmla="*/ 1381855 h 1764598"/>
                <a:gd name="connsiteX525" fmla="*/ 387801 w 4615322"/>
                <a:gd name="connsiteY525" fmla="*/ 1402301 h 1764598"/>
                <a:gd name="connsiteX526" fmla="*/ 393834 w 4615322"/>
                <a:gd name="connsiteY526" fmla="*/ 1417272 h 1764598"/>
                <a:gd name="connsiteX527" fmla="*/ 413609 w 4615322"/>
                <a:gd name="connsiteY527" fmla="*/ 1422077 h 1764598"/>
                <a:gd name="connsiteX528" fmla="*/ 425564 w 4615322"/>
                <a:gd name="connsiteY528" fmla="*/ 1443081 h 1764598"/>
                <a:gd name="connsiteX529" fmla="*/ 435731 w 4615322"/>
                <a:gd name="connsiteY529" fmla="*/ 1448444 h 1764598"/>
                <a:gd name="connsiteX530" fmla="*/ 448915 w 4615322"/>
                <a:gd name="connsiteY530" fmla="*/ 1454477 h 1764598"/>
                <a:gd name="connsiteX531" fmla="*/ 462769 w 4615322"/>
                <a:gd name="connsiteY531" fmla="*/ 1453248 h 1764598"/>
                <a:gd name="connsiteX532" fmla="*/ 477740 w 4615322"/>
                <a:gd name="connsiteY532" fmla="*/ 1452019 h 1764598"/>
                <a:gd name="connsiteX533" fmla="*/ 489695 w 4615322"/>
                <a:gd name="connsiteY533" fmla="*/ 1466432 h 1764598"/>
                <a:gd name="connsiteX534" fmla="*/ 511928 w 4615322"/>
                <a:gd name="connsiteY534" fmla="*/ 1470007 h 1764598"/>
                <a:gd name="connsiteX535" fmla="*/ 534720 w 4615322"/>
                <a:gd name="connsiteY535" fmla="*/ 1476040 h 1764598"/>
                <a:gd name="connsiteX536" fmla="*/ 550250 w 4615322"/>
                <a:gd name="connsiteY536" fmla="*/ 1485649 h 1764598"/>
                <a:gd name="connsiteX537" fmla="*/ 542429 w 4615322"/>
                <a:gd name="connsiteY537" fmla="*/ 1497045 h 1764598"/>
                <a:gd name="connsiteX538" fmla="*/ 549021 w 4615322"/>
                <a:gd name="connsiteY538" fmla="*/ 1504865 h 1764598"/>
                <a:gd name="connsiteX539" fmla="*/ 539413 w 4615322"/>
                <a:gd name="connsiteY539" fmla="*/ 1511457 h 1764598"/>
                <a:gd name="connsiteX540" fmla="*/ 545334 w 4615322"/>
                <a:gd name="connsiteY540" fmla="*/ 1521624 h 1764598"/>
                <a:gd name="connsiteX541" fmla="*/ 540530 w 4615322"/>
                <a:gd name="connsiteY541" fmla="*/ 1537825 h 1764598"/>
                <a:gd name="connsiteX542" fmla="*/ 518297 w 4615322"/>
                <a:gd name="connsiteY542" fmla="*/ 1537266 h 1764598"/>
                <a:gd name="connsiteX543" fmla="*/ 497292 w 4615322"/>
                <a:gd name="connsiteY543" fmla="*/ 1551679 h 1764598"/>
                <a:gd name="connsiteX544" fmla="*/ 496734 w 4615322"/>
                <a:gd name="connsiteY544" fmla="*/ 1564527 h 1764598"/>
                <a:gd name="connsiteX545" fmla="*/ 524330 w 4615322"/>
                <a:gd name="connsiteY545" fmla="*/ 1563968 h 1764598"/>
                <a:gd name="connsiteX546" fmla="*/ 490812 w 4615322"/>
                <a:gd name="connsiteY546" fmla="*/ 1583520 h 1764598"/>
                <a:gd name="connsiteX547" fmla="*/ 501203 w 4615322"/>
                <a:gd name="connsiteY547" fmla="*/ 1598715 h 1764598"/>
                <a:gd name="connsiteX548" fmla="*/ 485226 w 4615322"/>
                <a:gd name="connsiteY548" fmla="*/ 1614245 h 1764598"/>
                <a:gd name="connsiteX549" fmla="*/ 470478 w 4615322"/>
                <a:gd name="connsiteY549" fmla="*/ 1625865 h 1764598"/>
                <a:gd name="connsiteX550" fmla="*/ 463328 w 4615322"/>
                <a:gd name="connsiteY550" fmla="*/ 1632233 h 1764598"/>
                <a:gd name="connsiteX551" fmla="*/ 484555 w 4615322"/>
                <a:gd name="connsiteY551" fmla="*/ 1649439 h 1764598"/>
                <a:gd name="connsiteX552" fmla="*/ 534944 w 4615322"/>
                <a:gd name="connsiteY552" fmla="*/ 1685862 h 1764598"/>
                <a:gd name="connsiteX553" fmla="*/ 541983 w 4615322"/>
                <a:gd name="connsiteY553" fmla="*/ 1691336 h 1764598"/>
                <a:gd name="connsiteX554" fmla="*/ 552150 w 4615322"/>
                <a:gd name="connsiteY554" fmla="*/ 1686644 h 1764598"/>
                <a:gd name="connsiteX555" fmla="*/ 584550 w 4615322"/>
                <a:gd name="connsiteY555" fmla="*/ 1696252 h 1764598"/>
                <a:gd name="connsiteX556" fmla="*/ 626559 w 4615322"/>
                <a:gd name="connsiteY556" fmla="*/ 1699827 h 1764598"/>
                <a:gd name="connsiteX557" fmla="*/ 643318 w 4615322"/>
                <a:gd name="connsiteY557" fmla="*/ 1710665 h 1764598"/>
                <a:gd name="connsiteX558" fmla="*/ 660077 w 4615322"/>
                <a:gd name="connsiteY558" fmla="*/ 1719044 h 1764598"/>
                <a:gd name="connsiteX559" fmla="*/ 687674 w 4615322"/>
                <a:gd name="connsiteY559" fmla="*/ 1715469 h 1764598"/>
                <a:gd name="connsiteX560" fmla="*/ 697282 w 4615322"/>
                <a:gd name="connsiteY560" fmla="*/ 1719044 h 1764598"/>
                <a:gd name="connsiteX561" fmla="*/ 705661 w 4615322"/>
                <a:gd name="connsiteY561" fmla="*/ 1735803 h 1764598"/>
                <a:gd name="connsiteX562" fmla="*/ 730800 w 4615322"/>
                <a:gd name="connsiteY562" fmla="*/ 1747758 h 1764598"/>
                <a:gd name="connsiteX563" fmla="*/ 751246 w 4615322"/>
                <a:gd name="connsiteY563" fmla="*/ 1762170 h 1764598"/>
                <a:gd name="connsiteX564" fmla="*/ 763200 w 4615322"/>
                <a:gd name="connsiteY564" fmla="*/ 1762170 h 1764598"/>
                <a:gd name="connsiteX565" fmla="*/ 780630 w 4615322"/>
                <a:gd name="connsiteY565" fmla="*/ 1749322 h 1764598"/>
                <a:gd name="connsiteX566" fmla="*/ 749569 w 4615322"/>
                <a:gd name="connsiteY566" fmla="*/ 1702174 h 1764598"/>
                <a:gd name="connsiteX567" fmla="*/ 739179 w 4615322"/>
                <a:gd name="connsiteY567" fmla="*/ 1665416 h 1764598"/>
                <a:gd name="connsiteX568" fmla="*/ 752809 w 4615322"/>
                <a:gd name="connsiteY568" fmla="*/ 1626312 h 1764598"/>
                <a:gd name="connsiteX569" fmla="*/ 800740 w 4615322"/>
                <a:gd name="connsiteY569" fmla="*/ 1597151 h 1764598"/>
                <a:gd name="connsiteX570" fmla="*/ 791913 w 4615322"/>
                <a:gd name="connsiteY570" fmla="*/ 1592012 h 1764598"/>
                <a:gd name="connsiteX571" fmla="*/ 785880 w 4615322"/>
                <a:gd name="connsiteY571" fmla="*/ 1580057 h 1764598"/>
                <a:gd name="connsiteX572" fmla="*/ 782305 w 4615322"/>
                <a:gd name="connsiteY572" fmla="*/ 1563298 h 1764598"/>
                <a:gd name="connsiteX573" fmla="*/ 765546 w 4615322"/>
                <a:gd name="connsiteY573" fmla="*/ 1544081 h 1764598"/>
                <a:gd name="connsiteX574" fmla="*/ 746330 w 4615322"/>
                <a:gd name="connsiteY574" fmla="*/ 1545310 h 1764598"/>
                <a:gd name="connsiteX575" fmla="*/ 741526 w 4615322"/>
                <a:gd name="connsiteY575" fmla="*/ 1530898 h 1764598"/>
                <a:gd name="connsiteX576" fmla="*/ 725995 w 4615322"/>
                <a:gd name="connsiteY576" fmla="*/ 1520060 h 1764598"/>
                <a:gd name="connsiteX577" fmla="*/ 732028 w 4615322"/>
                <a:gd name="connsiteY577" fmla="*/ 1503301 h 1764598"/>
                <a:gd name="connsiteX578" fmla="*/ 741637 w 4615322"/>
                <a:gd name="connsiteY578" fmla="*/ 1494922 h 1764598"/>
                <a:gd name="connsiteX579" fmla="*/ 733257 w 4615322"/>
                <a:gd name="connsiteY579" fmla="*/ 1481738 h 1764598"/>
                <a:gd name="connsiteX580" fmla="*/ 747670 w 4615322"/>
                <a:gd name="connsiteY580" fmla="*/ 1464979 h 1764598"/>
                <a:gd name="connsiteX581" fmla="*/ 763200 w 4615322"/>
                <a:gd name="connsiteY581" fmla="*/ 1455371 h 1764598"/>
                <a:gd name="connsiteX582" fmla="*/ 784763 w 4615322"/>
                <a:gd name="connsiteY582" fmla="*/ 1473359 h 1764598"/>
                <a:gd name="connsiteX583" fmla="*/ 787109 w 4615322"/>
                <a:gd name="connsiteY583" fmla="*/ 1456600 h 1764598"/>
                <a:gd name="connsiteX584" fmla="*/ 794372 w 4615322"/>
                <a:gd name="connsiteY584" fmla="*/ 1442187 h 1764598"/>
                <a:gd name="connsiteX585" fmla="*/ 808784 w 4615322"/>
                <a:gd name="connsiteY585" fmla="*/ 1429004 h 1764598"/>
                <a:gd name="connsiteX586" fmla="*/ 837610 w 4615322"/>
                <a:gd name="connsiteY586" fmla="*/ 1415820 h 1764598"/>
                <a:gd name="connsiteX587" fmla="*/ 857944 w 4615322"/>
                <a:gd name="connsiteY587" fmla="*/ 1409787 h 1764598"/>
                <a:gd name="connsiteX588" fmla="*/ 872356 w 4615322"/>
                <a:gd name="connsiteY588" fmla="*/ 1409787 h 1764598"/>
                <a:gd name="connsiteX589" fmla="*/ 891573 w 4615322"/>
                <a:gd name="connsiteY589" fmla="*/ 1409787 h 1764598"/>
                <a:gd name="connsiteX590" fmla="*/ 922745 w 4615322"/>
                <a:gd name="connsiteY590" fmla="*/ 1419395 h 1764598"/>
                <a:gd name="connsiteX591" fmla="*/ 945537 w 4615322"/>
                <a:gd name="connsiteY591" fmla="*/ 1438612 h 1764598"/>
                <a:gd name="connsiteX592" fmla="*/ 952799 w 4615322"/>
                <a:gd name="connsiteY592" fmla="*/ 1442187 h 1764598"/>
                <a:gd name="connsiteX593" fmla="*/ 968329 w 4615322"/>
                <a:gd name="connsiteY593" fmla="*/ 1442187 h 1764598"/>
                <a:gd name="connsiteX594" fmla="*/ 993467 w 4615322"/>
                <a:gd name="connsiteY594" fmla="*/ 1439729 h 1764598"/>
                <a:gd name="connsiteX595" fmla="*/ 1019835 w 4615322"/>
                <a:gd name="connsiteY595" fmla="*/ 1431350 h 1764598"/>
                <a:gd name="connsiteX596" fmla="*/ 1035477 w 4615322"/>
                <a:gd name="connsiteY596" fmla="*/ 1432579 h 1764598"/>
                <a:gd name="connsiteX597" fmla="*/ 1061844 w 4615322"/>
                <a:gd name="connsiteY597" fmla="*/ 1433696 h 1764598"/>
                <a:gd name="connsiteX598" fmla="*/ 1079831 w 4615322"/>
                <a:gd name="connsiteY598" fmla="*/ 1442076 h 1764598"/>
                <a:gd name="connsiteX599" fmla="*/ 1093015 w 4615322"/>
                <a:gd name="connsiteY599" fmla="*/ 1450455 h 1764598"/>
                <a:gd name="connsiteX600" fmla="*/ 1102623 w 4615322"/>
                <a:gd name="connsiteY600" fmla="*/ 1437271 h 1764598"/>
                <a:gd name="connsiteX601" fmla="*/ 1122957 w 4615322"/>
                <a:gd name="connsiteY601" fmla="*/ 1445651 h 1764598"/>
                <a:gd name="connsiteX602" fmla="*/ 1139716 w 4615322"/>
                <a:gd name="connsiteY602" fmla="*/ 1436042 h 1764598"/>
                <a:gd name="connsiteX603" fmla="*/ 1132566 w 4615322"/>
                <a:gd name="connsiteY603" fmla="*/ 1416825 h 1764598"/>
                <a:gd name="connsiteX604" fmla="*/ 1113349 w 4615322"/>
                <a:gd name="connsiteY604" fmla="*/ 1410792 h 1764598"/>
                <a:gd name="connsiteX605" fmla="*/ 1106087 w 4615322"/>
                <a:gd name="connsiteY605" fmla="*/ 1396380 h 1764598"/>
                <a:gd name="connsiteX606" fmla="*/ 1122846 w 4615322"/>
                <a:gd name="connsiteY606" fmla="*/ 1381967 h 1764598"/>
                <a:gd name="connsiteX607" fmla="*/ 1127650 w 4615322"/>
                <a:gd name="connsiteY607" fmla="*/ 1362750 h 1764598"/>
                <a:gd name="connsiteX608" fmla="*/ 1156475 w 4615322"/>
                <a:gd name="connsiteY608" fmla="*/ 1357946 h 1764598"/>
                <a:gd name="connsiteX609" fmla="*/ 1132566 w 4615322"/>
                <a:gd name="connsiteY609" fmla="*/ 1345991 h 1764598"/>
                <a:gd name="connsiteX610" fmla="*/ 1131337 w 4615322"/>
                <a:gd name="connsiteY610" fmla="*/ 1323199 h 1764598"/>
                <a:gd name="connsiteX611" fmla="*/ 1154129 w 4615322"/>
                <a:gd name="connsiteY611" fmla="*/ 1321970 h 1764598"/>
                <a:gd name="connsiteX612" fmla="*/ 1186530 w 4615322"/>
                <a:gd name="connsiteY612" fmla="*/ 1318395 h 1764598"/>
                <a:gd name="connsiteX613" fmla="*/ 1227310 w 4615322"/>
                <a:gd name="connsiteY613" fmla="*/ 1310015 h 1764598"/>
                <a:gd name="connsiteX614" fmla="*/ 1254906 w 4615322"/>
                <a:gd name="connsiteY614" fmla="*/ 1301636 h 1764598"/>
                <a:gd name="connsiteX615" fmla="*/ 1293340 w 4615322"/>
                <a:gd name="connsiteY615" fmla="*/ 1294374 h 1764598"/>
                <a:gd name="connsiteX616" fmla="*/ 1332891 w 4615322"/>
                <a:gd name="connsiteY616" fmla="*/ 1281190 h 1764598"/>
                <a:gd name="connsiteX617" fmla="*/ 1366409 w 4615322"/>
                <a:gd name="connsiteY617" fmla="*/ 1273369 h 1764598"/>
                <a:gd name="connsiteX618" fmla="*/ 1387413 w 4615322"/>
                <a:gd name="connsiteY618" fmla="*/ 1276386 h 1764598"/>
                <a:gd name="connsiteX619" fmla="*/ 1404731 w 4615322"/>
                <a:gd name="connsiteY619" fmla="*/ 1287223 h 1764598"/>
                <a:gd name="connsiteX620" fmla="*/ 1409535 w 4615322"/>
                <a:gd name="connsiteY620" fmla="*/ 1306440 h 1764598"/>
                <a:gd name="connsiteX621" fmla="*/ 1406518 w 4615322"/>
                <a:gd name="connsiteY621" fmla="*/ 1317836 h 1764598"/>
                <a:gd name="connsiteX622" fmla="*/ 1431098 w 4615322"/>
                <a:gd name="connsiteY622" fmla="*/ 1313591 h 1764598"/>
                <a:gd name="connsiteX623" fmla="*/ 1441265 w 4615322"/>
                <a:gd name="connsiteY623" fmla="*/ 1320183 h 1764598"/>
                <a:gd name="connsiteX624" fmla="*/ 1449086 w 4615322"/>
                <a:gd name="connsiteY624" fmla="*/ 1321970 h 1764598"/>
                <a:gd name="connsiteX625" fmla="*/ 1461711 w 4615322"/>
                <a:gd name="connsiteY625" fmla="*/ 1323758 h 1764598"/>
                <a:gd name="connsiteX626" fmla="*/ 1476124 w 4615322"/>
                <a:gd name="connsiteY626" fmla="*/ 1325545 h 1764598"/>
                <a:gd name="connsiteX627" fmla="*/ 1466515 w 4615322"/>
                <a:gd name="connsiteY627" fmla="*/ 1342863 h 1764598"/>
                <a:gd name="connsiteX628" fmla="*/ 1486961 w 4615322"/>
                <a:gd name="connsiteY628" fmla="*/ 1338059 h 1764598"/>
                <a:gd name="connsiteX629" fmla="*/ 1516345 w 4615322"/>
                <a:gd name="connsiteY629" fmla="*/ 1326104 h 1764598"/>
                <a:gd name="connsiteX630" fmla="*/ 1540925 w 4615322"/>
                <a:gd name="connsiteY630" fmla="*/ 1312250 h 1764598"/>
                <a:gd name="connsiteX631" fmla="*/ 1558912 w 4615322"/>
                <a:gd name="connsiteY631" fmla="*/ 1314038 h 1764598"/>
                <a:gd name="connsiteX632" fmla="*/ 1566733 w 4615322"/>
                <a:gd name="connsiteY632" fmla="*/ 1334372 h 1764598"/>
                <a:gd name="connsiteX633" fmla="*/ 1616452 w 4615322"/>
                <a:gd name="connsiteY633" fmla="*/ 1393140 h 1764598"/>
                <a:gd name="connsiteX634" fmla="*/ 1644606 w 4615322"/>
                <a:gd name="connsiteY634" fmla="*/ 1441740 h 1764598"/>
                <a:gd name="connsiteX635" fmla="*/ 1660248 w 4615322"/>
                <a:gd name="connsiteY635" fmla="*/ 1424423 h 1764598"/>
                <a:gd name="connsiteX636" fmla="*/ 1681252 w 4615322"/>
                <a:gd name="connsiteY636" fmla="*/ 1439394 h 1764598"/>
                <a:gd name="connsiteX637" fmla="*/ 1707620 w 4615322"/>
                <a:gd name="connsiteY637" fmla="*/ 1443528 h 1764598"/>
                <a:gd name="connsiteX638" fmla="*/ 1734545 w 4615322"/>
                <a:gd name="connsiteY638" fmla="*/ 1435819 h 1764598"/>
                <a:gd name="connsiteX639" fmla="*/ 1751975 w 4615322"/>
                <a:gd name="connsiteY639" fmla="*/ 1450232 h 1764598"/>
                <a:gd name="connsiteX640" fmla="*/ 1768734 w 4615322"/>
                <a:gd name="connsiteY640" fmla="*/ 1464086 h 1764598"/>
                <a:gd name="connsiteX641" fmla="*/ 1774543 w 4615322"/>
                <a:gd name="connsiteY641" fmla="*/ 1474253 h 1764598"/>
                <a:gd name="connsiteX642" fmla="*/ 1788062 w 4615322"/>
                <a:gd name="connsiteY642" fmla="*/ 1485425 h 1764598"/>
                <a:gd name="connsiteX643" fmla="*/ 1809626 w 4615322"/>
                <a:gd name="connsiteY643" fmla="*/ 1481403 h 1764598"/>
                <a:gd name="connsiteX644" fmla="*/ 1819234 w 4615322"/>
                <a:gd name="connsiteY644" fmla="*/ 1482185 h 1764598"/>
                <a:gd name="connsiteX645" fmla="*/ 1832083 w 4615322"/>
                <a:gd name="connsiteY645" fmla="*/ 1496598 h 1764598"/>
                <a:gd name="connsiteX646" fmla="*/ 1847277 w 4615322"/>
                <a:gd name="connsiteY646" fmla="*/ 1496598 h 1764598"/>
                <a:gd name="connsiteX647" fmla="*/ 1865600 w 4615322"/>
                <a:gd name="connsiteY647" fmla="*/ 1489447 h 1764598"/>
                <a:gd name="connsiteX648" fmla="*/ 1890403 w 4615322"/>
                <a:gd name="connsiteY648" fmla="*/ 1478275 h 1764598"/>
                <a:gd name="connsiteX649" fmla="*/ 1911185 w 4615322"/>
                <a:gd name="connsiteY649" fmla="*/ 1466320 h 1764598"/>
                <a:gd name="connsiteX650" fmla="*/ 1928725 w 4615322"/>
                <a:gd name="connsiteY650" fmla="*/ 1454365 h 1764598"/>
                <a:gd name="connsiteX651" fmla="*/ 1947160 w 4615322"/>
                <a:gd name="connsiteY651" fmla="*/ 1446321 h 1764598"/>
                <a:gd name="connsiteX652" fmla="*/ 1966377 w 4615322"/>
                <a:gd name="connsiteY652" fmla="*/ 1443081 h 1764598"/>
                <a:gd name="connsiteX653" fmla="*/ 2003917 w 4615322"/>
                <a:gd name="connsiteY653" fmla="*/ 1449449 h 1764598"/>
                <a:gd name="connsiteX654" fmla="*/ 2012743 w 4615322"/>
                <a:gd name="connsiteY654" fmla="*/ 1464644 h 1764598"/>
                <a:gd name="connsiteX655" fmla="*/ 2035088 w 4615322"/>
                <a:gd name="connsiteY655" fmla="*/ 1473471 h 1764598"/>
                <a:gd name="connsiteX656" fmla="*/ 2056651 w 4615322"/>
                <a:gd name="connsiteY656" fmla="*/ 1471795 h 1764598"/>
                <a:gd name="connsiteX657" fmla="*/ 2075869 w 4615322"/>
                <a:gd name="connsiteY657" fmla="*/ 1477381 h 1764598"/>
                <a:gd name="connsiteX658" fmla="*/ 2098326 w 4615322"/>
                <a:gd name="connsiteY658" fmla="*/ 1466208 h 1764598"/>
                <a:gd name="connsiteX659" fmla="*/ 2099107 w 4615322"/>
                <a:gd name="connsiteY659" fmla="*/ 1450232 h 1764598"/>
                <a:gd name="connsiteX660" fmla="*/ 2089499 w 4615322"/>
                <a:gd name="connsiteY660" fmla="*/ 1427886 h 1764598"/>
                <a:gd name="connsiteX661" fmla="*/ 2100672 w 4615322"/>
                <a:gd name="connsiteY661" fmla="*/ 1414256 h 1764598"/>
                <a:gd name="connsiteX662" fmla="*/ 2115085 w 4615322"/>
                <a:gd name="connsiteY662" fmla="*/ 1404647 h 1764598"/>
                <a:gd name="connsiteX663" fmla="*/ 2124693 w 4615322"/>
                <a:gd name="connsiteY663" fmla="*/ 1395821 h 1764598"/>
                <a:gd name="connsiteX664" fmla="*/ 2144692 w 4615322"/>
                <a:gd name="connsiteY664" fmla="*/ 1403865 h 1764598"/>
                <a:gd name="connsiteX665" fmla="*/ 2161451 w 4615322"/>
                <a:gd name="connsiteY665" fmla="*/ 1407887 h 1764598"/>
                <a:gd name="connsiteX666" fmla="*/ 2181449 w 4615322"/>
                <a:gd name="connsiteY666" fmla="*/ 1415820 h 1764598"/>
                <a:gd name="connsiteX667" fmla="*/ 2207817 w 4615322"/>
                <a:gd name="connsiteY667" fmla="*/ 1423864 h 1764598"/>
                <a:gd name="connsiteX668" fmla="*/ 2211057 w 4615322"/>
                <a:gd name="connsiteY668" fmla="*/ 1447103 h 1764598"/>
                <a:gd name="connsiteX669" fmla="*/ 2227816 w 4615322"/>
                <a:gd name="connsiteY669" fmla="*/ 1459840 h 1764598"/>
                <a:gd name="connsiteX670" fmla="*/ 2251837 w 4615322"/>
                <a:gd name="connsiteY670" fmla="*/ 1466990 h 1764598"/>
                <a:gd name="connsiteX671" fmla="*/ 2271054 w 4615322"/>
                <a:gd name="connsiteY671" fmla="*/ 1457382 h 1764598"/>
                <a:gd name="connsiteX672" fmla="*/ 2295857 w 4615322"/>
                <a:gd name="connsiteY672" fmla="*/ 1454254 h 1764598"/>
                <a:gd name="connsiteX673" fmla="*/ 2320660 w 4615322"/>
                <a:gd name="connsiteY673" fmla="*/ 1459840 h 1764598"/>
                <a:gd name="connsiteX674" fmla="*/ 2341441 w 4615322"/>
                <a:gd name="connsiteY674" fmla="*/ 1465426 h 1764598"/>
                <a:gd name="connsiteX675" fmla="*/ 2363786 w 4615322"/>
                <a:gd name="connsiteY675" fmla="*/ 1475817 h 1764598"/>
                <a:gd name="connsiteX676" fmla="*/ 2378199 w 4615322"/>
                <a:gd name="connsiteY676" fmla="*/ 1491011 h 1764598"/>
                <a:gd name="connsiteX677" fmla="*/ 2412610 w 4615322"/>
                <a:gd name="connsiteY677" fmla="*/ 1497380 h 1764598"/>
                <a:gd name="connsiteX678" fmla="*/ 2448586 w 4615322"/>
                <a:gd name="connsiteY678" fmla="*/ 1497380 h 1764598"/>
                <a:gd name="connsiteX679" fmla="*/ 2483780 w 4615322"/>
                <a:gd name="connsiteY679" fmla="*/ 1488553 h 1764598"/>
                <a:gd name="connsiteX680" fmla="*/ 2505343 w 4615322"/>
                <a:gd name="connsiteY680" fmla="*/ 1480621 h 1764598"/>
                <a:gd name="connsiteX681" fmla="*/ 2526906 w 4615322"/>
                <a:gd name="connsiteY681" fmla="*/ 1466208 h 1764598"/>
                <a:gd name="connsiteX682" fmla="*/ 2560536 w 4615322"/>
                <a:gd name="connsiteY682" fmla="*/ 1467773 h 1764598"/>
                <a:gd name="connsiteX683" fmla="*/ 2583775 w 4615322"/>
                <a:gd name="connsiteY683" fmla="*/ 1472577 h 1764598"/>
                <a:gd name="connsiteX684" fmla="*/ 2609360 w 4615322"/>
                <a:gd name="connsiteY684" fmla="*/ 1478945 h 1764598"/>
                <a:gd name="connsiteX685" fmla="*/ 2635727 w 4615322"/>
                <a:gd name="connsiteY685" fmla="*/ 1486096 h 1764598"/>
                <a:gd name="connsiteX686" fmla="*/ 2661312 w 4615322"/>
                <a:gd name="connsiteY686" fmla="*/ 1472465 h 1764598"/>
                <a:gd name="connsiteX687" fmla="*/ 2673267 w 4615322"/>
                <a:gd name="connsiteY687" fmla="*/ 1460510 h 1764598"/>
                <a:gd name="connsiteX688" fmla="*/ 2686116 w 4615322"/>
                <a:gd name="connsiteY688" fmla="*/ 1432579 h 1764598"/>
                <a:gd name="connsiteX689" fmla="*/ 2702875 w 4615322"/>
                <a:gd name="connsiteY689" fmla="*/ 1406994 h 1764598"/>
                <a:gd name="connsiteX690" fmla="*/ 2714830 w 4615322"/>
                <a:gd name="connsiteY690" fmla="*/ 1393363 h 1764598"/>
                <a:gd name="connsiteX691" fmla="*/ 2706897 w 4615322"/>
                <a:gd name="connsiteY691" fmla="*/ 1374146 h 1764598"/>
                <a:gd name="connsiteX692" fmla="*/ 2704550 w 4615322"/>
                <a:gd name="connsiteY692" fmla="*/ 1359733 h 1764598"/>
                <a:gd name="connsiteX693" fmla="*/ 2738962 w 4615322"/>
                <a:gd name="connsiteY693" fmla="*/ 1348561 h 1764598"/>
                <a:gd name="connsiteX694" fmla="*/ 2778960 w 4615322"/>
                <a:gd name="connsiteY694" fmla="*/ 1345321 h 1764598"/>
                <a:gd name="connsiteX695" fmla="*/ 2809349 w 4615322"/>
                <a:gd name="connsiteY695" fmla="*/ 1350125 h 1764598"/>
                <a:gd name="connsiteX696" fmla="*/ 2842085 w 4615322"/>
                <a:gd name="connsiteY696" fmla="*/ 1359733 h 1764598"/>
                <a:gd name="connsiteX697" fmla="*/ 2859626 w 4615322"/>
                <a:gd name="connsiteY697" fmla="*/ 1379732 h 1764598"/>
                <a:gd name="connsiteX698" fmla="*/ 2872363 w 4615322"/>
                <a:gd name="connsiteY698" fmla="*/ 1404536 h 1764598"/>
                <a:gd name="connsiteX699" fmla="*/ 2888340 w 4615322"/>
                <a:gd name="connsiteY699" fmla="*/ 1436489 h 1764598"/>
                <a:gd name="connsiteX700" fmla="*/ 2901971 w 4615322"/>
                <a:gd name="connsiteY700" fmla="*/ 1469225 h 1764598"/>
                <a:gd name="connsiteX701" fmla="*/ 2912361 w 4615322"/>
                <a:gd name="connsiteY701" fmla="*/ 1484420 h 1764598"/>
                <a:gd name="connsiteX702" fmla="*/ 2938840 w 4615322"/>
                <a:gd name="connsiteY702" fmla="*/ 1494028 h 1764598"/>
                <a:gd name="connsiteX703" fmla="*/ 2965989 w 4615322"/>
                <a:gd name="connsiteY703" fmla="*/ 1505983 h 1764598"/>
                <a:gd name="connsiteX704" fmla="*/ 2985206 w 4615322"/>
                <a:gd name="connsiteY704" fmla="*/ 1518831 h 1764598"/>
                <a:gd name="connsiteX705" fmla="*/ 2990792 w 4615322"/>
                <a:gd name="connsiteY705" fmla="*/ 1541959 h 1764598"/>
                <a:gd name="connsiteX706" fmla="*/ 3017160 w 4615322"/>
                <a:gd name="connsiteY706" fmla="*/ 1552349 h 1764598"/>
                <a:gd name="connsiteX707" fmla="*/ 3041181 w 4615322"/>
                <a:gd name="connsiteY707" fmla="*/ 1546763 h 1764598"/>
                <a:gd name="connsiteX708" fmla="*/ 3067548 w 4615322"/>
                <a:gd name="connsiteY708" fmla="*/ 1537154 h 1764598"/>
                <a:gd name="connsiteX709" fmla="*/ 3089223 w 4615322"/>
                <a:gd name="connsiteY709" fmla="*/ 1542741 h 1764598"/>
                <a:gd name="connsiteX710" fmla="*/ 3090005 w 4615322"/>
                <a:gd name="connsiteY710" fmla="*/ 1565086 h 1764598"/>
                <a:gd name="connsiteX711" fmla="*/ 3075592 w 4615322"/>
                <a:gd name="connsiteY711" fmla="*/ 1599497 h 1764598"/>
                <a:gd name="connsiteX712" fmla="*/ 3059616 w 4615322"/>
                <a:gd name="connsiteY712" fmla="*/ 1620278 h 1764598"/>
                <a:gd name="connsiteX713" fmla="*/ 3046767 w 4615322"/>
                <a:gd name="connsiteY713" fmla="*/ 1637819 h 1764598"/>
                <a:gd name="connsiteX714" fmla="*/ 3022746 w 4615322"/>
                <a:gd name="connsiteY714" fmla="*/ 1637819 h 1764598"/>
                <a:gd name="connsiteX715" fmla="*/ 3000401 w 4615322"/>
                <a:gd name="connsiteY715" fmla="*/ 1648210 h 1764598"/>
                <a:gd name="connsiteX716" fmla="*/ 2996378 w 4615322"/>
                <a:gd name="connsiteY716" fmla="*/ 1667427 h 1764598"/>
                <a:gd name="connsiteX717" fmla="*/ 2997943 w 4615322"/>
                <a:gd name="connsiteY717" fmla="*/ 1689772 h 1764598"/>
                <a:gd name="connsiteX718" fmla="*/ 2999842 w 4615322"/>
                <a:gd name="connsiteY718" fmla="*/ 1715581 h 1764598"/>
                <a:gd name="connsiteX719" fmla="*/ 3022299 w 4615322"/>
                <a:gd name="connsiteY719" fmla="*/ 1703291 h 1764598"/>
                <a:gd name="connsiteX720" fmla="*/ 3053471 w 4615322"/>
                <a:gd name="connsiteY720" fmla="*/ 1720832 h 1764598"/>
                <a:gd name="connsiteX721" fmla="*/ 3115814 w 4615322"/>
                <a:gd name="connsiteY721" fmla="*/ 1681728 h 1764598"/>
                <a:gd name="connsiteX722" fmla="*/ 3159834 w 4615322"/>
                <a:gd name="connsiteY722" fmla="*/ 1632904 h 1764598"/>
                <a:gd name="connsiteX723" fmla="*/ 3199385 w 4615322"/>
                <a:gd name="connsiteY723" fmla="*/ 1579722 h 1764598"/>
                <a:gd name="connsiteX724" fmla="*/ 3228210 w 4615322"/>
                <a:gd name="connsiteY724" fmla="*/ 1541288 h 1764598"/>
                <a:gd name="connsiteX725" fmla="*/ 3244969 w 4615322"/>
                <a:gd name="connsiteY725" fmla="*/ 1513692 h 1764598"/>
                <a:gd name="connsiteX726" fmla="*/ 3256589 w 4615322"/>
                <a:gd name="connsiteY726" fmla="*/ 1442522 h 1764598"/>
                <a:gd name="connsiteX727" fmla="*/ 3261728 w 4615322"/>
                <a:gd name="connsiteY727" fmla="*/ 1425764 h 1764598"/>
                <a:gd name="connsiteX728" fmla="*/ 3271671 w 4615322"/>
                <a:gd name="connsiteY728" fmla="*/ 1406547 h 1764598"/>
                <a:gd name="connsiteX729" fmla="*/ 3276029 w 4615322"/>
                <a:gd name="connsiteY729" fmla="*/ 1388559 h 1764598"/>
                <a:gd name="connsiteX730" fmla="*/ 3274465 w 4615322"/>
                <a:gd name="connsiteY730" fmla="*/ 1368225 h 1764598"/>
                <a:gd name="connsiteX731" fmla="*/ 3277593 w 4615322"/>
                <a:gd name="connsiteY731" fmla="*/ 1360292 h 1764598"/>
                <a:gd name="connsiteX732" fmla="*/ 3267649 w 4615322"/>
                <a:gd name="connsiteY732" fmla="*/ 1347109 h 1764598"/>
                <a:gd name="connsiteX733" fmla="*/ 3251225 w 4615322"/>
                <a:gd name="connsiteY733" fmla="*/ 1333478 h 1764598"/>
                <a:gd name="connsiteX734" fmla="*/ 3229998 w 4615322"/>
                <a:gd name="connsiteY734" fmla="*/ 1317501 h 1764598"/>
                <a:gd name="connsiteX735" fmla="*/ 3206759 w 4615322"/>
                <a:gd name="connsiteY735" fmla="*/ 1318283 h 1764598"/>
                <a:gd name="connsiteX736" fmla="*/ 3201620 w 4615322"/>
                <a:gd name="connsiteY736" fmla="*/ 1327445 h 1764598"/>
                <a:gd name="connsiteX737" fmla="*/ 3190000 w 4615322"/>
                <a:gd name="connsiteY737" fmla="*/ 1337835 h 1764598"/>
                <a:gd name="connsiteX738" fmla="*/ 3174805 w 4615322"/>
                <a:gd name="connsiteY738" fmla="*/ 1339064 h 1764598"/>
                <a:gd name="connsiteX739" fmla="*/ 3173576 w 4615322"/>
                <a:gd name="connsiteY739" fmla="*/ 1323087 h 1764598"/>
                <a:gd name="connsiteX740" fmla="*/ 3172794 w 4615322"/>
                <a:gd name="connsiteY740" fmla="*/ 1312250 h 1764598"/>
                <a:gd name="connsiteX741" fmla="*/ 3156035 w 4615322"/>
                <a:gd name="connsiteY741" fmla="*/ 1331467 h 1764598"/>
                <a:gd name="connsiteX742" fmla="*/ 3152795 w 4615322"/>
                <a:gd name="connsiteY742" fmla="*/ 1303870 h 1764598"/>
                <a:gd name="connsiteX743" fmla="*/ 3122070 w 4615322"/>
                <a:gd name="connsiteY743" fmla="*/ 1303088 h 1764598"/>
                <a:gd name="connsiteX744" fmla="*/ 3123300 w 4615322"/>
                <a:gd name="connsiteY744" fmla="*/ 1283089 h 1764598"/>
                <a:gd name="connsiteX745" fmla="*/ 3141287 w 4615322"/>
                <a:gd name="connsiteY745" fmla="*/ 1266331 h 1764598"/>
                <a:gd name="connsiteX746" fmla="*/ 3176034 w 4615322"/>
                <a:gd name="connsiteY746" fmla="*/ 1245996 h 1764598"/>
                <a:gd name="connsiteX747" fmla="*/ 3190894 w 4615322"/>
                <a:gd name="connsiteY747" fmla="*/ 1226444 h 1764598"/>
                <a:gd name="connsiteX748" fmla="*/ 3229662 w 4615322"/>
                <a:gd name="connsiteY748" fmla="*/ 1197284 h 1764598"/>
                <a:gd name="connsiteX749" fmla="*/ 3259270 w 4615322"/>
                <a:gd name="connsiteY749" fmla="*/ 1166894 h 1764598"/>
                <a:gd name="connsiteX750" fmla="*/ 3289212 w 4615322"/>
                <a:gd name="connsiteY750" fmla="*/ 1141756 h 1764598"/>
                <a:gd name="connsiteX751" fmla="*/ 3339936 w 4615322"/>
                <a:gd name="connsiteY751" fmla="*/ 1115389 h 1764598"/>
                <a:gd name="connsiteX752" fmla="*/ 3398704 w 4615322"/>
                <a:gd name="connsiteY752" fmla="*/ 1122651 h 1764598"/>
                <a:gd name="connsiteX753" fmla="*/ 3412669 w 4615322"/>
                <a:gd name="connsiteY753" fmla="*/ 1122204 h 1764598"/>
                <a:gd name="connsiteX754" fmla="*/ 3437808 w 4615322"/>
                <a:gd name="connsiteY754" fmla="*/ 1121757 h 1764598"/>
                <a:gd name="connsiteX755" fmla="*/ 3463728 w 4615322"/>
                <a:gd name="connsiteY755" fmla="*/ 1118182 h 1764598"/>
                <a:gd name="connsiteX756" fmla="*/ 3486074 w 4615322"/>
                <a:gd name="connsiteY756" fmla="*/ 1111814 h 1764598"/>
                <a:gd name="connsiteX757" fmla="*/ 3524061 w 4615322"/>
                <a:gd name="connsiteY757" fmla="*/ 1107456 h 1764598"/>
                <a:gd name="connsiteX758" fmla="*/ 3544395 w 4615322"/>
                <a:gd name="connsiteY758" fmla="*/ 1111478 h 1764598"/>
                <a:gd name="connsiteX759" fmla="*/ 3563165 w 4615322"/>
                <a:gd name="connsiteY759" fmla="*/ 1121087 h 1764598"/>
                <a:gd name="connsiteX760" fmla="*/ 3558361 w 4615322"/>
                <a:gd name="connsiteY760" fmla="*/ 1129466 h 1764598"/>
                <a:gd name="connsiteX761" fmla="*/ 3549534 w 4615322"/>
                <a:gd name="connsiteY761" fmla="*/ 1138740 h 1764598"/>
                <a:gd name="connsiteX762" fmla="*/ 3576683 w 4615322"/>
                <a:gd name="connsiteY762" fmla="*/ 1134717 h 1764598"/>
                <a:gd name="connsiteX763" fmla="*/ 3605062 w 4615322"/>
                <a:gd name="connsiteY763" fmla="*/ 1129913 h 1764598"/>
                <a:gd name="connsiteX764" fmla="*/ 3624278 w 4615322"/>
                <a:gd name="connsiteY764" fmla="*/ 1129466 h 1764598"/>
                <a:gd name="connsiteX765" fmla="*/ 3652322 w 4615322"/>
                <a:gd name="connsiteY765" fmla="*/ 1122651 h 1764598"/>
                <a:gd name="connsiteX766" fmla="*/ 3641485 w 4615322"/>
                <a:gd name="connsiteY766" fmla="*/ 1114272 h 1764598"/>
                <a:gd name="connsiteX767" fmla="*/ 3639473 w 4615322"/>
                <a:gd name="connsiteY767" fmla="*/ 1091479 h 1764598"/>
                <a:gd name="connsiteX768" fmla="*/ 3679024 w 4615322"/>
                <a:gd name="connsiteY768" fmla="*/ 1056286 h 1764598"/>
                <a:gd name="connsiteX769" fmla="*/ 3699023 w 4615322"/>
                <a:gd name="connsiteY769" fmla="*/ 1044666 h 1764598"/>
                <a:gd name="connsiteX770" fmla="*/ 3713436 w 4615322"/>
                <a:gd name="connsiteY770" fmla="*/ 1019863 h 1764598"/>
                <a:gd name="connsiteX771" fmla="*/ 3757791 w 4615322"/>
                <a:gd name="connsiteY771" fmla="*/ 1015841 h 1764598"/>
                <a:gd name="connsiteX772" fmla="*/ 3775779 w 4615322"/>
                <a:gd name="connsiteY772" fmla="*/ 1023438 h 1764598"/>
                <a:gd name="connsiteX773" fmla="*/ 3795331 w 4615322"/>
                <a:gd name="connsiteY773" fmla="*/ 1015841 h 1764598"/>
                <a:gd name="connsiteX774" fmla="*/ 3782147 w 4615322"/>
                <a:gd name="connsiteY774" fmla="*/ 1040979 h 1764598"/>
                <a:gd name="connsiteX775" fmla="*/ 3797342 w 4615322"/>
                <a:gd name="connsiteY775" fmla="*/ 1051370 h 1764598"/>
                <a:gd name="connsiteX776" fmla="*/ 3790192 w 4615322"/>
                <a:gd name="connsiteY776" fmla="*/ 1062542 h 1764598"/>
                <a:gd name="connsiteX777" fmla="*/ 3822928 w 4615322"/>
                <a:gd name="connsiteY777" fmla="*/ 1048130 h 1764598"/>
                <a:gd name="connsiteX778" fmla="*/ 3867730 w 4615322"/>
                <a:gd name="connsiteY778" fmla="*/ 1026902 h 1764598"/>
                <a:gd name="connsiteX779" fmla="*/ 3873316 w 4615322"/>
                <a:gd name="connsiteY779" fmla="*/ 1000535 h 1764598"/>
                <a:gd name="connsiteX780" fmla="*/ 3919682 w 4615322"/>
                <a:gd name="connsiteY780" fmla="*/ 984111 h 1764598"/>
                <a:gd name="connsiteX781" fmla="*/ 3919235 w 4615322"/>
                <a:gd name="connsiteY781" fmla="*/ 990479 h 1764598"/>
                <a:gd name="connsiteX782" fmla="*/ 3898901 w 4615322"/>
                <a:gd name="connsiteY782" fmla="*/ 1010813 h 1764598"/>
                <a:gd name="connsiteX783" fmla="*/ 3894544 w 4615322"/>
                <a:gd name="connsiteY783" fmla="*/ 1034052 h 1764598"/>
                <a:gd name="connsiteX784" fmla="*/ 3886500 w 4615322"/>
                <a:gd name="connsiteY784" fmla="*/ 1046007 h 1764598"/>
                <a:gd name="connsiteX785" fmla="*/ 3878567 w 4615322"/>
                <a:gd name="connsiteY785" fmla="*/ 1058409 h 1764598"/>
                <a:gd name="connsiteX786" fmla="*/ 3843038 w 4615322"/>
                <a:gd name="connsiteY786" fmla="*/ 1073938 h 1764598"/>
                <a:gd name="connsiteX787" fmla="*/ 3821028 w 4615322"/>
                <a:gd name="connsiteY787" fmla="*/ 1098295 h 1764598"/>
                <a:gd name="connsiteX788" fmla="*/ 3771087 w 4615322"/>
                <a:gd name="connsiteY788" fmla="*/ 1144214 h 1764598"/>
                <a:gd name="connsiteX789" fmla="*/ 3726732 w 4615322"/>
                <a:gd name="connsiteY789" fmla="*/ 1174492 h 1764598"/>
                <a:gd name="connsiteX790" fmla="*/ 3701593 w 4615322"/>
                <a:gd name="connsiteY790" fmla="*/ 1179743 h 1764598"/>
                <a:gd name="connsiteX791" fmla="*/ 3692432 w 4615322"/>
                <a:gd name="connsiteY791" fmla="*/ 1212479 h 1764598"/>
                <a:gd name="connsiteX792" fmla="*/ 3667628 w 4615322"/>
                <a:gd name="connsiteY792" fmla="*/ 1274487 h 1764598"/>
                <a:gd name="connsiteX793" fmla="*/ 3682376 w 4615322"/>
                <a:gd name="connsiteY793" fmla="*/ 1374370 h 1764598"/>
                <a:gd name="connsiteX794" fmla="*/ 3690756 w 4615322"/>
                <a:gd name="connsiteY794" fmla="*/ 1420289 h 1764598"/>
                <a:gd name="connsiteX795" fmla="*/ 3697906 w 4615322"/>
                <a:gd name="connsiteY795" fmla="*/ 1439841 h 1764598"/>
                <a:gd name="connsiteX796" fmla="*/ 3726284 w 4615322"/>
                <a:gd name="connsiteY796" fmla="*/ 1415485 h 1764598"/>
                <a:gd name="connsiteX797" fmla="*/ 3739915 w 4615322"/>
                <a:gd name="connsiteY797" fmla="*/ 1399955 h 1764598"/>
                <a:gd name="connsiteX798" fmla="*/ 3745948 w 4615322"/>
                <a:gd name="connsiteY798" fmla="*/ 1372359 h 1764598"/>
                <a:gd name="connsiteX799" fmla="*/ 3764383 w 4615322"/>
                <a:gd name="connsiteY799" fmla="*/ 1359957 h 1764598"/>
                <a:gd name="connsiteX800" fmla="*/ 3784382 w 4615322"/>
                <a:gd name="connsiteY800" fmla="*/ 1355935 h 1764598"/>
                <a:gd name="connsiteX801" fmla="*/ 3781924 w 4615322"/>
                <a:gd name="connsiteY801" fmla="*/ 1333143 h 1764598"/>
                <a:gd name="connsiteX802" fmla="*/ 3807956 w 4615322"/>
                <a:gd name="connsiteY802" fmla="*/ 1308340 h 1764598"/>
                <a:gd name="connsiteX803" fmla="*/ 3840357 w 4615322"/>
                <a:gd name="connsiteY803" fmla="*/ 1302753 h 1764598"/>
                <a:gd name="connsiteX804" fmla="*/ 3835553 w 4615322"/>
                <a:gd name="connsiteY804" fmla="*/ 1275939 h 1764598"/>
                <a:gd name="connsiteX805" fmla="*/ 3854769 w 4615322"/>
                <a:gd name="connsiteY805" fmla="*/ 1243092 h 1764598"/>
                <a:gd name="connsiteX806" fmla="*/ 3875550 w 4615322"/>
                <a:gd name="connsiteY806" fmla="*/ 1241863 h 1764598"/>
                <a:gd name="connsiteX807" fmla="*/ 3862702 w 4615322"/>
                <a:gd name="connsiteY807" fmla="*/ 1223875 h 1764598"/>
                <a:gd name="connsiteX808" fmla="*/ 3868288 w 4615322"/>
                <a:gd name="connsiteY808" fmla="*/ 1193485 h 1764598"/>
                <a:gd name="connsiteX809" fmla="*/ 3867506 w 4615322"/>
                <a:gd name="connsiteY809" fmla="*/ 1179073 h 1764598"/>
                <a:gd name="connsiteX810" fmla="*/ 3850301 w 4615322"/>
                <a:gd name="connsiteY810" fmla="*/ 1180302 h 1764598"/>
                <a:gd name="connsiteX811" fmla="*/ 3847060 w 4615322"/>
                <a:gd name="connsiteY811" fmla="*/ 1152370 h 1764598"/>
                <a:gd name="connsiteX812" fmla="*/ 3869853 w 4615322"/>
                <a:gd name="connsiteY812" fmla="*/ 1128461 h 1764598"/>
                <a:gd name="connsiteX813" fmla="*/ 3890186 w 4615322"/>
                <a:gd name="connsiteY813" fmla="*/ 1094496 h 1764598"/>
                <a:gd name="connsiteX814" fmla="*/ 3913761 w 4615322"/>
                <a:gd name="connsiteY814" fmla="*/ 1093267 h 1764598"/>
                <a:gd name="connsiteX815" fmla="*/ 3924151 w 4615322"/>
                <a:gd name="connsiteY815" fmla="*/ 1098071 h 1764598"/>
                <a:gd name="connsiteX816" fmla="*/ 3951301 w 4615322"/>
                <a:gd name="connsiteY816" fmla="*/ 1072151 h 1764598"/>
                <a:gd name="connsiteX817" fmla="*/ 3956887 w 4615322"/>
                <a:gd name="connsiteY817" fmla="*/ 1095725 h 1764598"/>
                <a:gd name="connsiteX818" fmla="*/ 3982025 w 4615322"/>
                <a:gd name="connsiteY818" fmla="*/ 1081312 h 1764598"/>
                <a:gd name="connsiteX819" fmla="*/ 4049619 w 4615322"/>
                <a:gd name="connsiteY819" fmla="*/ 1076061 h 1764598"/>
                <a:gd name="connsiteX820" fmla="*/ 4069618 w 4615322"/>
                <a:gd name="connsiteY820" fmla="*/ 1093267 h 1764598"/>
                <a:gd name="connsiteX821" fmla="*/ 4080791 w 4615322"/>
                <a:gd name="connsiteY821" fmla="*/ 1077290 h 1764598"/>
                <a:gd name="connsiteX822" fmla="*/ 4120007 w 4615322"/>
                <a:gd name="connsiteY822" fmla="*/ 1055280 h 1764598"/>
                <a:gd name="connsiteX823" fmla="*/ 4135983 w 4615322"/>
                <a:gd name="connsiteY823" fmla="*/ 1044443 h 1764598"/>
                <a:gd name="connsiteX824" fmla="*/ 4151513 w 4615322"/>
                <a:gd name="connsiteY824" fmla="*/ 1034052 h 1764598"/>
                <a:gd name="connsiteX825" fmla="*/ 4197098 w 4615322"/>
                <a:gd name="connsiteY825" fmla="*/ 1013718 h 1764598"/>
                <a:gd name="connsiteX826" fmla="*/ 4253407 w 4615322"/>
                <a:gd name="connsiteY826" fmla="*/ 986122 h 1764598"/>
                <a:gd name="connsiteX827" fmla="*/ 4264133 w 4615322"/>
                <a:gd name="connsiteY827" fmla="*/ 983664 h 1764598"/>
                <a:gd name="connsiteX828" fmla="*/ 4288155 w 4615322"/>
                <a:gd name="connsiteY828" fmla="*/ 989697 h 1764598"/>
                <a:gd name="connsiteX829" fmla="*/ 4317762 w 4615322"/>
                <a:gd name="connsiteY829" fmla="*/ 987351 h 1764598"/>
                <a:gd name="connsiteX830" fmla="*/ 4316980 w 4615322"/>
                <a:gd name="connsiteY830" fmla="*/ 965341 h 1764598"/>
                <a:gd name="connsiteX831" fmla="*/ 4301338 w 4615322"/>
                <a:gd name="connsiteY831" fmla="*/ 940538 h 1764598"/>
                <a:gd name="connsiteX832" fmla="*/ 4283015 w 4615322"/>
                <a:gd name="connsiteY832" fmla="*/ 914170 h 1764598"/>
                <a:gd name="connsiteX833" fmla="*/ 4266927 w 4615322"/>
                <a:gd name="connsiteY833" fmla="*/ 904227 h 1764598"/>
                <a:gd name="connsiteX834" fmla="*/ 4258547 w 4615322"/>
                <a:gd name="connsiteY834" fmla="*/ 895065 h 1764598"/>
                <a:gd name="connsiteX835" fmla="*/ 4235755 w 4615322"/>
                <a:gd name="connsiteY835" fmla="*/ 890261 h 1764598"/>
                <a:gd name="connsiteX836" fmla="*/ 4262569 w 4615322"/>
                <a:gd name="connsiteY836" fmla="*/ 882664 h 1764598"/>
                <a:gd name="connsiteX837" fmla="*/ 4276982 w 4615322"/>
                <a:gd name="connsiteY837" fmla="*/ 895847 h 1764598"/>
                <a:gd name="connsiteX838" fmla="*/ 4307707 w 4615322"/>
                <a:gd name="connsiteY838" fmla="*/ 893836 h 1764598"/>
                <a:gd name="connsiteX839" fmla="*/ 4343682 w 4615322"/>
                <a:gd name="connsiteY839" fmla="*/ 875401 h 1764598"/>
                <a:gd name="connsiteX840" fmla="*/ 4351280 w 4615322"/>
                <a:gd name="connsiteY840" fmla="*/ 861436 h 1764598"/>
                <a:gd name="connsiteX841" fmla="*/ 4346475 w 4615322"/>
                <a:gd name="connsiteY841" fmla="*/ 845459 h 1764598"/>
                <a:gd name="connsiteX842" fmla="*/ 4348486 w 4615322"/>
                <a:gd name="connsiteY842" fmla="*/ 832275 h 1764598"/>
                <a:gd name="connsiteX843" fmla="*/ 4358430 w 4615322"/>
                <a:gd name="connsiteY843" fmla="*/ 823449 h 1764598"/>
                <a:gd name="connsiteX844" fmla="*/ 4372843 w 4615322"/>
                <a:gd name="connsiteY844" fmla="*/ 822667 h 1764598"/>
                <a:gd name="connsiteX845" fmla="*/ 4369267 w 4615322"/>
                <a:gd name="connsiteY845" fmla="*/ 837079 h 1764598"/>
                <a:gd name="connsiteX846" fmla="*/ 4378876 w 4615322"/>
                <a:gd name="connsiteY846" fmla="*/ 855403 h 1764598"/>
                <a:gd name="connsiteX847" fmla="*/ 4406919 w 4615322"/>
                <a:gd name="connsiteY847" fmla="*/ 856185 h 1764598"/>
                <a:gd name="connsiteX848" fmla="*/ 4449263 w 4615322"/>
                <a:gd name="connsiteY848" fmla="*/ 870150 h 1764598"/>
                <a:gd name="connsiteX849" fmla="*/ 4468480 w 4615322"/>
                <a:gd name="connsiteY849" fmla="*/ 893389 h 1764598"/>
                <a:gd name="connsiteX850" fmla="*/ 4495294 w 4615322"/>
                <a:gd name="connsiteY850" fmla="*/ 902998 h 1764598"/>
                <a:gd name="connsiteX851" fmla="*/ 4509707 w 4615322"/>
                <a:gd name="connsiteY851" fmla="*/ 910595 h 1764598"/>
                <a:gd name="connsiteX852" fmla="*/ 4526019 w 4615322"/>
                <a:gd name="connsiteY852" fmla="*/ 912159 h 1764598"/>
                <a:gd name="connsiteX853" fmla="*/ 4540879 w 4615322"/>
                <a:gd name="connsiteY853" fmla="*/ 909031 h 1764598"/>
                <a:gd name="connsiteX854" fmla="*/ 4528924 w 4615322"/>
                <a:gd name="connsiteY854" fmla="*/ 894283 h 1764598"/>
                <a:gd name="connsiteX855" fmla="*/ 4542108 w 4615322"/>
                <a:gd name="connsiteY855" fmla="*/ 897523 h 1764598"/>
                <a:gd name="connsiteX856" fmla="*/ 4544901 w 4615322"/>
                <a:gd name="connsiteY856" fmla="*/ 884340 h 1764598"/>
                <a:gd name="connsiteX857" fmla="*/ 4540879 w 4615322"/>
                <a:gd name="connsiteY857" fmla="*/ 857637 h 1764598"/>
                <a:gd name="connsiteX858" fmla="*/ 4549258 w 4615322"/>
                <a:gd name="connsiteY858" fmla="*/ 854397 h 1764598"/>
                <a:gd name="connsiteX859" fmla="*/ 4579647 w 4615322"/>
                <a:gd name="connsiteY859" fmla="*/ 860765 h 1764598"/>
                <a:gd name="connsiteX860" fmla="*/ 4573279 w 4615322"/>
                <a:gd name="connsiteY860" fmla="*/ 853168 h 1764598"/>
                <a:gd name="connsiteX861" fmla="*/ 4579313 w 4615322"/>
                <a:gd name="connsiteY861" fmla="*/ 850822 h 1764598"/>
                <a:gd name="connsiteX862" fmla="*/ 4594060 w 4615322"/>
                <a:gd name="connsiteY862" fmla="*/ 852386 h 1764598"/>
                <a:gd name="connsiteX863" fmla="*/ 4608026 w 4615322"/>
                <a:gd name="connsiteY863" fmla="*/ 837638 h 1764598"/>
                <a:gd name="connsiteX864" fmla="*/ 4610484 w 4615322"/>
                <a:gd name="connsiteY864" fmla="*/ 831605 h 1764598"/>
                <a:gd name="connsiteX865" fmla="*/ 2381551 w 4615322"/>
                <a:gd name="connsiteY865" fmla="*/ 1355935 h 1764598"/>
                <a:gd name="connsiteX866" fmla="*/ 2313175 w 4615322"/>
                <a:gd name="connsiteY866" fmla="*/ 1397944 h 1764598"/>
                <a:gd name="connsiteX867" fmla="*/ 2253178 w 4615322"/>
                <a:gd name="connsiteY867" fmla="*/ 1415932 h 1764598"/>
                <a:gd name="connsiteX868" fmla="*/ 2304795 w 4615322"/>
                <a:gd name="connsiteY868" fmla="*/ 1383531 h 1764598"/>
                <a:gd name="connsiteX869" fmla="*/ 2376747 w 4615322"/>
                <a:gd name="connsiteY869" fmla="*/ 1315155 h 1764598"/>
                <a:gd name="connsiteX870" fmla="*/ 2411493 w 4615322"/>
                <a:gd name="connsiteY870" fmla="*/ 1260074 h 1764598"/>
                <a:gd name="connsiteX871" fmla="*/ 2381551 w 4615322"/>
                <a:gd name="connsiteY871" fmla="*/ 1355935 h 1764598"/>
                <a:gd name="connsiteX872" fmla="*/ 2483109 w 4615322"/>
                <a:gd name="connsiteY872" fmla="*/ 417102 h 1764598"/>
                <a:gd name="connsiteX873" fmla="*/ 2467133 w 4615322"/>
                <a:gd name="connsiteY873" fmla="*/ 429950 h 1764598"/>
                <a:gd name="connsiteX874" fmla="*/ 2515846 w 4615322"/>
                <a:gd name="connsiteY874" fmla="*/ 422018 h 1764598"/>
                <a:gd name="connsiteX875" fmla="*/ 2483109 w 4615322"/>
                <a:gd name="connsiteY875" fmla="*/ 417102 h 1764598"/>
                <a:gd name="connsiteX876" fmla="*/ 1027544 w 4615322"/>
                <a:gd name="connsiteY876" fmla="*/ 22262 h 1764598"/>
                <a:gd name="connsiteX877" fmla="*/ 1053911 w 4615322"/>
                <a:gd name="connsiteY877" fmla="*/ 11872 h 1764598"/>
                <a:gd name="connsiteX878" fmla="*/ 1077150 w 4615322"/>
                <a:gd name="connsiteY878" fmla="*/ 4721 h 1764598"/>
                <a:gd name="connsiteX879" fmla="*/ 1029220 w 4615322"/>
                <a:gd name="connsiteY879" fmla="*/ 6285 h 1764598"/>
                <a:gd name="connsiteX880" fmla="*/ 992462 w 4615322"/>
                <a:gd name="connsiteY880" fmla="*/ 12654 h 1764598"/>
                <a:gd name="connsiteX881" fmla="*/ 1027544 w 4615322"/>
                <a:gd name="connsiteY881" fmla="*/ 22262 h 1764598"/>
                <a:gd name="connsiteX882" fmla="*/ 928331 w 4615322"/>
                <a:gd name="connsiteY882" fmla="*/ 75890 h 1764598"/>
                <a:gd name="connsiteX883" fmla="*/ 894813 w 4615322"/>
                <a:gd name="connsiteY883" fmla="*/ 79913 h 1764598"/>
                <a:gd name="connsiteX884" fmla="*/ 928331 w 4615322"/>
                <a:gd name="connsiteY884" fmla="*/ 75890 h 1764598"/>
                <a:gd name="connsiteX885" fmla="*/ 1031566 w 4615322"/>
                <a:gd name="connsiteY885" fmla="*/ 65500 h 1764598"/>
                <a:gd name="connsiteX886" fmla="*/ 1011567 w 4615322"/>
                <a:gd name="connsiteY886" fmla="*/ 72650 h 1764598"/>
                <a:gd name="connsiteX887" fmla="*/ 995590 w 4615322"/>
                <a:gd name="connsiteY887" fmla="*/ 88627 h 1764598"/>
                <a:gd name="connsiteX888" fmla="*/ 1054805 w 4615322"/>
                <a:gd name="connsiteY888" fmla="*/ 83823 h 1764598"/>
                <a:gd name="connsiteX889" fmla="*/ 1083519 w 4615322"/>
                <a:gd name="connsiteY889" fmla="*/ 72650 h 1764598"/>
                <a:gd name="connsiteX890" fmla="*/ 1031566 w 4615322"/>
                <a:gd name="connsiteY890" fmla="*/ 65500 h 1764598"/>
                <a:gd name="connsiteX891" fmla="*/ 1168207 w 4615322"/>
                <a:gd name="connsiteY891" fmla="*/ 50305 h 1764598"/>
                <a:gd name="connsiteX892" fmla="*/ 1156140 w 4615322"/>
                <a:gd name="connsiteY892" fmla="*/ 35893 h 1764598"/>
                <a:gd name="connsiteX893" fmla="*/ 1112120 w 4615322"/>
                <a:gd name="connsiteY893" fmla="*/ 35111 h 1764598"/>
                <a:gd name="connsiteX894" fmla="*/ 1091340 w 4615322"/>
                <a:gd name="connsiteY894" fmla="*/ 59914 h 1764598"/>
                <a:gd name="connsiteX895" fmla="*/ 1168207 w 4615322"/>
                <a:gd name="connsiteY895" fmla="*/ 50305 h 1764598"/>
                <a:gd name="connsiteX896" fmla="*/ 1041063 w 4615322"/>
                <a:gd name="connsiteY896" fmla="*/ 37457 h 1764598"/>
                <a:gd name="connsiteX897" fmla="*/ 994696 w 4615322"/>
                <a:gd name="connsiteY897" fmla="*/ 25502 h 1764598"/>
                <a:gd name="connsiteX898" fmla="*/ 975480 w 4615322"/>
                <a:gd name="connsiteY898" fmla="*/ 29524 h 1764598"/>
                <a:gd name="connsiteX899" fmla="*/ 946654 w 4615322"/>
                <a:gd name="connsiteY899" fmla="*/ 46283 h 1764598"/>
                <a:gd name="connsiteX900" fmla="*/ 1041063 w 4615322"/>
                <a:gd name="connsiteY900" fmla="*/ 37457 h 1764598"/>
                <a:gd name="connsiteX901" fmla="*/ 922074 w 4615322"/>
                <a:gd name="connsiteY901" fmla="*/ 481121 h 1764598"/>
                <a:gd name="connsiteX902" fmla="*/ 902858 w 4615322"/>
                <a:gd name="connsiteY902" fmla="*/ 494751 h 1764598"/>
                <a:gd name="connsiteX903" fmla="*/ 911572 w 4615322"/>
                <a:gd name="connsiteY903" fmla="*/ 513074 h 1764598"/>
                <a:gd name="connsiteX904" fmla="*/ 895595 w 4615322"/>
                <a:gd name="connsiteY904" fmla="*/ 529051 h 1764598"/>
                <a:gd name="connsiteX905" fmla="*/ 862078 w 4615322"/>
                <a:gd name="connsiteY905" fmla="*/ 546592 h 1764598"/>
                <a:gd name="connsiteX906" fmla="*/ 889227 w 4615322"/>
                <a:gd name="connsiteY906" fmla="*/ 562569 h 1764598"/>
                <a:gd name="connsiteX907" fmla="*/ 894031 w 4615322"/>
                <a:gd name="connsiteY907" fmla="*/ 582568 h 1764598"/>
                <a:gd name="connsiteX908" fmla="*/ 904421 w 4615322"/>
                <a:gd name="connsiteY908" fmla="*/ 573741 h 1764598"/>
                <a:gd name="connsiteX909" fmla="*/ 925985 w 4615322"/>
                <a:gd name="connsiteY909" fmla="*/ 588936 h 1764598"/>
                <a:gd name="connsiteX910" fmla="*/ 960396 w 4615322"/>
                <a:gd name="connsiteY910" fmla="*/ 608153 h 1764598"/>
                <a:gd name="connsiteX911" fmla="*/ 1030672 w 4615322"/>
                <a:gd name="connsiteY911" fmla="*/ 608153 h 1764598"/>
                <a:gd name="connsiteX912" fmla="*/ 993914 w 4615322"/>
                <a:gd name="connsiteY912" fmla="*/ 575417 h 1764598"/>
                <a:gd name="connsiteX913" fmla="*/ 984306 w 4615322"/>
                <a:gd name="connsiteY913" fmla="*/ 517096 h 1764598"/>
                <a:gd name="connsiteX914" fmla="*/ 1005869 w 4615322"/>
                <a:gd name="connsiteY914" fmla="*/ 485925 h 1764598"/>
                <a:gd name="connsiteX915" fmla="*/ 1029890 w 4615322"/>
                <a:gd name="connsiteY915" fmla="*/ 457882 h 1764598"/>
                <a:gd name="connsiteX916" fmla="*/ 1044303 w 4615322"/>
                <a:gd name="connsiteY916" fmla="*/ 439559 h 1764598"/>
                <a:gd name="connsiteX917" fmla="*/ 1061062 w 4615322"/>
                <a:gd name="connsiteY917" fmla="*/ 413191 h 1764598"/>
                <a:gd name="connsiteX918" fmla="*/ 1086647 w 4615322"/>
                <a:gd name="connsiteY918" fmla="*/ 404365 h 1764598"/>
                <a:gd name="connsiteX919" fmla="*/ 1122623 w 4615322"/>
                <a:gd name="connsiteY919" fmla="*/ 387606 h 1764598"/>
                <a:gd name="connsiteX920" fmla="*/ 1272894 w 4615322"/>
                <a:gd name="connsiteY920" fmla="*/ 330849 h 1764598"/>
                <a:gd name="connsiteX921" fmla="*/ 1342387 w 4615322"/>
                <a:gd name="connsiteY921" fmla="*/ 282919 h 1764598"/>
                <a:gd name="connsiteX922" fmla="*/ 1259263 w 4615322"/>
                <a:gd name="connsiteY922" fmla="*/ 298896 h 1764598"/>
                <a:gd name="connsiteX923" fmla="*/ 1215243 w 4615322"/>
                <a:gd name="connsiteY923" fmla="*/ 309286 h 1764598"/>
                <a:gd name="connsiteX924" fmla="*/ 1161727 w 4615322"/>
                <a:gd name="connsiteY924" fmla="*/ 314090 h 1764598"/>
                <a:gd name="connsiteX925" fmla="*/ 1121729 w 4615322"/>
                <a:gd name="connsiteY925" fmla="*/ 323699 h 1764598"/>
                <a:gd name="connsiteX926" fmla="*/ 1088099 w 4615322"/>
                <a:gd name="connsiteY926" fmla="*/ 333307 h 1764598"/>
                <a:gd name="connsiteX927" fmla="*/ 1052906 w 4615322"/>
                <a:gd name="connsiteY927" fmla="*/ 348502 h 1764598"/>
                <a:gd name="connsiteX928" fmla="*/ 1032124 w 4615322"/>
                <a:gd name="connsiteY928" fmla="*/ 361350 h 1764598"/>
                <a:gd name="connsiteX929" fmla="*/ 1008886 w 4615322"/>
                <a:gd name="connsiteY929" fmla="*/ 369283 h 1764598"/>
                <a:gd name="connsiteX930" fmla="*/ 1002517 w 4615322"/>
                <a:gd name="connsiteY930" fmla="*/ 387718 h 1764598"/>
                <a:gd name="connsiteX931" fmla="*/ 987323 w 4615322"/>
                <a:gd name="connsiteY931" fmla="*/ 405259 h 1764598"/>
                <a:gd name="connsiteX932" fmla="*/ 979390 w 4615322"/>
                <a:gd name="connsiteY932" fmla="*/ 422911 h 1764598"/>
                <a:gd name="connsiteX933" fmla="*/ 956151 w 4615322"/>
                <a:gd name="connsiteY933" fmla="*/ 434866 h 1764598"/>
                <a:gd name="connsiteX934" fmla="*/ 953023 w 4615322"/>
                <a:gd name="connsiteY934" fmla="*/ 454083 h 1764598"/>
                <a:gd name="connsiteX935" fmla="*/ 945872 w 4615322"/>
                <a:gd name="connsiteY935" fmla="*/ 469278 h 1764598"/>
                <a:gd name="connsiteX936" fmla="*/ 922074 w 4615322"/>
                <a:gd name="connsiteY936" fmla="*/ 481121 h 176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</a:cxnLst>
              <a:rect l="l" t="t" r="r" b="b"/>
              <a:pathLst>
                <a:path w="4615322" h="1764598">
                  <a:moveTo>
                    <a:pt x="69941" y="1277391"/>
                  </a:moveTo>
                  <a:cubicBezTo>
                    <a:pt x="66365" y="1279179"/>
                    <a:pt x="56757" y="1275604"/>
                    <a:pt x="53740" y="1271358"/>
                  </a:cubicBezTo>
                  <a:cubicBezTo>
                    <a:pt x="51282" y="1268007"/>
                    <a:pt x="43908" y="1269236"/>
                    <a:pt x="37316" y="1269906"/>
                  </a:cubicBezTo>
                  <a:cubicBezTo>
                    <a:pt x="38769" y="1270800"/>
                    <a:pt x="40445" y="1271917"/>
                    <a:pt x="41562" y="1274040"/>
                  </a:cubicBezTo>
                  <a:cubicBezTo>
                    <a:pt x="45137" y="1280408"/>
                    <a:pt x="27149" y="1281190"/>
                    <a:pt x="32847" y="1288788"/>
                  </a:cubicBezTo>
                  <a:cubicBezTo>
                    <a:pt x="38434" y="1296385"/>
                    <a:pt x="19999" y="1296720"/>
                    <a:pt x="19999" y="1288788"/>
                  </a:cubicBezTo>
                  <a:cubicBezTo>
                    <a:pt x="19999" y="1280855"/>
                    <a:pt x="782" y="1284765"/>
                    <a:pt x="1676" y="1290017"/>
                  </a:cubicBezTo>
                  <a:cubicBezTo>
                    <a:pt x="2011" y="1291916"/>
                    <a:pt x="1341" y="1294150"/>
                    <a:pt x="0" y="1296385"/>
                  </a:cubicBezTo>
                  <a:cubicBezTo>
                    <a:pt x="5251" y="1298284"/>
                    <a:pt x="11284" y="1300407"/>
                    <a:pt x="13631" y="1301412"/>
                  </a:cubicBezTo>
                  <a:cubicBezTo>
                    <a:pt x="17317" y="1302865"/>
                    <a:pt x="65248" y="1307781"/>
                    <a:pt x="83906" y="1304317"/>
                  </a:cubicBezTo>
                  <a:cubicBezTo>
                    <a:pt x="82901" y="1300854"/>
                    <a:pt x="84912" y="1290352"/>
                    <a:pt x="84912" y="1286330"/>
                  </a:cubicBezTo>
                  <a:cubicBezTo>
                    <a:pt x="84912" y="1281637"/>
                    <a:pt x="73516" y="1275604"/>
                    <a:pt x="69941" y="1277391"/>
                  </a:cubicBezTo>
                  <a:close/>
                  <a:moveTo>
                    <a:pt x="1226528" y="46283"/>
                  </a:moveTo>
                  <a:cubicBezTo>
                    <a:pt x="1256806" y="43155"/>
                    <a:pt x="1256135" y="26284"/>
                    <a:pt x="1240158" y="23044"/>
                  </a:cubicBezTo>
                  <a:cubicBezTo>
                    <a:pt x="1224181" y="19804"/>
                    <a:pt x="1221724" y="32653"/>
                    <a:pt x="1213791" y="31870"/>
                  </a:cubicBezTo>
                  <a:cubicBezTo>
                    <a:pt x="1205859" y="31088"/>
                    <a:pt x="1175581" y="36898"/>
                    <a:pt x="1181837" y="43825"/>
                  </a:cubicBezTo>
                  <a:cubicBezTo>
                    <a:pt x="1188988" y="51869"/>
                    <a:pt x="1211445" y="47847"/>
                    <a:pt x="1226528" y="46283"/>
                  </a:cubicBezTo>
                  <a:close/>
                  <a:moveTo>
                    <a:pt x="1380821" y="490729"/>
                  </a:moveTo>
                  <a:cubicBezTo>
                    <a:pt x="1391212" y="492293"/>
                    <a:pt x="1419255" y="486707"/>
                    <a:pt x="1422384" y="481121"/>
                  </a:cubicBezTo>
                  <a:cubicBezTo>
                    <a:pt x="1425623" y="475534"/>
                    <a:pt x="1411211" y="469166"/>
                    <a:pt x="1392776" y="469166"/>
                  </a:cubicBezTo>
                  <a:cubicBezTo>
                    <a:pt x="1374453" y="469054"/>
                    <a:pt x="1371771" y="489277"/>
                    <a:pt x="1380821" y="490729"/>
                  </a:cubicBezTo>
                  <a:close/>
                  <a:moveTo>
                    <a:pt x="1971516" y="82259"/>
                  </a:moveTo>
                  <a:cubicBezTo>
                    <a:pt x="1986711" y="88627"/>
                    <a:pt x="1981125" y="92649"/>
                    <a:pt x="1965148" y="92649"/>
                  </a:cubicBezTo>
                  <a:cubicBezTo>
                    <a:pt x="1949171" y="92649"/>
                    <a:pt x="1935429" y="98012"/>
                    <a:pt x="1945931" y="102258"/>
                  </a:cubicBezTo>
                  <a:cubicBezTo>
                    <a:pt x="1953975" y="105498"/>
                    <a:pt x="1953193" y="114213"/>
                    <a:pt x="1969952" y="118235"/>
                  </a:cubicBezTo>
                  <a:cubicBezTo>
                    <a:pt x="1986711" y="122257"/>
                    <a:pt x="2003470" y="108626"/>
                    <a:pt x="2001906" y="99018"/>
                  </a:cubicBezTo>
                  <a:cubicBezTo>
                    <a:pt x="2000342" y="89409"/>
                    <a:pt x="2060227" y="80695"/>
                    <a:pt x="2076315" y="76673"/>
                  </a:cubicBezTo>
                  <a:cubicBezTo>
                    <a:pt x="2092292" y="72650"/>
                    <a:pt x="2065925" y="55892"/>
                    <a:pt x="2083466" y="54327"/>
                  </a:cubicBezTo>
                  <a:cubicBezTo>
                    <a:pt x="2101119" y="52763"/>
                    <a:pt x="2093856" y="44719"/>
                    <a:pt x="2072293" y="41479"/>
                  </a:cubicBezTo>
                  <a:cubicBezTo>
                    <a:pt x="2050730" y="38239"/>
                    <a:pt x="2059445" y="19916"/>
                    <a:pt x="2052294" y="13547"/>
                  </a:cubicBezTo>
                  <a:cubicBezTo>
                    <a:pt x="2045032" y="7179"/>
                    <a:pt x="2041121" y="21480"/>
                    <a:pt x="2013079" y="27178"/>
                  </a:cubicBezTo>
                  <a:cubicBezTo>
                    <a:pt x="1985147" y="32764"/>
                    <a:pt x="1971516" y="40026"/>
                    <a:pt x="1982689" y="45501"/>
                  </a:cubicBezTo>
                  <a:cubicBezTo>
                    <a:pt x="1993862" y="51087"/>
                    <a:pt x="1982689" y="64718"/>
                    <a:pt x="1970734" y="63936"/>
                  </a:cubicBezTo>
                  <a:cubicBezTo>
                    <a:pt x="1958779" y="63042"/>
                    <a:pt x="1956322" y="75890"/>
                    <a:pt x="1971516" y="82259"/>
                  </a:cubicBezTo>
                  <a:close/>
                  <a:moveTo>
                    <a:pt x="2013972" y="104604"/>
                  </a:moveTo>
                  <a:cubicBezTo>
                    <a:pt x="2013972" y="113430"/>
                    <a:pt x="1988275" y="122145"/>
                    <a:pt x="1995538" y="128625"/>
                  </a:cubicBezTo>
                  <a:cubicBezTo>
                    <a:pt x="2001906" y="134211"/>
                    <a:pt x="2007604" y="132647"/>
                    <a:pt x="2015536" y="134211"/>
                  </a:cubicBezTo>
                  <a:cubicBezTo>
                    <a:pt x="2023581" y="135887"/>
                    <a:pt x="2027491" y="155775"/>
                    <a:pt x="2041904" y="152646"/>
                  </a:cubicBezTo>
                  <a:cubicBezTo>
                    <a:pt x="2056317" y="149406"/>
                    <a:pt x="2095421" y="168623"/>
                    <a:pt x="2118659" y="168623"/>
                  </a:cubicBezTo>
                  <a:cubicBezTo>
                    <a:pt x="2141898" y="168623"/>
                    <a:pt x="2144245" y="149406"/>
                    <a:pt x="2136983" y="148624"/>
                  </a:cubicBezTo>
                  <a:cubicBezTo>
                    <a:pt x="2129832" y="147842"/>
                    <a:pt x="2136200" y="136669"/>
                    <a:pt x="2148937" y="118235"/>
                  </a:cubicBezTo>
                  <a:cubicBezTo>
                    <a:pt x="2161786" y="99912"/>
                    <a:pt x="2108939" y="86281"/>
                    <a:pt x="2108939" y="100694"/>
                  </a:cubicBezTo>
                  <a:cubicBezTo>
                    <a:pt x="2108939" y="115106"/>
                    <a:pt x="2093745" y="97454"/>
                    <a:pt x="2088940" y="88739"/>
                  </a:cubicBezTo>
                  <a:cubicBezTo>
                    <a:pt x="2084248" y="79801"/>
                    <a:pt x="2013972" y="95778"/>
                    <a:pt x="2013972" y="104604"/>
                  </a:cubicBezTo>
                  <a:close/>
                  <a:moveTo>
                    <a:pt x="1614217" y="502684"/>
                  </a:moveTo>
                  <a:cubicBezTo>
                    <a:pt x="1627065" y="509052"/>
                    <a:pt x="1636674" y="506706"/>
                    <a:pt x="1634998" y="493857"/>
                  </a:cubicBezTo>
                  <a:cubicBezTo>
                    <a:pt x="1633433" y="481121"/>
                    <a:pt x="1604049" y="497544"/>
                    <a:pt x="1614217" y="502684"/>
                  </a:cubicBezTo>
                  <a:close/>
                  <a:moveTo>
                    <a:pt x="1950735" y="25502"/>
                  </a:moveTo>
                  <a:cubicBezTo>
                    <a:pt x="1953975" y="13547"/>
                    <a:pt x="1900905" y="18687"/>
                    <a:pt x="1914759" y="30306"/>
                  </a:cubicBezTo>
                  <a:cubicBezTo>
                    <a:pt x="1919564" y="34328"/>
                    <a:pt x="1947607" y="37457"/>
                    <a:pt x="1950735" y="25502"/>
                  </a:cubicBezTo>
                  <a:close/>
                  <a:moveTo>
                    <a:pt x="4303126" y="605025"/>
                  </a:moveTo>
                  <a:cubicBezTo>
                    <a:pt x="4319102" y="613069"/>
                    <a:pt x="4328711" y="595416"/>
                    <a:pt x="4341448" y="604243"/>
                  </a:cubicBezTo>
                  <a:cubicBezTo>
                    <a:pt x="4354185" y="613069"/>
                    <a:pt x="4385356" y="600220"/>
                    <a:pt x="4398205" y="597874"/>
                  </a:cubicBezTo>
                  <a:cubicBezTo>
                    <a:pt x="4410941" y="595528"/>
                    <a:pt x="4404573" y="579551"/>
                    <a:pt x="4368597" y="574747"/>
                  </a:cubicBezTo>
                  <a:cubicBezTo>
                    <a:pt x="4332733" y="569831"/>
                    <a:pt x="4285920" y="596422"/>
                    <a:pt x="4303126" y="605025"/>
                  </a:cubicBezTo>
                  <a:close/>
                  <a:moveTo>
                    <a:pt x="2137765" y="217336"/>
                  </a:moveTo>
                  <a:cubicBezTo>
                    <a:pt x="2148937" y="223704"/>
                    <a:pt x="2184913" y="209403"/>
                    <a:pt x="2208934" y="210185"/>
                  </a:cubicBezTo>
                  <a:cubicBezTo>
                    <a:pt x="2232844" y="210967"/>
                    <a:pt x="2299991" y="191750"/>
                    <a:pt x="2302449" y="179014"/>
                  </a:cubicBezTo>
                  <a:cubicBezTo>
                    <a:pt x="2304907" y="166277"/>
                    <a:pt x="2277646" y="167059"/>
                    <a:pt x="2267255" y="155775"/>
                  </a:cubicBezTo>
                  <a:cubicBezTo>
                    <a:pt x="2256864" y="144602"/>
                    <a:pt x="2233738" y="154210"/>
                    <a:pt x="2228039" y="163707"/>
                  </a:cubicBezTo>
                  <a:cubicBezTo>
                    <a:pt x="2222453" y="173316"/>
                    <a:pt x="2216085" y="164489"/>
                    <a:pt x="2231279" y="149294"/>
                  </a:cubicBezTo>
                  <a:cubicBezTo>
                    <a:pt x="2246474" y="134100"/>
                    <a:pt x="2216085" y="122145"/>
                    <a:pt x="2215303" y="131753"/>
                  </a:cubicBezTo>
                  <a:cubicBezTo>
                    <a:pt x="2214520" y="141362"/>
                    <a:pt x="2186477" y="133318"/>
                    <a:pt x="2186477" y="142144"/>
                  </a:cubicBezTo>
                  <a:cubicBezTo>
                    <a:pt x="2186477" y="150970"/>
                    <a:pt x="2176087" y="154992"/>
                    <a:pt x="2176869" y="163707"/>
                  </a:cubicBezTo>
                  <a:cubicBezTo>
                    <a:pt x="2177651" y="172533"/>
                    <a:pt x="2157652" y="158903"/>
                    <a:pt x="2156870" y="178902"/>
                  </a:cubicBezTo>
                  <a:cubicBezTo>
                    <a:pt x="2156200" y="199013"/>
                    <a:pt x="2126034" y="210632"/>
                    <a:pt x="2137765" y="217336"/>
                  </a:cubicBezTo>
                  <a:close/>
                  <a:moveTo>
                    <a:pt x="3168883" y="382020"/>
                  </a:moveTo>
                  <a:cubicBezTo>
                    <a:pt x="3180056" y="387606"/>
                    <a:pt x="3184079" y="393192"/>
                    <a:pt x="3190447" y="399672"/>
                  </a:cubicBezTo>
                  <a:cubicBezTo>
                    <a:pt x="3196815" y="406041"/>
                    <a:pt x="3220836" y="396432"/>
                    <a:pt x="3230444" y="393304"/>
                  </a:cubicBezTo>
                  <a:cubicBezTo>
                    <a:pt x="3240053" y="390176"/>
                    <a:pt x="3240835" y="407717"/>
                    <a:pt x="3256030" y="398108"/>
                  </a:cubicBezTo>
                  <a:cubicBezTo>
                    <a:pt x="3271225" y="388500"/>
                    <a:pt x="3286419" y="393304"/>
                    <a:pt x="3303960" y="393304"/>
                  </a:cubicBezTo>
                  <a:cubicBezTo>
                    <a:pt x="3321613" y="393304"/>
                    <a:pt x="3300721" y="371741"/>
                    <a:pt x="3301614" y="362132"/>
                  </a:cubicBezTo>
                  <a:cubicBezTo>
                    <a:pt x="3302396" y="352524"/>
                    <a:pt x="3322395" y="359004"/>
                    <a:pt x="3316027" y="366937"/>
                  </a:cubicBezTo>
                  <a:cubicBezTo>
                    <a:pt x="3309658" y="374869"/>
                    <a:pt x="3325635" y="393304"/>
                    <a:pt x="3351220" y="391740"/>
                  </a:cubicBezTo>
                  <a:cubicBezTo>
                    <a:pt x="3376806" y="390176"/>
                    <a:pt x="3357589" y="374087"/>
                    <a:pt x="3370437" y="368501"/>
                  </a:cubicBezTo>
                  <a:cubicBezTo>
                    <a:pt x="3383285" y="362914"/>
                    <a:pt x="3381610" y="356546"/>
                    <a:pt x="3363175" y="345262"/>
                  </a:cubicBezTo>
                  <a:cubicBezTo>
                    <a:pt x="3344852" y="334089"/>
                    <a:pt x="3320831" y="341240"/>
                    <a:pt x="3304854" y="334089"/>
                  </a:cubicBezTo>
                  <a:cubicBezTo>
                    <a:pt x="3287760" y="326380"/>
                    <a:pt x="3267314" y="326045"/>
                    <a:pt x="3266421" y="343698"/>
                  </a:cubicBezTo>
                  <a:cubicBezTo>
                    <a:pt x="3265638" y="361350"/>
                    <a:pt x="3232121" y="324481"/>
                    <a:pt x="3214468" y="318894"/>
                  </a:cubicBezTo>
                  <a:cubicBezTo>
                    <a:pt x="3196927" y="313196"/>
                    <a:pt x="3142516" y="368724"/>
                    <a:pt x="3168883" y="382020"/>
                  </a:cubicBezTo>
                  <a:close/>
                  <a:moveTo>
                    <a:pt x="3336026" y="484361"/>
                  </a:moveTo>
                  <a:cubicBezTo>
                    <a:pt x="3350438" y="481121"/>
                    <a:pt x="3325635" y="454753"/>
                    <a:pt x="3300832" y="450731"/>
                  </a:cubicBezTo>
                  <a:cubicBezTo>
                    <a:pt x="3276029" y="446709"/>
                    <a:pt x="3253013" y="467155"/>
                    <a:pt x="3256030" y="471512"/>
                  </a:cubicBezTo>
                  <a:cubicBezTo>
                    <a:pt x="3263292" y="481903"/>
                    <a:pt x="3321613" y="487489"/>
                    <a:pt x="3336026" y="484361"/>
                  </a:cubicBezTo>
                  <a:close/>
                  <a:moveTo>
                    <a:pt x="3272007" y="431514"/>
                  </a:moveTo>
                  <a:cubicBezTo>
                    <a:pt x="3272007" y="419560"/>
                    <a:pt x="3228433" y="435872"/>
                    <a:pt x="3246421" y="441905"/>
                  </a:cubicBezTo>
                  <a:cubicBezTo>
                    <a:pt x="3256030" y="445145"/>
                    <a:pt x="3272007" y="443581"/>
                    <a:pt x="3272007" y="431514"/>
                  </a:cubicBezTo>
                  <a:close/>
                  <a:moveTo>
                    <a:pt x="3411106" y="381126"/>
                  </a:moveTo>
                  <a:cubicBezTo>
                    <a:pt x="3430322" y="382802"/>
                    <a:pt x="3439819" y="401125"/>
                    <a:pt x="3476689" y="403583"/>
                  </a:cubicBezTo>
                  <a:cubicBezTo>
                    <a:pt x="3513447" y="405929"/>
                    <a:pt x="3540596" y="398779"/>
                    <a:pt x="3541490" y="390734"/>
                  </a:cubicBezTo>
                  <a:cubicBezTo>
                    <a:pt x="3542272" y="382802"/>
                    <a:pt x="3507972" y="370735"/>
                    <a:pt x="3497470" y="377215"/>
                  </a:cubicBezTo>
                  <a:cubicBezTo>
                    <a:pt x="3487079" y="383584"/>
                    <a:pt x="3479147" y="366825"/>
                    <a:pt x="3466298" y="370847"/>
                  </a:cubicBezTo>
                  <a:cubicBezTo>
                    <a:pt x="3453450" y="374869"/>
                    <a:pt x="3435909" y="373975"/>
                    <a:pt x="3429540" y="362803"/>
                  </a:cubicBezTo>
                  <a:cubicBezTo>
                    <a:pt x="3423060" y="351630"/>
                    <a:pt x="3401497" y="380455"/>
                    <a:pt x="3411106" y="381126"/>
                  </a:cubicBezTo>
                  <a:close/>
                  <a:moveTo>
                    <a:pt x="740520" y="56674"/>
                  </a:moveTo>
                  <a:cubicBezTo>
                    <a:pt x="758955" y="39915"/>
                    <a:pt x="782864" y="55892"/>
                    <a:pt x="786104" y="47847"/>
                  </a:cubicBezTo>
                  <a:cubicBezTo>
                    <a:pt x="789344" y="39915"/>
                    <a:pt x="751692" y="37457"/>
                    <a:pt x="738173" y="44719"/>
                  </a:cubicBezTo>
                  <a:cubicBezTo>
                    <a:pt x="724543" y="51981"/>
                    <a:pt x="692701" y="46171"/>
                    <a:pt x="696611" y="55109"/>
                  </a:cubicBezTo>
                  <a:cubicBezTo>
                    <a:pt x="698958" y="60696"/>
                    <a:pt x="722196" y="73433"/>
                    <a:pt x="740520" y="56674"/>
                  </a:cubicBezTo>
                  <a:close/>
                  <a:moveTo>
                    <a:pt x="3329545" y="1407552"/>
                  </a:moveTo>
                  <a:cubicBezTo>
                    <a:pt x="3320719" y="1384425"/>
                    <a:pt x="3342282" y="1361968"/>
                    <a:pt x="3326306" y="1350013"/>
                  </a:cubicBezTo>
                  <a:cubicBezTo>
                    <a:pt x="3310329" y="1338059"/>
                    <a:pt x="3316697" y="1313256"/>
                    <a:pt x="3308764" y="1318060"/>
                  </a:cubicBezTo>
                  <a:cubicBezTo>
                    <a:pt x="3300721" y="1322864"/>
                    <a:pt x="3308764" y="1344539"/>
                    <a:pt x="3296028" y="1346103"/>
                  </a:cubicBezTo>
                  <a:cubicBezTo>
                    <a:pt x="3283179" y="1347667"/>
                    <a:pt x="3295245" y="1359622"/>
                    <a:pt x="3290441" y="1375710"/>
                  </a:cubicBezTo>
                  <a:cubicBezTo>
                    <a:pt x="3285637" y="1391687"/>
                    <a:pt x="3292900" y="1414814"/>
                    <a:pt x="3299268" y="1429227"/>
                  </a:cubicBezTo>
                  <a:cubicBezTo>
                    <a:pt x="3305636" y="1443640"/>
                    <a:pt x="3290441" y="1520395"/>
                    <a:pt x="3296810" y="1533132"/>
                  </a:cubicBezTo>
                  <a:cubicBezTo>
                    <a:pt x="3303178" y="1545869"/>
                    <a:pt x="3286419" y="1602514"/>
                    <a:pt x="3292006" y="1608994"/>
                  </a:cubicBezTo>
                  <a:cubicBezTo>
                    <a:pt x="3301614" y="1620167"/>
                    <a:pt x="3295245" y="1593799"/>
                    <a:pt x="3309547" y="1591453"/>
                  </a:cubicBezTo>
                  <a:cubicBezTo>
                    <a:pt x="3323959" y="1588995"/>
                    <a:pt x="3323959" y="1607430"/>
                    <a:pt x="3332786" y="1611452"/>
                  </a:cubicBezTo>
                  <a:cubicBezTo>
                    <a:pt x="3341612" y="1615474"/>
                    <a:pt x="3336026" y="1585867"/>
                    <a:pt x="3327982" y="1587431"/>
                  </a:cubicBezTo>
                  <a:cubicBezTo>
                    <a:pt x="3320049" y="1588995"/>
                    <a:pt x="3313569" y="1568214"/>
                    <a:pt x="3309547" y="1555477"/>
                  </a:cubicBezTo>
                  <a:cubicBezTo>
                    <a:pt x="3305525" y="1542629"/>
                    <a:pt x="3317591" y="1527546"/>
                    <a:pt x="3317591" y="1511457"/>
                  </a:cubicBezTo>
                  <a:cubicBezTo>
                    <a:pt x="3317591" y="1495481"/>
                    <a:pt x="3337590" y="1496263"/>
                    <a:pt x="3349545" y="1508217"/>
                  </a:cubicBezTo>
                  <a:cubicBezTo>
                    <a:pt x="3361499" y="1520172"/>
                    <a:pt x="3363063" y="1512239"/>
                    <a:pt x="3358371" y="1503413"/>
                  </a:cubicBezTo>
                  <a:cubicBezTo>
                    <a:pt x="3353567" y="1494587"/>
                    <a:pt x="3338372" y="1430679"/>
                    <a:pt x="3329545" y="1407552"/>
                  </a:cubicBezTo>
                  <a:close/>
                  <a:moveTo>
                    <a:pt x="815711" y="49523"/>
                  </a:moveTo>
                  <a:cubicBezTo>
                    <a:pt x="826884" y="57456"/>
                    <a:pt x="784540" y="55109"/>
                    <a:pt x="778953" y="63042"/>
                  </a:cubicBezTo>
                  <a:cubicBezTo>
                    <a:pt x="773367" y="71086"/>
                    <a:pt x="748787" y="68181"/>
                    <a:pt x="753368" y="77455"/>
                  </a:cubicBezTo>
                  <a:cubicBezTo>
                    <a:pt x="758173" y="87063"/>
                    <a:pt x="798170" y="87845"/>
                    <a:pt x="798170" y="79801"/>
                  </a:cubicBezTo>
                  <a:cubicBezTo>
                    <a:pt x="798170" y="71757"/>
                    <a:pt x="818952" y="79019"/>
                    <a:pt x="819734" y="71757"/>
                  </a:cubicBezTo>
                  <a:cubicBezTo>
                    <a:pt x="820515" y="64606"/>
                    <a:pt x="829342" y="56562"/>
                    <a:pt x="851687" y="54998"/>
                  </a:cubicBezTo>
                  <a:cubicBezTo>
                    <a:pt x="874032" y="53434"/>
                    <a:pt x="874032" y="45389"/>
                    <a:pt x="853251" y="35781"/>
                  </a:cubicBezTo>
                  <a:cubicBezTo>
                    <a:pt x="832470" y="26284"/>
                    <a:pt x="804538" y="41479"/>
                    <a:pt x="815711" y="49523"/>
                  </a:cubicBezTo>
                  <a:close/>
                  <a:moveTo>
                    <a:pt x="781300" y="695299"/>
                  </a:moveTo>
                  <a:cubicBezTo>
                    <a:pt x="802863" y="715298"/>
                    <a:pt x="821297" y="686473"/>
                    <a:pt x="831688" y="684909"/>
                  </a:cubicBezTo>
                  <a:cubicBezTo>
                    <a:pt x="842079" y="683345"/>
                    <a:pt x="825320" y="672060"/>
                    <a:pt x="807779" y="667368"/>
                  </a:cubicBezTo>
                  <a:cubicBezTo>
                    <a:pt x="790126" y="662564"/>
                    <a:pt x="765100" y="680216"/>
                    <a:pt x="781300" y="695299"/>
                  </a:cubicBezTo>
                  <a:close/>
                  <a:moveTo>
                    <a:pt x="4610484" y="831605"/>
                  </a:moveTo>
                  <a:cubicBezTo>
                    <a:pt x="4602551" y="828812"/>
                    <a:pt x="4576966" y="812388"/>
                    <a:pt x="4570486" y="803226"/>
                  </a:cubicBezTo>
                  <a:cubicBezTo>
                    <a:pt x="4564117" y="794065"/>
                    <a:pt x="4533281" y="789596"/>
                    <a:pt x="4533281" y="794400"/>
                  </a:cubicBezTo>
                  <a:cubicBezTo>
                    <a:pt x="4533281" y="799204"/>
                    <a:pt x="4523338" y="793171"/>
                    <a:pt x="4520879" y="788032"/>
                  </a:cubicBezTo>
                  <a:cubicBezTo>
                    <a:pt x="4518422" y="782892"/>
                    <a:pt x="4486133" y="781999"/>
                    <a:pt x="4485686" y="787585"/>
                  </a:cubicBezTo>
                  <a:cubicBezTo>
                    <a:pt x="4485239" y="793171"/>
                    <a:pt x="4493283" y="793618"/>
                    <a:pt x="4498088" y="799986"/>
                  </a:cubicBezTo>
                  <a:cubicBezTo>
                    <a:pt x="4502892" y="806355"/>
                    <a:pt x="4491719" y="809930"/>
                    <a:pt x="4494066" y="817081"/>
                  </a:cubicBezTo>
                  <a:cubicBezTo>
                    <a:pt x="4496523" y="824343"/>
                    <a:pt x="4482111" y="813505"/>
                    <a:pt x="4476859" y="809483"/>
                  </a:cubicBezTo>
                  <a:cubicBezTo>
                    <a:pt x="4471720" y="805461"/>
                    <a:pt x="4474066" y="789931"/>
                    <a:pt x="4475631" y="781887"/>
                  </a:cubicBezTo>
                  <a:cubicBezTo>
                    <a:pt x="4477307" y="773954"/>
                    <a:pt x="4466469" y="775518"/>
                    <a:pt x="4465240" y="767474"/>
                  </a:cubicBezTo>
                  <a:cubicBezTo>
                    <a:pt x="4464011" y="759430"/>
                    <a:pt x="4428035" y="743118"/>
                    <a:pt x="4412952" y="736638"/>
                  </a:cubicBezTo>
                  <a:cubicBezTo>
                    <a:pt x="4397758" y="730269"/>
                    <a:pt x="4378094" y="724683"/>
                    <a:pt x="4372954" y="716639"/>
                  </a:cubicBezTo>
                  <a:cubicBezTo>
                    <a:pt x="4367704" y="708706"/>
                    <a:pt x="4340554" y="707813"/>
                    <a:pt x="4330275" y="697087"/>
                  </a:cubicBezTo>
                  <a:cubicBezTo>
                    <a:pt x="4319885" y="686249"/>
                    <a:pt x="4274300" y="667144"/>
                    <a:pt x="4254748" y="665915"/>
                  </a:cubicBezTo>
                  <a:cubicBezTo>
                    <a:pt x="4235196" y="664686"/>
                    <a:pt x="4239554" y="653961"/>
                    <a:pt x="4229945" y="655525"/>
                  </a:cubicBezTo>
                  <a:cubicBezTo>
                    <a:pt x="4220337" y="657089"/>
                    <a:pt x="4179222" y="655078"/>
                    <a:pt x="4166373" y="653179"/>
                  </a:cubicBezTo>
                  <a:cubicBezTo>
                    <a:pt x="4153524" y="651168"/>
                    <a:pt x="4150843" y="660776"/>
                    <a:pt x="4141570" y="657201"/>
                  </a:cubicBezTo>
                  <a:cubicBezTo>
                    <a:pt x="4132409" y="653625"/>
                    <a:pt x="4084813" y="636420"/>
                    <a:pt x="4079227" y="642788"/>
                  </a:cubicBezTo>
                  <a:cubicBezTo>
                    <a:pt x="4073641" y="649156"/>
                    <a:pt x="4076098" y="658430"/>
                    <a:pt x="4070400" y="659994"/>
                  </a:cubicBezTo>
                  <a:cubicBezTo>
                    <a:pt x="4064814" y="661558"/>
                    <a:pt x="4070400" y="669602"/>
                    <a:pt x="4083584" y="681557"/>
                  </a:cubicBezTo>
                  <a:cubicBezTo>
                    <a:pt x="4096768" y="693512"/>
                    <a:pt x="4088723" y="702785"/>
                    <a:pt x="4076769" y="707924"/>
                  </a:cubicBezTo>
                  <a:cubicBezTo>
                    <a:pt x="4064814" y="713064"/>
                    <a:pt x="4045597" y="703120"/>
                    <a:pt x="4039564" y="693958"/>
                  </a:cubicBezTo>
                  <a:cubicBezTo>
                    <a:pt x="4033531" y="684797"/>
                    <a:pt x="4017219" y="688707"/>
                    <a:pt x="4013197" y="676753"/>
                  </a:cubicBezTo>
                  <a:cubicBezTo>
                    <a:pt x="4009175" y="664798"/>
                    <a:pt x="4018001" y="662787"/>
                    <a:pt x="4026045" y="669491"/>
                  </a:cubicBezTo>
                  <a:cubicBezTo>
                    <a:pt x="4033978" y="676306"/>
                    <a:pt x="4044815" y="670720"/>
                    <a:pt x="4046044" y="661893"/>
                  </a:cubicBezTo>
                  <a:cubicBezTo>
                    <a:pt x="4047273" y="653067"/>
                    <a:pt x="4024481" y="647145"/>
                    <a:pt x="4012080" y="647927"/>
                  </a:cubicBezTo>
                  <a:cubicBezTo>
                    <a:pt x="3999678" y="648710"/>
                    <a:pt x="3992862" y="665915"/>
                    <a:pt x="3980126" y="673066"/>
                  </a:cubicBezTo>
                  <a:cubicBezTo>
                    <a:pt x="3967277" y="680328"/>
                    <a:pt x="3917783" y="670273"/>
                    <a:pt x="3912531" y="665468"/>
                  </a:cubicBezTo>
                  <a:cubicBezTo>
                    <a:pt x="3907392" y="660664"/>
                    <a:pt x="3838234" y="665468"/>
                    <a:pt x="3830972" y="670273"/>
                  </a:cubicBezTo>
                  <a:cubicBezTo>
                    <a:pt x="3823710" y="675077"/>
                    <a:pt x="3828961" y="693847"/>
                    <a:pt x="3825385" y="695411"/>
                  </a:cubicBezTo>
                  <a:cubicBezTo>
                    <a:pt x="3821810" y="696975"/>
                    <a:pt x="3818235" y="673848"/>
                    <a:pt x="3818235" y="669379"/>
                  </a:cubicBezTo>
                  <a:cubicBezTo>
                    <a:pt x="3818235" y="665021"/>
                    <a:pt x="3809855" y="661781"/>
                    <a:pt x="3797454" y="661781"/>
                  </a:cubicBezTo>
                  <a:cubicBezTo>
                    <a:pt x="3785052" y="661781"/>
                    <a:pt x="3777902" y="661335"/>
                    <a:pt x="3783041" y="656195"/>
                  </a:cubicBezTo>
                  <a:cubicBezTo>
                    <a:pt x="3788292" y="651056"/>
                    <a:pt x="3778237" y="645805"/>
                    <a:pt x="3787845" y="638989"/>
                  </a:cubicBezTo>
                  <a:cubicBezTo>
                    <a:pt x="3797454" y="632174"/>
                    <a:pt x="3770304" y="610946"/>
                    <a:pt x="3743937" y="600556"/>
                  </a:cubicBezTo>
                  <a:cubicBezTo>
                    <a:pt x="3717570" y="590165"/>
                    <a:pt x="3657573" y="596087"/>
                    <a:pt x="3641596" y="601002"/>
                  </a:cubicBezTo>
                  <a:cubicBezTo>
                    <a:pt x="3625619" y="605807"/>
                    <a:pt x="3593666" y="604243"/>
                    <a:pt x="3578471" y="604578"/>
                  </a:cubicBezTo>
                  <a:cubicBezTo>
                    <a:pt x="3563277" y="605025"/>
                    <a:pt x="3575678" y="598545"/>
                    <a:pt x="3571209" y="591394"/>
                  </a:cubicBezTo>
                  <a:cubicBezTo>
                    <a:pt x="3566851" y="584132"/>
                    <a:pt x="3540820" y="575417"/>
                    <a:pt x="3537244" y="581450"/>
                  </a:cubicBezTo>
                  <a:cubicBezTo>
                    <a:pt x="3533669" y="587484"/>
                    <a:pt x="3526854" y="581450"/>
                    <a:pt x="3526854" y="577093"/>
                  </a:cubicBezTo>
                  <a:cubicBezTo>
                    <a:pt x="3526854" y="572736"/>
                    <a:pt x="3502498" y="563909"/>
                    <a:pt x="3492889" y="565921"/>
                  </a:cubicBezTo>
                  <a:cubicBezTo>
                    <a:pt x="3483280" y="567932"/>
                    <a:pt x="3478923" y="557094"/>
                    <a:pt x="3490095" y="557094"/>
                  </a:cubicBezTo>
                  <a:cubicBezTo>
                    <a:pt x="3501268" y="557094"/>
                    <a:pt x="3520485" y="559440"/>
                    <a:pt x="3512106" y="546704"/>
                  </a:cubicBezTo>
                  <a:cubicBezTo>
                    <a:pt x="3503726" y="533967"/>
                    <a:pt x="3431775" y="529945"/>
                    <a:pt x="3425072" y="532291"/>
                  </a:cubicBezTo>
                  <a:cubicBezTo>
                    <a:pt x="3418256" y="534637"/>
                    <a:pt x="3424624" y="543799"/>
                    <a:pt x="3409094" y="558658"/>
                  </a:cubicBezTo>
                  <a:cubicBezTo>
                    <a:pt x="3393453" y="573406"/>
                    <a:pt x="3378370" y="563463"/>
                    <a:pt x="3380269" y="556200"/>
                  </a:cubicBezTo>
                  <a:cubicBezTo>
                    <a:pt x="3382280" y="549050"/>
                    <a:pt x="3401497" y="550167"/>
                    <a:pt x="3401497" y="543017"/>
                  </a:cubicBezTo>
                  <a:cubicBezTo>
                    <a:pt x="3401497" y="535866"/>
                    <a:pt x="3375130" y="539888"/>
                    <a:pt x="3371108" y="533855"/>
                  </a:cubicBezTo>
                  <a:cubicBezTo>
                    <a:pt x="3367086" y="527822"/>
                    <a:pt x="3376694" y="523912"/>
                    <a:pt x="3386302" y="526705"/>
                  </a:cubicBezTo>
                  <a:cubicBezTo>
                    <a:pt x="3395911" y="529498"/>
                    <a:pt x="3412669" y="531062"/>
                    <a:pt x="3413452" y="526705"/>
                  </a:cubicBezTo>
                  <a:cubicBezTo>
                    <a:pt x="3414346" y="522347"/>
                    <a:pt x="3403508" y="521454"/>
                    <a:pt x="3387531" y="518660"/>
                  </a:cubicBezTo>
                  <a:cubicBezTo>
                    <a:pt x="3371554" y="515867"/>
                    <a:pt x="3332786" y="506706"/>
                    <a:pt x="3312340" y="508717"/>
                  </a:cubicBezTo>
                  <a:cubicBezTo>
                    <a:pt x="3292006" y="510728"/>
                    <a:pt x="3282732" y="501119"/>
                    <a:pt x="3271671" y="500337"/>
                  </a:cubicBezTo>
                  <a:cubicBezTo>
                    <a:pt x="3260499" y="499555"/>
                    <a:pt x="3260499" y="506371"/>
                    <a:pt x="3265638" y="512739"/>
                  </a:cubicBezTo>
                  <a:cubicBezTo>
                    <a:pt x="3270777" y="519107"/>
                    <a:pt x="3254801" y="523130"/>
                    <a:pt x="3241617" y="521118"/>
                  </a:cubicBezTo>
                  <a:cubicBezTo>
                    <a:pt x="3228433" y="519107"/>
                    <a:pt x="3209217" y="528381"/>
                    <a:pt x="3216814" y="537877"/>
                  </a:cubicBezTo>
                  <a:cubicBezTo>
                    <a:pt x="3224411" y="547486"/>
                    <a:pt x="3232009" y="535084"/>
                    <a:pt x="3238377" y="538324"/>
                  </a:cubicBezTo>
                  <a:cubicBezTo>
                    <a:pt x="3244746" y="541564"/>
                    <a:pt x="3221618" y="548268"/>
                    <a:pt x="3231227" y="552737"/>
                  </a:cubicBezTo>
                  <a:cubicBezTo>
                    <a:pt x="3240835" y="557094"/>
                    <a:pt x="3239159" y="566256"/>
                    <a:pt x="3239606" y="571060"/>
                  </a:cubicBezTo>
                  <a:cubicBezTo>
                    <a:pt x="3239942" y="575864"/>
                    <a:pt x="3223629" y="578210"/>
                    <a:pt x="3217596" y="571060"/>
                  </a:cubicBezTo>
                  <a:cubicBezTo>
                    <a:pt x="3211563" y="563909"/>
                    <a:pt x="3203183" y="570278"/>
                    <a:pt x="3192011" y="569496"/>
                  </a:cubicBezTo>
                  <a:cubicBezTo>
                    <a:pt x="3180838" y="568714"/>
                    <a:pt x="3172459" y="573853"/>
                    <a:pt x="3184413" y="575529"/>
                  </a:cubicBezTo>
                  <a:cubicBezTo>
                    <a:pt x="3196368" y="577093"/>
                    <a:pt x="3200390" y="584691"/>
                    <a:pt x="3184413" y="586366"/>
                  </a:cubicBezTo>
                  <a:cubicBezTo>
                    <a:pt x="3168437" y="587931"/>
                    <a:pt x="3172347" y="571507"/>
                    <a:pt x="3162850" y="573518"/>
                  </a:cubicBezTo>
                  <a:cubicBezTo>
                    <a:pt x="3153242" y="575529"/>
                    <a:pt x="3132461" y="565921"/>
                    <a:pt x="3121289" y="566367"/>
                  </a:cubicBezTo>
                  <a:cubicBezTo>
                    <a:pt x="3110116" y="566814"/>
                    <a:pt x="3104976" y="575529"/>
                    <a:pt x="3090117" y="576758"/>
                  </a:cubicBezTo>
                  <a:cubicBezTo>
                    <a:pt x="3075369" y="577987"/>
                    <a:pt x="3055370" y="569161"/>
                    <a:pt x="3049337" y="561228"/>
                  </a:cubicBezTo>
                  <a:cubicBezTo>
                    <a:pt x="3043303" y="553184"/>
                    <a:pt x="3041404" y="550838"/>
                    <a:pt x="3034142" y="559999"/>
                  </a:cubicBezTo>
                  <a:cubicBezTo>
                    <a:pt x="3026880" y="569161"/>
                    <a:pt x="3026545" y="586813"/>
                    <a:pt x="3019394" y="587931"/>
                  </a:cubicBezTo>
                  <a:cubicBezTo>
                    <a:pt x="3012132" y="589160"/>
                    <a:pt x="3009451" y="604689"/>
                    <a:pt x="3002188" y="608712"/>
                  </a:cubicBezTo>
                  <a:cubicBezTo>
                    <a:pt x="2994927" y="612734"/>
                    <a:pt x="2994591" y="602678"/>
                    <a:pt x="2985429" y="603572"/>
                  </a:cubicBezTo>
                  <a:cubicBezTo>
                    <a:pt x="2976268" y="604354"/>
                    <a:pt x="2946661" y="575529"/>
                    <a:pt x="2944985" y="567150"/>
                  </a:cubicBezTo>
                  <a:cubicBezTo>
                    <a:pt x="2943420" y="558770"/>
                    <a:pt x="2924986" y="542793"/>
                    <a:pt x="2920293" y="539553"/>
                  </a:cubicBezTo>
                  <a:cubicBezTo>
                    <a:pt x="2915489" y="536313"/>
                    <a:pt x="2925098" y="534749"/>
                    <a:pt x="2931019" y="540000"/>
                  </a:cubicBezTo>
                  <a:cubicBezTo>
                    <a:pt x="2937052" y="545140"/>
                    <a:pt x="2944650" y="545140"/>
                    <a:pt x="2950571" y="542011"/>
                  </a:cubicBezTo>
                  <a:cubicBezTo>
                    <a:pt x="2956604" y="538771"/>
                    <a:pt x="2955823" y="524023"/>
                    <a:pt x="2945431" y="523576"/>
                  </a:cubicBezTo>
                  <a:cubicBezTo>
                    <a:pt x="2935041" y="523130"/>
                    <a:pt x="2939064" y="514415"/>
                    <a:pt x="2944203" y="512739"/>
                  </a:cubicBezTo>
                  <a:cubicBezTo>
                    <a:pt x="2949454" y="511175"/>
                    <a:pt x="2932248" y="495533"/>
                    <a:pt x="2938616" y="493969"/>
                  </a:cubicBezTo>
                  <a:cubicBezTo>
                    <a:pt x="2944985" y="492405"/>
                    <a:pt x="2942192" y="485590"/>
                    <a:pt x="2933477" y="484361"/>
                  </a:cubicBezTo>
                  <a:cubicBezTo>
                    <a:pt x="2924651" y="483132"/>
                    <a:pt x="2915489" y="475981"/>
                    <a:pt x="2915042" y="471512"/>
                  </a:cubicBezTo>
                  <a:cubicBezTo>
                    <a:pt x="2914596" y="467155"/>
                    <a:pt x="2877503" y="465479"/>
                    <a:pt x="2879066" y="471959"/>
                  </a:cubicBezTo>
                  <a:cubicBezTo>
                    <a:pt x="2880630" y="478327"/>
                    <a:pt x="2867112" y="476428"/>
                    <a:pt x="2869123" y="471177"/>
                  </a:cubicBezTo>
                  <a:cubicBezTo>
                    <a:pt x="2871134" y="466038"/>
                    <a:pt x="2855939" y="467602"/>
                    <a:pt x="2838287" y="462797"/>
                  </a:cubicBezTo>
                  <a:cubicBezTo>
                    <a:pt x="2820746" y="457993"/>
                    <a:pt x="2820299" y="445592"/>
                    <a:pt x="2814377" y="444810"/>
                  </a:cubicBezTo>
                  <a:cubicBezTo>
                    <a:pt x="2808344" y="443916"/>
                    <a:pt x="2810355" y="462015"/>
                    <a:pt x="2801640" y="457993"/>
                  </a:cubicBezTo>
                  <a:cubicBezTo>
                    <a:pt x="2792814" y="453971"/>
                    <a:pt x="2783206" y="461568"/>
                    <a:pt x="2788010" y="471959"/>
                  </a:cubicBezTo>
                  <a:cubicBezTo>
                    <a:pt x="2792814" y="482350"/>
                    <a:pt x="2788457" y="483914"/>
                    <a:pt x="2787563" y="492293"/>
                  </a:cubicBezTo>
                  <a:cubicBezTo>
                    <a:pt x="2786781" y="500673"/>
                    <a:pt x="2781976" y="497097"/>
                    <a:pt x="2771586" y="493522"/>
                  </a:cubicBezTo>
                  <a:cubicBezTo>
                    <a:pt x="2761195" y="489947"/>
                    <a:pt x="2761195" y="502348"/>
                    <a:pt x="2738850" y="496650"/>
                  </a:cubicBezTo>
                  <a:cubicBezTo>
                    <a:pt x="2716505" y="491064"/>
                    <a:pt x="2706450" y="497097"/>
                    <a:pt x="2702539" y="489835"/>
                  </a:cubicBezTo>
                  <a:cubicBezTo>
                    <a:pt x="2698517" y="482685"/>
                    <a:pt x="2691702" y="481903"/>
                    <a:pt x="2690920" y="487824"/>
                  </a:cubicBezTo>
                  <a:cubicBezTo>
                    <a:pt x="2690138" y="493857"/>
                    <a:pt x="2655726" y="491399"/>
                    <a:pt x="2652933" y="482573"/>
                  </a:cubicBezTo>
                  <a:cubicBezTo>
                    <a:pt x="2650140" y="473747"/>
                    <a:pt x="2658967" y="472182"/>
                    <a:pt x="2664106" y="469836"/>
                  </a:cubicBezTo>
                  <a:cubicBezTo>
                    <a:pt x="2669245" y="467378"/>
                    <a:pt x="2658519" y="463803"/>
                    <a:pt x="2639749" y="465032"/>
                  </a:cubicBezTo>
                  <a:cubicBezTo>
                    <a:pt x="2620979" y="466149"/>
                    <a:pt x="2608913" y="455424"/>
                    <a:pt x="2589808" y="457435"/>
                  </a:cubicBezTo>
                  <a:cubicBezTo>
                    <a:pt x="2570591" y="459446"/>
                    <a:pt x="2527912" y="463468"/>
                    <a:pt x="2521879" y="466261"/>
                  </a:cubicBezTo>
                  <a:cubicBezTo>
                    <a:pt x="2515846" y="469054"/>
                    <a:pt x="2527465" y="479892"/>
                    <a:pt x="2518303" y="480674"/>
                  </a:cubicBezTo>
                  <a:cubicBezTo>
                    <a:pt x="2509142" y="481456"/>
                    <a:pt x="2515510" y="463133"/>
                    <a:pt x="2513834" y="454306"/>
                  </a:cubicBezTo>
                  <a:cubicBezTo>
                    <a:pt x="2512270" y="445480"/>
                    <a:pt x="2498305" y="444251"/>
                    <a:pt x="2500316" y="451066"/>
                  </a:cubicBezTo>
                  <a:cubicBezTo>
                    <a:pt x="2502327" y="457882"/>
                    <a:pt x="2478305" y="460228"/>
                    <a:pt x="2472272" y="455088"/>
                  </a:cubicBezTo>
                  <a:cubicBezTo>
                    <a:pt x="2466239" y="449949"/>
                    <a:pt x="2456742" y="443134"/>
                    <a:pt x="2441101" y="439112"/>
                  </a:cubicBezTo>
                  <a:cubicBezTo>
                    <a:pt x="2425571" y="435089"/>
                    <a:pt x="2406354" y="451848"/>
                    <a:pt x="2410711" y="456764"/>
                  </a:cubicBezTo>
                  <a:cubicBezTo>
                    <a:pt x="2415069" y="461568"/>
                    <a:pt x="2426688" y="457882"/>
                    <a:pt x="2427023" y="461122"/>
                  </a:cubicBezTo>
                  <a:cubicBezTo>
                    <a:pt x="2427917" y="467713"/>
                    <a:pt x="2393840" y="465144"/>
                    <a:pt x="2393840" y="470730"/>
                  </a:cubicBezTo>
                  <a:cubicBezTo>
                    <a:pt x="2393840" y="476316"/>
                    <a:pt x="2362222" y="483914"/>
                    <a:pt x="2352725" y="485143"/>
                  </a:cubicBezTo>
                  <a:cubicBezTo>
                    <a:pt x="2326470" y="488383"/>
                    <a:pt x="2320772" y="488271"/>
                    <a:pt x="2308370" y="498773"/>
                  </a:cubicBezTo>
                  <a:cubicBezTo>
                    <a:pt x="2295968" y="509164"/>
                    <a:pt x="2305577" y="489500"/>
                    <a:pt x="2315186" y="480003"/>
                  </a:cubicBezTo>
                  <a:cubicBezTo>
                    <a:pt x="2324794" y="470395"/>
                    <a:pt x="2334738" y="474417"/>
                    <a:pt x="2340324" y="466820"/>
                  </a:cubicBezTo>
                  <a:cubicBezTo>
                    <a:pt x="2345910" y="459222"/>
                    <a:pt x="2354736" y="460004"/>
                    <a:pt x="2369932" y="457546"/>
                  </a:cubicBezTo>
                  <a:cubicBezTo>
                    <a:pt x="2385126" y="455088"/>
                    <a:pt x="2384344" y="446374"/>
                    <a:pt x="2391495" y="443134"/>
                  </a:cubicBezTo>
                  <a:cubicBezTo>
                    <a:pt x="2398645" y="439894"/>
                    <a:pt x="2416297" y="433190"/>
                    <a:pt x="2419426" y="425928"/>
                  </a:cubicBezTo>
                  <a:cubicBezTo>
                    <a:pt x="2422666" y="418777"/>
                    <a:pt x="2458530" y="406711"/>
                    <a:pt x="2465792" y="407158"/>
                  </a:cubicBezTo>
                  <a:cubicBezTo>
                    <a:pt x="2472943" y="407605"/>
                    <a:pt x="2474619" y="392745"/>
                    <a:pt x="2478529" y="392745"/>
                  </a:cubicBezTo>
                  <a:cubicBezTo>
                    <a:pt x="2482551" y="392745"/>
                    <a:pt x="2503332" y="383584"/>
                    <a:pt x="2511376" y="380009"/>
                  </a:cubicBezTo>
                  <a:cubicBezTo>
                    <a:pt x="2519309" y="376433"/>
                    <a:pt x="2523331" y="368836"/>
                    <a:pt x="2523778" y="363585"/>
                  </a:cubicBezTo>
                  <a:cubicBezTo>
                    <a:pt x="2524225" y="358445"/>
                    <a:pt x="2512941" y="359228"/>
                    <a:pt x="2511712" y="354423"/>
                  </a:cubicBezTo>
                  <a:cubicBezTo>
                    <a:pt x="2510482" y="349619"/>
                    <a:pt x="2516963" y="352859"/>
                    <a:pt x="2525342" y="349619"/>
                  </a:cubicBezTo>
                  <a:cubicBezTo>
                    <a:pt x="2533722" y="346491"/>
                    <a:pt x="2525342" y="335206"/>
                    <a:pt x="2518527" y="337218"/>
                  </a:cubicBezTo>
                  <a:cubicBezTo>
                    <a:pt x="2511712" y="339229"/>
                    <a:pt x="2522102" y="331184"/>
                    <a:pt x="2516180" y="324034"/>
                  </a:cubicBezTo>
                  <a:cubicBezTo>
                    <a:pt x="2510147" y="316772"/>
                    <a:pt x="2498193" y="328391"/>
                    <a:pt x="2498528" y="320794"/>
                  </a:cubicBezTo>
                  <a:cubicBezTo>
                    <a:pt x="2498975" y="313196"/>
                    <a:pt x="2497746" y="303588"/>
                    <a:pt x="2492941" y="298784"/>
                  </a:cubicBezTo>
                  <a:cubicBezTo>
                    <a:pt x="2488137" y="293980"/>
                    <a:pt x="2479311" y="307163"/>
                    <a:pt x="2469367" y="299566"/>
                  </a:cubicBezTo>
                  <a:cubicBezTo>
                    <a:pt x="2459423" y="291969"/>
                    <a:pt x="2430263" y="287164"/>
                    <a:pt x="2430263" y="290404"/>
                  </a:cubicBezTo>
                  <a:cubicBezTo>
                    <a:pt x="2430263" y="293644"/>
                    <a:pt x="2416297" y="285600"/>
                    <a:pt x="2413504" y="288840"/>
                  </a:cubicBezTo>
                  <a:cubicBezTo>
                    <a:pt x="2410711" y="292080"/>
                    <a:pt x="2387472" y="291633"/>
                    <a:pt x="2380322" y="289622"/>
                  </a:cubicBezTo>
                  <a:cubicBezTo>
                    <a:pt x="2373171" y="287611"/>
                    <a:pt x="2363116" y="292415"/>
                    <a:pt x="2362781" y="299566"/>
                  </a:cubicBezTo>
                  <a:cubicBezTo>
                    <a:pt x="2362445" y="306828"/>
                    <a:pt x="2333955" y="304035"/>
                    <a:pt x="2328816" y="302806"/>
                  </a:cubicBezTo>
                  <a:cubicBezTo>
                    <a:pt x="2323677" y="301577"/>
                    <a:pt x="2348480" y="281243"/>
                    <a:pt x="2348480" y="277668"/>
                  </a:cubicBezTo>
                  <a:cubicBezTo>
                    <a:pt x="2348480" y="274092"/>
                    <a:pt x="2306471" y="278450"/>
                    <a:pt x="2304125" y="274539"/>
                  </a:cubicBezTo>
                  <a:cubicBezTo>
                    <a:pt x="2301778" y="270517"/>
                    <a:pt x="2281332" y="269288"/>
                    <a:pt x="2272171" y="269735"/>
                  </a:cubicBezTo>
                  <a:cubicBezTo>
                    <a:pt x="2263010" y="270182"/>
                    <a:pt x="2271724" y="267277"/>
                    <a:pt x="2280103" y="266495"/>
                  </a:cubicBezTo>
                  <a:cubicBezTo>
                    <a:pt x="2288483" y="265713"/>
                    <a:pt x="2296080" y="258562"/>
                    <a:pt x="2305242" y="256887"/>
                  </a:cubicBezTo>
                  <a:cubicBezTo>
                    <a:pt x="2314403" y="255322"/>
                    <a:pt x="2312392" y="252082"/>
                    <a:pt x="2308482" y="246496"/>
                  </a:cubicBezTo>
                  <a:cubicBezTo>
                    <a:pt x="2304460" y="240910"/>
                    <a:pt x="2294851" y="243703"/>
                    <a:pt x="2285690" y="240910"/>
                  </a:cubicBezTo>
                  <a:cubicBezTo>
                    <a:pt x="2276528" y="238117"/>
                    <a:pt x="2265356" y="234094"/>
                    <a:pt x="2257312" y="233759"/>
                  </a:cubicBezTo>
                  <a:cubicBezTo>
                    <a:pt x="2249267" y="233312"/>
                    <a:pt x="2240553" y="237781"/>
                    <a:pt x="2221671" y="241357"/>
                  </a:cubicBezTo>
                  <a:cubicBezTo>
                    <a:pt x="2202901" y="244932"/>
                    <a:pt x="2201337" y="259345"/>
                    <a:pt x="2191728" y="263702"/>
                  </a:cubicBezTo>
                  <a:cubicBezTo>
                    <a:pt x="2182120" y="268059"/>
                    <a:pt x="2165361" y="285600"/>
                    <a:pt x="2173405" y="287276"/>
                  </a:cubicBezTo>
                  <a:cubicBezTo>
                    <a:pt x="2181449" y="288840"/>
                    <a:pt x="2177427" y="293644"/>
                    <a:pt x="2178656" y="298896"/>
                  </a:cubicBezTo>
                  <a:cubicBezTo>
                    <a:pt x="2179886" y="304147"/>
                    <a:pt x="2172623" y="305264"/>
                    <a:pt x="2163462" y="303700"/>
                  </a:cubicBezTo>
                  <a:cubicBezTo>
                    <a:pt x="2154300" y="302136"/>
                    <a:pt x="2121900" y="302471"/>
                    <a:pt x="2122346" y="309286"/>
                  </a:cubicBezTo>
                  <a:cubicBezTo>
                    <a:pt x="2122682" y="316101"/>
                    <a:pt x="2141116" y="319230"/>
                    <a:pt x="2139999" y="322917"/>
                  </a:cubicBezTo>
                  <a:cubicBezTo>
                    <a:pt x="2138770" y="326492"/>
                    <a:pt x="2126034" y="322470"/>
                    <a:pt x="2119553" y="318894"/>
                  </a:cubicBezTo>
                  <a:cubicBezTo>
                    <a:pt x="2113185" y="315319"/>
                    <a:pt x="2098772" y="317219"/>
                    <a:pt x="2095979" y="324034"/>
                  </a:cubicBezTo>
                  <a:cubicBezTo>
                    <a:pt x="2093186" y="330849"/>
                    <a:pt x="2082013" y="329173"/>
                    <a:pt x="2078326" y="327609"/>
                  </a:cubicBezTo>
                  <a:cubicBezTo>
                    <a:pt x="2074751" y="326045"/>
                    <a:pt x="2066707" y="330737"/>
                    <a:pt x="2060785" y="328838"/>
                  </a:cubicBezTo>
                  <a:cubicBezTo>
                    <a:pt x="2054752" y="326827"/>
                    <a:pt x="2072740" y="318112"/>
                    <a:pt x="2068383" y="313643"/>
                  </a:cubicBezTo>
                  <a:cubicBezTo>
                    <a:pt x="2064026" y="309286"/>
                    <a:pt x="2044809" y="313308"/>
                    <a:pt x="2042798" y="320459"/>
                  </a:cubicBezTo>
                  <a:cubicBezTo>
                    <a:pt x="2040787" y="327721"/>
                    <a:pt x="2029278" y="315319"/>
                    <a:pt x="2024810" y="317665"/>
                  </a:cubicBezTo>
                  <a:cubicBezTo>
                    <a:pt x="2020452" y="320012"/>
                    <a:pt x="2015648" y="322805"/>
                    <a:pt x="2007269" y="326492"/>
                  </a:cubicBezTo>
                  <a:cubicBezTo>
                    <a:pt x="1998889" y="330067"/>
                    <a:pt x="1984477" y="322470"/>
                    <a:pt x="1981236" y="328838"/>
                  </a:cubicBezTo>
                  <a:cubicBezTo>
                    <a:pt x="1978108" y="335206"/>
                    <a:pt x="1997213" y="337218"/>
                    <a:pt x="1997660" y="340011"/>
                  </a:cubicBezTo>
                  <a:cubicBezTo>
                    <a:pt x="1998107" y="342804"/>
                    <a:pt x="1954087" y="342469"/>
                    <a:pt x="1952858" y="346826"/>
                  </a:cubicBezTo>
                  <a:cubicBezTo>
                    <a:pt x="1951629" y="351183"/>
                    <a:pt x="1936882" y="351183"/>
                    <a:pt x="1918893" y="351630"/>
                  </a:cubicBezTo>
                  <a:cubicBezTo>
                    <a:pt x="1900905" y="352077"/>
                    <a:pt x="1908056" y="360903"/>
                    <a:pt x="1893755" y="363585"/>
                  </a:cubicBezTo>
                  <a:cubicBezTo>
                    <a:pt x="1879342" y="366378"/>
                    <a:pt x="1872974" y="366825"/>
                    <a:pt x="1868170" y="373975"/>
                  </a:cubicBezTo>
                  <a:cubicBezTo>
                    <a:pt x="1863366" y="381126"/>
                    <a:pt x="1852081" y="382355"/>
                    <a:pt x="1847389" y="376768"/>
                  </a:cubicBezTo>
                  <a:cubicBezTo>
                    <a:pt x="1842585" y="371182"/>
                    <a:pt x="1829401" y="379562"/>
                    <a:pt x="1836551" y="380344"/>
                  </a:cubicBezTo>
                  <a:cubicBezTo>
                    <a:pt x="1843702" y="381126"/>
                    <a:pt x="1836999" y="388276"/>
                    <a:pt x="1832529" y="386712"/>
                  </a:cubicBezTo>
                  <a:cubicBezTo>
                    <a:pt x="1828172" y="385148"/>
                    <a:pt x="1815324" y="394309"/>
                    <a:pt x="1822585" y="393527"/>
                  </a:cubicBezTo>
                  <a:cubicBezTo>
                    <a:pt x="1829736" y="392745"/>
                    <a:pt x="1833423" y="398779"/>
                    <a:pt x="1829736" y="403136"/>
                  </a:cubicBezTo>
                  <a:cubicBezTo>
                    <a:pt x="1826161" y="407493"/>
                    <a:pt x="1810520" y="397885"/>
                    <a:pt x="1806497" y="401907"/>
                  </a:cubicBezTo>
                  <a:cubicBezTo>
                    <a:pt x="1802475" y="405929"/>
                    <a:pt x="1814095" y="411068"/>
                    <a:pt x="1821245" y="410286"/>
                  </a:cubicBezTo>
                  <a:cubicBezTo>
                    <a:pt x="1828395" y="409504"/>
                    <a:pt x="1832417" y="414308"/>
                    <a:pt x="1833200" y="419448"/>
                  </a:cubicBezTo>
                  <a:cubicBezTo>
                    <a:pt x="1833982" y="424587"/>
                    <a:pt x="1816441" y="416208"/>
                    <a:pt x="1812865" y="420677"/>
                  </a:cubicBezTo>
                  <a:cubicBezTo>
                    <a:pt x="1809290" y="425034"/>
                    <a:pt x="1815658" y="427045"/>
                    <a:pt x="1823256" y="427827"/>
                  </a:cubicBezTo>
                  <a:cubicBezTo>
                    <a:pt x="1830854" y="428609"/>
                    <a:pt x="1825267" y="431403"/>
                    <a:pt x="1832083" y="437436"/>
                  </a:cubicBezTo>
                  <a:cubicBezTo>
                    <a:pt x="1832641" y="437883"/>
                    <a:pt x="1833088" y="438330"/>
                    <a:pt x="1833423" y="438776"/>
                  </a:cubicBezTo>
                  <a:cubicBezTo>
                    <a:pt x="1837557" y="443692"/>
                    <a:pt x="1829736" y="445480"/>
                    <a:pt x="1830518" y="450284"/>
                  </a:cubicBezTo>
                  <a:cubicBezTo>
                    <a:pt x="1831300" y="455535"/>
                    <a:pt x="1822921" y="457435"/>
                    <a:pt x="1822921" y="452742"/>
                  </a:cubicBezTo>
                  <a:cubicBezTo>
                    <a:pt x="1822921" y="447938"/>
                    <a:pt x="1801693" y="446374"/>
                    <a:pt x="1797336" y="451513"/>
                  </a:cubicBezTo>
                  <a:cubicBezTo>
                    <a:pt x="1792978" y="456764"/>
                    <a:pt x="1789738" y="460675"/>
                    <a:pt x="1784599" y="455870"/>
                  </a:cubicBezTo>
                  <a:cubicBezTo>
                    <a:pt x="1779348" y="451066"/>
                    <a:pt x="1764265" y="457099"/>
                    <a:pt x="1744601" y="457882"/>
                  </a:cubicBezTo>
                  <a:cubicBezTo>
                    <a:pt x="1725049" y="458664"/>
                    <a:pt x="1684604" y="460340"/>
                    <a:pt x="1674660" y="463915"/>
                  </a:cubicBezTo>
                  <a:cubicBezTo>
                    <a:pt x="1664717" y="467490"/>
                    <a:pt x="1656337" y="481456"/>
                    <a:pt x="1665499" y="490617"/>
                  </a:cubicBezTo>
                  <a:cubicBezTo>
                    <a:pt x="1674660" y="499890"/>
                    <a:pt x="1665946" y="503801"/>
                    <a:pt x="1665946" y="509834"/>
                  </a:cubicBezTo>
                  <a:cubicBezTo>
                    <a:pt x="1665946" y="515867"/>
                    <a:pt x="1689855" y="528269"/>
                    <a:pt x="1702704" y="529386"/>
                  </a:cubicBezTo>
                  <a:cubicBezTo>
                    <a:pt x="1715552" y="530615"/>
                    <a:pt x="1725943" y="546145"/>
                    <a:pt x="1718346" y="555753"/>
                  </a:cubicBezTo>
                  <a:cubicBezTo>
                    <a:pt x="1710748" y="565362"/>
                    <a:pt x="1687509" y="552960"/>
                    <a:pt x="1672315" y="541006"/>
                  </a:cubicBezTo>
                  <a:cubicBezTo>
                    <a:pt x="1657119" y="529051"/>
                    <a:pt x="1621926" y="524247"/>
                    <a:pt x="1610418" y="525029"/>
                  </a:cubicBezTo>
                  <a:cubicBezTo>
                    <a:pt x="1598799" y="525811"/>
                    <a:pt x="1605614" y="514638"/>
                    <a:pt x="1590866" y="515085"/>
                  </a:cubicBezTo>
                  <a:cubicBezTo>
                    <a:pt x="1576007" y="515532"/>
                    <a:pt x="1563717" y="528716"/>
                    <a:pt x="1573660" y="528716"/>
                  </a:cubicBezTo>
                  <a:cubicBezTo>
                    <a:pt x="1583604" y="528716"/>
                    <a:pt x="1590084" y="527934"/>
                    <a:pt x="1584833" y="532738"/>
                  </a:cubicBezTo>
                  <a:cubicBezTo>
                    <a:pt x="1579693" y="537542"/>
                    <a:pt x="1587626" y="536313"/>
                    <a:pt x="1599581" y="541564"/>
                  </a:cubicBezTo>
                  <a:cubicBezTo>
                    <a:pt x="1611536" y="546815"/>
                    <a:pt x="1589637" y="553966"/>
                    <a:pt x="1577236" y="545586"/>
                  </a:cubicBezTo>
                  <a:cubicBezTo>
                    <a:pt x="1564834" y="537207"/>
                    <a:pt x="1551650" y="545140"/>
                    <a:pt x="1548075" y="551620"/>
                  </a:cubicBezTo>
                  <a:cubicBezTo>
                    <a:pt x="1544500" y="557988"/>
                    <a:pt x="1562488" y="576423"/>
                    <a:pt x="1584051" y="579551"/>
                  </a:cubicBezTo>
                  <a:cubicBezTo>
                    <a:pt x="1605614" y="582791"/>
                    <a:pt x="1598463" y="589495"/>
                    <a:pt x="1608407" y="593070"/>
                  </a:cubicBezTo>
                  <a:cubicBezTo>
                    <a:pt x="1618351" y="596645"/>
                    <a:pt x="1611200" y="600667"/>
                    <a:pt x="1604385" y="601114"/>
                  </a:cubicBezTo>
                  <a:cubicBezTo>
                    <a:pt x="1597570" y="601561"/>
                    <a:pt x="1583939" y="590724"/>
                    <a:pt x="1573214" y="585137"/>
                  </a:cubicBezTo>
                  <a:cubicBezTo>
                    <a:pt x="1562376" y="579551"/>
                    <a:pt x="1533216" y="587484"/>
                    <a:pt x="1527294" y="581115"/>
                  </a:cubicBezTo>
                  <a:cubicBezTo>
                    <a:pt x="1521261" y="574747"/>
                    <a:pt x="1531316" y="568379"/>
                    <a:pt x="1525618" y="563574"/>
                  </a:cubicBezTo>
                  <a:cubicBezTo>
                    <a:pt x="1520032" y="558770"/>
                    <a:pt x="1524836" y="547933"/>
                    <a:pt x="1532098" y="536760"/>
                  </a:cubicBezTo>
                  <a:cubicBezTo>
                    <a:pt x="1539249" y="525588"/>
                    <a:pt x="1530869" y="506371"/>
                    <a:pt x="1520479" y="503131"/>
                  </a:cubicBezTo>
                  <a:cubicBezTo>
                    <a:pt x="1510088" y="500002"/>
                    <a:pt x="1510870" y="510728"/>
                    <a:pt x="1513328" y="513968"/>
                  </a:cubicBezTo>
                  <a:cubicBezTo>
                    <a:pt x="1515675" y="517208"/>
                    <a:pt x="1514558" y="532403"/>
                    <a:pt x="1506513" y="542346"/>
                  </a:cubicBezTo>
                  <a:cubicBezTo>
                    <a:pt x="1498580" y="552290"/>
                    <a:pt x="1474112" y="552290"/>
                    <a:pt x="1474112" y="559105"/>
                  </a:cubicBezTo>
                  <a:cubicBezTo>
                    <a:pt x="1474112" y="565921"/>
                    <a:pt x="1457801" y="571060"/>
                    <a:pt x="1463275" y="575864"/>
                  </a:cubicBezTo>
                  <a:cubicBezTo>
                    <a:pt x="1468861" y="580668"/>
                    <a:pt x="1490871" y="605472"/>
                    <a:pt x="1494111" y="613069"/>
                  </a:cubicBezTo>
                  <a:cubicBezTo>
                    <a:pt x="1497351" y="620666"/>
                    <a:pt x="1474559" y="644687"/>
                    <a:pt x="1478135" y="658653"/>
                  </a:cubicBezTo>
                  <a:cubicBezTo>
                    <a:pt x="1481710" y="672619"/>
                    <a:pt x="1474894" y="678987"/>
                    <a:pt x="1479364" y="685803"/>
                  </a:cubicBezTo>
                  <a:cubicBezTo>
                    <a:pt x="1483721" y="692618"/>
                    <a:pt x="1493776" y="686585"/>
                    <a:pt x="1500144" y="689378"/>
                  </a:cubicBezTo>
                  <a:cubicBezTo>
                    <a:pt x="1506513" y="692171"/>
                    <a:pt x="1516903" y="685356"/>
                    <a:pt x="1531763" y="682562"/>
                  </a:cubicBezTo>
                  <a:cubicBezTo>
                    <a:pt x="1546511" y="679769"/>
                    <a:pt x="1573772" y="695411"/>
                    <a:pt x="1583715" y="700215"/>
                  </a:cubicBezTo>
                  <a:cubicBezTo>
                    <a:pt x="1593659" y="705019"/>
                    <a:pt x="1588520" y="712952"/>
                    <a:pt x="1593659" y="720996"/>
                  </a:cubicBezTo>
                  <a:cubicBezTo>
                    <a:pt x="1598911" y="728929"/>
                    <a:pt x="1581704" y="728929"/>
                    <a:pt x="1581258" y="740995"/>
                  </a:cubicBezTo>
                  <a:cubicBezTo>
                    <a:pt x="1580922" y="752950"/>
                    <a:pt x="1611312" y="758201"/>
                    <a:pt x="1612429" y="761776"/>
                  </a:cubicBezTo>
                  <a:cubicBezTo>
                    <a:pt x="1613658" y="765351"/>
                    <a:pt x="1590866" y="762558"/>
                    <a:pt x="1582040" y="759318"/>
                  </a:cubicBezTo>
                  <a:cubicBezTo>
                    <a:pt x="1573325" y="756190"/>
                    <a:pt x="1572432" y="744570"/>
                    <a:pt x="1569638" y="742112"/>
                  </a:cubicBezTo>
                  <a:cubicBezTo>
                    <a:pt x="1566845" y="739654"/>
                    <a:pt x="1575671" y="730158"/>
                    <a:pt x="1576342" y="722449"/>
                  </a:cubicBezTo>
                  <a:cubicBezTo>
                    <a:pt x="1577236" y="714851"/>
                    <a:pt x="1566398" y="710494"/>
                    <a:pt x="1562823" y="705243"/>
                  </a:cubicBezTo>
                  <a:cubicBezTo>
                    <a:pt x="1559136" y="700103"/>
                    <a:pt x="1552879" y="692394"/>
                    <a:pt x="1545617" y="694070"/>
                  </a:cubicBezTo>
                  <a:cubicBezTo>
                    <a:pt x="1538355" y="695634"/>
                    <a:pt x="1512099" y="698092"/>
                    <a:pt x="1504055" y="705243"/>
                  </a:cubicBezTo>
                  <a:cubicBezTo>
                    <a:pt x="1496011" y="712505"/>
                    <a:pt x="1505172" y="732839"/>
                    <a:pt x="1509642" y="742783"/>
                  </a:cubicBezTo>
                  <a:cubicBezTo>
                    <a:pt x="1513998" y="752726"/>
                    <a:pt x="1486402" y="766692"/>
                    <a:pt x="1487185" y="774736"/>
                  </a:cubicBezTo>
                  <a:cubicBezTo>
                    <a:pt x="1487967" y="782781"/>
                    <a:pt x="1478805" y="786356"/>
                    <a:pt x="1466850" y="792724"/>
                  </a:cubicBezTo>
                  <a:cubicBezTo>
                    <a:pt x="1454896" y="799093"/>
                    <a:pt x="1441712" y="803897"/>
                    <a:pt x="1442047" y="814287"/>
                  </a:cubicBezTo>
                  <a:cubicBezTo>
                    <a:pt x="1442494" y="824678"/>
                    <a:pt x="1426070" y="819092"/>
                    <a:pt x="1417691" y="814287"/>
                  </a:cubicBezTo>
                  <a:cubicBezTo>
                    <a:pt x="1409311" y="809483"/>
                    <a:pt x="1398474" y="817081"/>
                    <a:pt x="1386519" y="816634"/>
                  </a:cubicBezTo>
                  <a:cubicBezTo>
                    <a:pt x="1374565" y="816298"/>
                    <a:pt x="1374565" y="806243"/>
                    <a:pt x="1364956" y="809818"/>
                  </a:cubicBezTo>
                  <a:cubicBezTo>
                    <a:pt x="1355348" y="813394"/>
                    <a:pt x="1348980" y="805461"/>
                    <a:pt x="1351773" y="798199"/>
                  </a:cubicBezTo>
                  <a:cubicBezTo>
                    <a:pt x="1354566" y="791048"/>
                    <a:pt x="1365291" y="796635"/>
                    <a:pt x="1366185" y="801774"/>
                  </a:cubicBezTo>
                  <a:cubicBezTo>
                    <a:pt x="1366967" y="807025"/>
                    <a:pt x="1373782" y="804567"/>
                    <a:pt x="1381715" y="800210"/>
                  </a:cubicBezTo>
                  <a:cubicBezTo>
                    <a:pt x="1389759" y="795853"/>
                    <a:pt x="1385737" y="805796"/>
                    <a:pt x="1397356" y="806578"/>
                  </a:cubicBezTo>
                  <a:cubicBezTo>
                    <a:pt x="1408976" y="807360"/>
                    <a:pt x="1402496" y="800545"/>
                    <a:pt x="1411322" y="801439"/>
                  </a:cubicBezTo>
                  <a:cubicBezTo>
                    <a:pt x="1420149" y="802221"/>
                    <a:pt x="1420484" y="799428"/>
                    <a:pt x="1417691" y="795070"/>
                  </a:cubicBezTo>
                  <a:cubicBezTo>
                    <a:pt x="1414897" y="790713"/>
                    <a:pt x="1424059" y="787473"/>
                    <a:pt x="1429645" y="785127"/>
                  </a:cubicBezTo>
                  <a:cubicBezTo>
                    <a:pt x="1435902" y="782445"/>
                    <a:pt x="1432885" y="773507"/>
                    <a:pt x="1438025" y="770714"/>
                  </a:cubicBezTo>
                  <a:cubicBezTo>
                    <a:pt x="1443164" y="767921"/>
                    <a:pt x="1439589" y="762335"/>
                    <a:pt x="1445175" y="761888"/>
                  </a:cubicBezTo>
                  <a:cubicBezTo>
                    <a:pt x="1450762" y="761441"/>
                    <a:pt x="1453219" y="753062"/>
                    <a:pt x="1458359" y="753062"/>
                  </a:cubicBezTo>
                  <a:cubicBezTo>
                    <a:pt x="1463499" y="753062"/>
                    <a:pt x="1466292" y="744682"/>
                    <a:pt x="1463163" y="740325"/>
                  </a:cubicBezTo>
                  <a:cubicBezTo>
                    <a:pt x="1460035" y="735856"/>
                    <a:pt x="1465174" y="723901"/>
                    <a:pt x="1470426" y="722337"/>
                  </a:cubicBezTo>
                  <a:cubicBezTo>
                    <a:pt x="1475565" y="720773"/>
                    <a:pt x="1476012" y="715969"/>
                    <a:pt x="1471208" y="712393"/>
                  </a:cubicBezTo>
                  <a:cubicBezTo>
                    <a:pt x="1466403" y="708818"/>
                    <a:pt x="1448863" y="696752"/>
                    <a:pt x="1449980" y="689154"/>
                  </a:cubicBezTo>
                  <a:cubicBezTo>
                    <a:pt x="1451208" y="681557"/>
                    <a:pt x="1446740" y="667479"/>
                    <a:pt x="1449197" y="661558"/>
                  </a:cubicBezTo>
                  <a:cubicBezTo>
                    <a:pt x="1451544" y="655525"/>
                    <a:pt x="1449644" y="643123"/>
                    <a:pt x="1448751" y="635973"/>
                  </a:cubicBezTo>
                  <a:cubicBezTo>
                    <a:pt x="1447969" y="628822"/>
                    <a:pt x="1453108" y="620778"/>
                    <a:pt x="1455566" y="607594"/>
                  </a:cubicBezTo>
                  <a:cubicBezTo>
                    <a:pt x="1457912" y="594411"/>
                    <a:pt x="1441600" y="580445"/>
                    <a:pt x="1433556" y="576870"/>
                  </a:cubicBezTo>
                  <a:cubicBezTo>
                    <a:pt x="1425623" y="573294"/>
                    <a:pt x="1430763" y="566032"/>
                    <a:pt x="1442382" y="556536"/>
                  </a:cubicBezTo>
                  <a:cubicBezTo>
                    <a:pt x="1454002" y="546927"/>
                    <a:pt x="1454784" y="516985"/>
                    <a:pt x="1454002" y="510504"/>
                  </a:cubicBezTo>
                  <a:cubicBezTo>
                    <a:pt x="1453219" y="504136"/>
                    <a:pt x="1429645" y="498550"/>
                    <a:pt x="1420372" y="499332"/>
                  </a:cubicBezTo>
                  <a:cubicBezTo>
                    <a:pt x="1411099" y="500114"/>
                    <a:pt x="1377246" y="498550"/>
                    <a:pt x="1368866" y="496986"/>
                  </a:cubicBezTo>
                  <a:cubicBezTo>
                    <a:pt x="1360487" y="495421"/>
                    <a:pt x="1357694" y="504136"/>
                    <a:pt x="1353672" y="512180"/>
                  </a:cubicBezTo>
                  <a:cubicBezTo>
                    <a:pt x="1349650" y="520225"/>
                    <a:pt x="1340935" y="532515"/>
                    <a:pt x="1335684" y="550614"/>
                  </a:cubicBezTo>
                  <a:cubicBezTo>
                    <a:pt x="1330433" y="568602"/>
                    <a:pt x="1309316" y="574188"/>
                    <a:pt x="1299708" y="578210"/>
                  </a:cubicBezTo>
                  <a:cubicBezTo>
                    <a:pt x="1290100" y="582233"/>
                    <a:pt x="1284178" y="595416"/>
                    <a:pt x="1288535" y="601785"/>
                  </a:cubicBezTo>
                  <a:cubicBezTo>
                    <a:pt x="1293005" y="608153"/>
                    <a:pt x="1299373" y="603014"/>
                    <a:pt x="1303730" y="605360"/>
                  </a:cubicBezTo>
                  <a:cubicBezTo>
                    <a:pt x="1308087" y="607706"/>
                    <a:pt x="1303283" y="624577"/>
                    <a:pt x="1300490" y="626923"/>
                  </a:cubicBezTo>
                  <a:cubicBezTo>
                    <a:pt x="1297697" y="629269"/>
                    <a:pt x="1305742" y="635302"/>
                    <a:pt x="1298926" y="639660"/>
                  </a:cubicBezTo>
                  <a:cubicBezTo>
                    <a:pt x="1292111" y="644129"/>
                    <a:pt x="1285742" y="653290"/>
                    <a:pt x="1289764" y="658094"/>
                  </a:cubicBezTo>
                  <a:cubicBezTo>
                    <a:pt x="1293787" y="662899"/>
                    <a:pt x="1313339" y="665245"/>
                    <a:pt x="1321718" y="670049"/>
                  </a:cubicBezTo>
                  <a:cubicBezTo>
                    <a:pt x="1330098" y="674853"/>
                    <a:pt x="1326857" y="683680"/>
                    <a:pt x="1333338" y="692059"/>
                  </a:cubicBezTo>
                  <a:cubicBezTo>
                    <a:pt x="1339706" y="700439"/>
                    <a:pt x="1346521" y="695299"/>
                    <a:pt x="1349650" y="700439"/>
                  </a:cubicBezTo>
                  <a:cubicBezTo>
                    <a:pt x="1352890" y="705578"/>
                    <a:pt x="1338142" y="726471"/>
                    <a:pt x="1332891" y="727253"/>
                  </a:cubicBezTo>
                  <a:cubicBezTo>
                    <a:pt x="1327640" y="728035"/>
                    <a:pt x="1306523" y="706025"/>
                    <a:pt x="1300155" y="701332"/>
                  </a:cubicBezTo>
                  <a:cubicBezTo>
                    <a:pt x="1293787" y="696528"/>
                    <a:pt x="1268983" y="688931"/>
                    <a:pt x="1256582" y="682562"/>
                  </a:cubicBezTo>
                  <a:cubicBezTo>
                    <a:pt x="1244181" y="676194"/>
                    <a:pt x="1234237" y="676976"/>
                    <a:pt x="1220606" y="667703"/>
                  </a:cubicBezTo>
                  <a:cubicBezTo>
                    <a:pt x="1206976" y="658541"/>
                    <a:pt x="1195468" y="654072"/>
                    <a:pt x="1170665" y="654519"/>
                  </a:cubicBezTo>
                  <a:cubicBezTo>
                    <a:pt x="1145862" y="654966"/>
                    <a:pt x="1129884" y="648933"/>
                    <a:pt x="1121505" y="650162"/>
                  </a:cubicBezTo>
                  <a:cubicBezTo>
                    <a:pt x="1113126" y="651391"/>
                    <a:pt x="1116254" y="641782"/>
                    <a:pt x="1101506" y="635414"/>
                  </a:cubicBezTo>
                  <a:cubicBezTo>
                    <a:pt x="1086647" y="629046"/>
                    <a:pt x="1077150" y="620219"/>
                    <a:pt x="1068771" y="624577"/>
                  </a:cubicBezTo>
                  <a:cubicBezTo>
                    <a:pt x="1060391" y="628934"/>
                    <a:pt x="1063519" y="644911"/>
                    <a:pt x="1076368" y="646922"/>
                  </a:cubicBezTo>
                  <a:cubicBezTo>
                    <a:pt x="1089105" y="648933"/>
                    <a:pt x="1082736" y="655748"/>
                    <a:pt x="1096367" y="654854"/>
                  </a:cubicBezTo>
                  <a:cubicBezTo>
                    <a:pt x="1109886" y="654072"/>
                    <a:pt x="1113908" y="658877"/>
                    <a:pt x="1113573" y="667256"/>
                  </a:cubicBezTo>
                  <a:cubicBezTo>
                    <a:pt x="1113126" y="675635"/>
                    <a:pt x="1119941" y="684015"/>
                    <a:pt x="1125974" y="689713"/>
                  </a:cubicBezTo>
                  <a:cubicBezTo>
                    <a:pt x="1132007" y="695299"/>
                    <a:pt x="1128321" y="704461"/>
                    <a:pt x="1117595" y="704461"/>
                  </a:cubicBezTo>
                  <a:cubicBezTo>
                    <a:pt x="1106758" y="704461"/>
                    <a:pt x="1094468" y="706025"/>
                    <a:pt x="1099160" y="713622"/>
                  </a:cubicBezTo>
                  <a:cubicBezTo>
                    <a:pt x="1103965" y="721220"/>
                    <a:pt x="1095920" y="723231"/>
                    <a:pt x="1085194" y="719209"/>
                  </a:cubicBezTo>
                  <a:cubicBezTo>
                    <a:pt x="1074357" y="715186"/>
                    <a:pt x="1080725" y="707589"/>
                    <a:pt x="1085194" y="703232"/>
                  </a:cubicBezTo>
                  <a:cubicBezTo>
                    <a:pt x="1089552" y="698874"/>
                    <a:pt x="1075586" y="693288"/>
                    <a:pt x="1068771" y="690830"/>
                  </a:cubicBezTo>
                  <a:cubicBezTo>
                    <a:pt x="1061956" y="688484"/>
                    <a:pt x="1034806" y="708483"/>
                    <a:pt x="1027208" y="711611"/>
                  </a:cubicBezTo>
                  <a:cubicBezTo>
                    <a:pt x="1019611" y="714851"/>
                    <a:pt x="1000841" y="706807"/>
                    <a:pt x="981625" y="711611"/>
                  </a:cubicBezTo>
                  <a:cubicBezTo>
                    <a:pt x="962407" y="716415"/>
                    <a:pt x="963636" y="731610"/>
                    <a:pt x="956486" y="730046"/>
                  </a:cubicBezTo>
                  <a:cubicBezTo>
                    <a:pt x="949336" y="728482"/>
                    <a:pt x="928107" y="732057"/>
                    <a:pt x="920063" y="727253"/>
                  </a:cubicBezTo>
                  <a:cubicBezTo>
                    <a:pt x="912131" y="722449"/>
                    <a:pt x="918499" y="719655"/>
                    <a:pt x="926879" y="720102"/>
                  </a:cubicBezTo>
                  <a:cubicBezTo>
                    <a:pt x="935258" y="720549"/>
                    <a:pt x="938051" y="717644"/>
                    <a:pt x="933247" y="712170"/>
                  </a:cubicBezTo>
                  <a:cubicBezTo>
                    <a:pt x="928443" y="706584"/>
                    <a:pt x="939615" y="697757"/>
                    <a:pt x="939280" y="693735"/>
                  </a:cubicBezTo>
                  <a:cubicBezTo>
                    <a:pt x="938833" y="689713"/>
                    <a:pt x="907662" y="700103"/>
                    <a:pt x="902522" y="704572"/>
                  </a:cubicBezTo>
                  <a:cubicBezTo>
                    <a:pt x="897383" y="708930"/>
                    <a:pt x="902969" y="716974"/>
                    <a:pt x="897383" y="719767"/>
                  </a:cubicBezTo>
                  <a:cubicBezTo>
                    <a:pt x="891796" y="722560"/>
                    <a:pt x="891796" y="714963"/>
                    <a:pt x="885428" y="712617"/>
                  </a:cubicBezTo>
                  <a:cubicBezTo>
                    <a:pt x="879060" y="710159"/>
                    <a:pt x="832247" y="720996"/>
                    <a:pt x="823532" y="730940"/>
                  </a:cubicBezTo>
                  <a:cubicBezTo>
                    <a:pt x="814706" y="740883"/>
                    <a:pt x="797500" y="741330"/>
                    <a:pt x="797500" y="746917"/>
                  </a:cubicBezTo>
                  <a:cubicBezTo>
                    <a:pt x="797500" y="752503"/>
                    <a:pt x="776272" y="752168"/>
                    <a:pt x="767893" y="756190"/>
                  </a:cubicBezTo>
                  <a:cubicBezTo>
                    <a:pt x="759513" y="760212"/>
                    <a:pt x="765100" y="776524"/>
                    <a:pt x="761859" y="784568"/>
                  </a:cubicBezTo>
                  <a:cubicBezTo>
                    <a:pt x="758619" y="792501"/>
                    <a:pt x="725884" y="790155"/>
                    <a:pt x="715828" y="790601"/>
                  </a:cubicBezTo>
                  <a:cubicBezTo>
                    <a:pt x="705885" y="791048"/>
                    <a:pt x="702198" y="771385"/>
                    <a:pt x="694265" y="770267"/>
                  </a:cubicBezTo>
                  <a:cubicBezTo>
                    <a:pt x="686333" y="769038"/>
                    <a:pt x="691025" y="757866"/>
                    <a:pt x="693483" y="753062"/>
                  </a:cubicBezTo>
                  <a:cubicBezTo>
                    <a:pt x="695829" y="748257"/>
                    <a:pt x="702310" y="752279"/>
                    <a:pt x="712253" y="745911"/>
                  </a:cubicBezTo>
                  <a:cubicBezTo>
                    <a:pt x="722196" y="739543"/>
                    <a:pt x="732252" y="749039"/>
                    <a:pt x="736274" y="744682"/>
                  </a:cubicBezTo>
                  <a:cubicBezTo>
                    <a:pt x="740296" y="740325"/>
                    <a:pt x="721079" y="728705"/>
                    <a:pt x="719851" y="718762"/>
                  </a:cubicBezTo>
                  <a:cubicBezTo>
                    <a:pt x="718621" y="708818"/>
                    <a:pt x="697505" y="705913"/>
                    <a:pt x="685439" y="709153"/>
                  </a:cubicBezTo>
                  <a:cubicBezTo>
                    <a:pt x="673484" y="712393"/>
                    <a:pt x="660301" y="709488"/>
                    <a:pt x="651921" y="705578"/>
                  </a:cubicBezTo>
                  <a:cubicBezTo>
                    <a:pt x="643542" y="701556"/>
                    <a:pt x="644324" y="712840"/>
                    <a:pt x="656725" y="715969"/>
                  </a:cubicBezTo>
                  <a:cubicBezTo>
                    <a:pt x="669127" y="719097"/>
                    <a:pt x="662758" y="728817"/>
                    <a:pt x="664658" y="734738"/>
                  </a:cubicBezTo>
                  <a:cubicBezTo>
                    <a:pt x="666669" y="740772"/>
                    <a:pt x="661529" y="754402"/>
                    <a:pt x="654268" y="764681"/>
                  </a:cubicBezTo>
                  <a:cubicBezTo>
                    <a:pt x="647117" y="775072"/>
                    <a:pt x="652256" y="774736"/>
                    <a:pt x="663094" y="774289"/>
                  </a:cubicBezTo>
                  <a:cubicBezTo>
                    <a:pt x="673931" y="773954"/>
                    <a:pt x="673037" y="787920"/>
                    <a:pt x="673037" y="798311"/>
                  </a:cubicBezTo>
                  <a:cubicBezTo>
                    <a:pt x="673037" y="808701"/>
                    <a:pt x="664658" y="811494"/>
                    <a:pt x="664658" y="819092"/>
                  </a:cubicBezTo>
                  <a:cubicBezTo>
                    <a:pt x="664658" y="826689"/>
                    <a:pt x="655831" y="815516"/>
                    <a:pt x="653038" y="818645"/>
                  </a:cubicBezTo>
                  <a:cubicBezTo>
                    <a:pt x="650245" y="821885"/>
                    <a:pt x="646670" y="817081"/>
                    <a:pt x="645106" y="810712"/>
                  </a:cubicBezTo>
                  <a:cubicBezTo>
                    <a:pt x="643542" y="804344"/>
                    <a:pt x="627118" y="807919"/>
                    <a:pt x="617956" y="805573"/>
                  </a:cubicBezTo>
                  <a:cubicBezTo>
                    <a:pt x="608795" y="803115"/>
                    <a:pt x="605108" y="807137"/>
                    <a:pt x="600750" y="813952"/>
                  </a:cubicBezTo>
                  <a:cubicBezTo>
                    <a:pt x="596393" y="820768"/>
                    <a:pt x="583545" y="823561"/>
                    <a:pt x="576729" y="824343"/>
                  </a:cubicBezTo>
                  <a:cubicBezTo>
                    <a:pt x="569132" y="825236"/>
                    <a:pt x="557960" y="838308"/>
                    <a:pt x="550697" y="843113"/>
                  </a:cubicBezTo>
                  <a:cubicBezTo>
                    <a:pt x="543547" y="847917"/>
                    <a:pt x="542318" y="857078"/>
                    <a:pt x="552261" y="866687"/>
                  </a:cubicBezTo>
                  <a:cubicBezTo>
                    <a:pt x="562205" y="876295"/>
                    <a:pt x="564216" y="882664"/>
                    <a:pt x="563434" y="887915"/>
                  </a:cubicBezTo>
                  <a:cubicBezTo>
                    <a:pt x="562652" y="893054"/>
                    <a:pt x="535391" y="891490"/>
                    <a:pt x="531034" y="885904"/>
                  </a:cubicBezTo>
                  <a:cubicBezTo>
                    <a:pt x="526676" y="880317"/>
                    <a:pt x="509023" y="878306"/>
                    <a:pt x="503102" y="879535"/>
                  </a:cubicBezTo>
                  <a:cubicBezTo>
                    <a:pt x="497069" y="880764"/>
                    <a:pt x="480757" y="861547"/>
                    <a:pt x="472377" y="861212"/>
                  </a:cubicBezTo>
                  <a:cubicBezTo>
                    <a:pt x="463998" y="860765"/>
                    <a:pt x="458747" y="871156"/>
                    <a:pt x="455954" y="876407"/>
                  </a:cubicBezTo>
                  <a:cubicBezTo>
                    <a:pt x="453160" y="881658"/>
                    <a:pt x="459976" y="883222"/>
                    <a:pt x="463998" y="892049"/>
                  </a:cubicBezTo>
                  <a:cubicBezTo>
                    <a:pt x="468020" y="900875"/>
                    <a:pt x="482768" y="901210"/>
                    <a:pt x="490365" y="901210"/>
                  </a:cubicBezTo>
                  <a:cubicBezTo>
                    <a:pt x="497963" y="901210"/>
                    <a:pt x="495170" y="912830"/>
                    <a:pt x="492823" y="917634"/>
                  </a:cubicBezTo>
                  <a:cubicBezTo>
                    <a:pt x="490365" y="922438"/>
                    <a:pt x="476399" y="926013"/>
                    <a:pt x="472489" y="920762"/>
                  </a:cubicBezTo>
                  <a:cubicBezTo>
                    <a:pt x="468467" y="915511"/>
                    <a:pt x="451708" y="920762"/>
                    <a:pt x="451261" y="914394"/>
                  </a:cubicBezTo>
                  <a:cubicBezTo>
                    <a:pt x="450814" y="908025"/>
                    <a:pt x="438860" y="898417"/>
                    <a:pt x="426458" y="900428"/>
                  </a:cubicBezTo>
                  <a:cubicBezTo>
                    <a:pt x="414056" y="902439"/>
                    <a:pt x="411710" y="894395"/>
                    <a:pt x="412492" y="884786"/>
                  </a:cubicBezTo>
                  <a:cubicBezTo>
                    <a:pt x="413274" y="875178"/>
                    <a:pt x="405677" y="869592"/>
                    <a:pt x="406124" y="865234"/>
                  </a:cubicBezTo>
                  <a:cubicBezTo>
                    <a:pt x="406571" y="860877"/>
                    <a:pt x="400538" y="852051"/>
                    <a:pt x="406906" y="847693"/>
                  </a:cubicBezTo>
                  <a:cubicBezTo>
                    <a:pt x="413274" y="843336"/>
                    <a:pt x="408470" y="836521"/>
                    <a:pt x="408917" y="830488"/>
                  </a:cubicBezTo>
                  <a:cubicBezTo>
                    <a:pt x="409364" y="824454"/>
                    <a:pt x="398080" y="815293"/>
                    <a:pt x="388136" y="815293"/>
                  </a:cubicBezTo>
                  <a:cubicBezTo>
                    <a:pt x="378192" y="815293"/>
                    <a:pt x="380203" y="805349"/>
                    <a:pt x="371824" y="803338"/>
                  </a:cubicBezTo>
                  <a:cubicBezTo>
                    <a:pt x="363445" y="801327"/>
                    <a:pt x="346686" y="787361"/>
                    <a:pt x="345457" y="781328"/>
                  </a:cubicBezTo>
                  <a:cubicBezTo>
                    <a:pt x="344228" y="775295"/>
                    <a:pt x="331491" y="774513"/>
                    <a:pt x="335848" y="772502"/>
                  </a:cubicBezTo>
                  <a:cubicBezTo>
                    <a:pt x="340317" y="770491"/>
                    <a:pt x="350261" y="773284"/>
                    <a:pt x="357411" y="780434"/>
                  </a:cubicBezTo>
                  <a:cubicBezTo>
                    <a:pt x="364562" y="787585"/>
                    <a:pt x="376181" y="794065"/>
                    <a:pt x="394951" y="796411"/>
                  </a:cubicBezTo>
                  <a:cubicBezTo>
                    <a:pt x="413833" y="798757"/>
                    <a:pt x="421319" y="807584"/>
                    <a:pt x="442100" y="811159"/>
                  </a:cubicBezTo>
                  <a:cubicBezTo>
                    <a:pt x="462881" y="814734"/>
                    <a:pt x="475282" y="817192"/>
                    <a:pt x="505225" y="821550"/>
                  </a:cubicBezTo>
                  <a:cubicBezTo>
                    <a:pt x="535167" y="825907"/>
                    <a:pt x="575165" y="795629"/>
                    <a:pt x="583545" y="787138"/>
                  </a:cubicBezTo>
                  <a:cubicBezTo>
                    <a:pt x="591924" y="778759"/>
                    <a:pt x="581198" y="761553"/>
                    <a:pt x="581198" y="755184"/>
                  </a:cubicBezTo>
                  <a:cubicBezTo>
                    <a:pt x="581198" y="748816"/>
                    <a:pt x="567568" y="748034"/>
                    <a:pt x="565669" y="743230"/>
                  </a:cubicBezTo>
                  <a:cubicBezTo>
                    <a:pt x="563658" y="738425"/>
                    <a:pt x="554831" y="729599"/>
                    <a:pt x="543212" y="729599"/>
                  </a:cubicBezTo>
                  <a:cubicBezTo>
                    <a:pt x="531592" y="729599"/>
                    <a:pt x="530028" y="716415"/>
                    <a:pt x="520866" y="717197"/>
                  </a:cubicBezTo>
                  <a:cubicBezTo>
                    <a:pt x="511705" y="717980"/>
                    <a:pt x="505225" y="713175"/>
                    <a:pt x="481315" y="697199"/>
                  </a:cubicBezTo>
                  <a:cubicBezTo>
                    <a:pt x="457294" y="681222"/>
                    <a:pt x="424112" y="669602"/>
                    <a:pt x="418190" y="672395"/>
                  </a:cubicBezTo>
                  <a:cubicBezTo>
                    <a:pt x="412157" y="675189"/>
                    <a:pt x="408247" y="676753"/>
                    <a:pt x="404224" y="670831"/>
                  </a:cubicBezTo>
                  <a:cubicBezTo>
                    <a:pt x="400202" y="664798"/>
                    <a:pt x="391041" y="665692"/>
                    <a:pt x="384672" y="670384"/>
                  </a:cubicBezTo>
                  <a:cubicBezTo>
                    <a:pt x="378304" y="675189"/>
                    <a:pt x="371936" y="666027"/>
                    <a:pt x="359869" y="668820"/>
                  </a:cubicBezTo>
                  <a:cubicBezTo>
                    <a:pt x="347914" y="671613"/>
                    <a:pt x="341546" y="663681"/>
                    <a:pt x="344675" y="659994"/>
                  </a:cubicBezTo>
                  <a:cubicBezTo>
                    <a:pt x="347914" y="656419"/>
                    <a:pt x="365456" y="659659"/>
                    <a:pt x="364673" y="653625"/>
                  </a:cubicBezTo>
                  <a:cubicBezTo>
                    <a:pt x="363892" y="647592"/>
                    <a:pt x="357523" y="653625"/>
                    <a:pt x="346686" y="646475"/>
                  </a:cubicBezTo>
                  <a:cubicBezTo>
                    <a:pt x="335848" y="639324"/>
                    <a:pt x="329927" y="644129"/>
                    <a:pt x="327469" y="650050"/>
                  </a:cubicBezTo>
                  <a:cubicBezTo>
                    <a:pt x="325123" y="656083"/>
                    <a:pt x="316631" y="654407"/>
                    <a:pt x="311045" y="649268"/>
                  </a:cubicBezTo>
                  <a:cubicBezTo>
                    <a:pt x="310598" y="648821"/>
                    <a:pt x="309928" y="648374"/>
                    <a:pt x="309257" y="647927"/>
                  </a:cubicBezTo>
                  <a:cubicBezTo>
                    <a:pt x="307470" y="657871"/>
                    <a:pt x="301437" y="658877"/>
                    <a:pt x="295515" y="657648"/>
                  </a:cubicBezTo>
                  <a:cubicBezTo>
                    <a:pt x="288365" y="656083"/>
                    <a:pt x="281103" y="668038"/>
                    <a:pt x="273170" y="668038"/>
                  </a:cubicBezTo>
                  <a:cubicBezTo>
                    <a:pt x="265126" y="668038"/>
                    <a:pt x="256411" y="676864"/>
                    <a:pt x="254735" y="684015"/>
                  </a:cubicBezTo>
                  <a:cubicBezTo>
                    <a:pt x="253171" y="691165"/>
                    <a:pt x="244345" y="687255"/>
                    <a:pt x="244345" y="691947"/>
                  </a:cubicBezTo>
                  <a:cubicBezTo>
                    <a:pt x="244345" y="696752"/>
                    <a:pt x="244345" y="701556"/>
                    <a:pt x="240323" y="706360"/>
                  </a:cubicBezTo>
                  <a:cubicBezTo>
                    <a:pt x="236300" y="711164"/>
                    <a:pt x="240323" y="713622"/>
                    <a:pt x="244345" y="721555"/>
                  </a:cubicBezTo>
                  <a:cubicBezTo>
                    <a:pt x="248367" y="729599"/>
                    <a:pt x="257082" y="728817"/>
                    <a:pt x="261104" y="731163"/>
                  </a:cubicBezTo>
                  <a:cubicBezTo>
                    <a:pt x="265126" y="733509"/>
                    <a:pt x="280320" y="746358"/>
                    <a:pt x="280320" y="751162"/>
                  </a:cubicBezTo>
                  <a:cubicBezTo>
                    <a:pt x="280320" y="755966"/>
                    <a:pt x="268366" y="767921"/>
                    <a:pt x="263562" y="771161"/>
                  </a:cubicBezTo>
                  <a:cubicBezTo>
                    <a:pt x="258757" y="774289"/>
                    <a:pt x="252389" y="782334"/>
                    <a:pt x="255517" y="787138"/>
                  </a:cubicBezTo>
                  <a:cubicBezTo>
                    <a:pt x="258757" y="791942"/>
                    <a:pt x="272276" y="811941"/>
                    <a:pt x="281103" y="827918"/>
                  </a:cubicBezTo>
                  <a:cubicBezTo>
                    <a:pt x="289929" y="843895"/>
                    <a:pt x="277862" y="836744"/>
                    <a:pt x="272276" y="843895"/>
                  </a:cubicBezTo>
                  <a:cubicBezTo>
                    <a:pt x="266690" y="851045"/>
                    <a:pt x="274622" y="859872"/>
                    <a:pt x="276298" y="864676"/>
                  </a:cubicBezTo>
                  <a:cubicBezTo>
                    <a:pt x="277862" y="869480"/>
                    <a:pt x="269148" y="868698"/>
                    <a:pt x="269930" y="872608"/>
                  </a:cubicBezTo>
                  <a:cubicBezTo>
                    <a:pt x="270712" y="876630"/>
                    <a:pt x="282778" y="878195"/>
                    <a:pt x="283449" y="881435"/>
                  </a:cubicBezTo>
                  <a:cubicBezTo>
                    <a:pt x="284231" y="884563"/>
                    <a:pt x="275516" y="888585"/>
                    <a:pt x="279427" y="895065"/>
                  </a:cubicBezTo>
                  <a:cubicBezTo>
                    <a:pt x="283449" y="901434"/>
                    <a:pt x="292946" y="901434"/>
                    <a:pt x="293839" y="909478"/>
                  </a:cubicBezTo>
                  <a:cubicBezTo>
                    <a:pt x="294621" y="917522"/>
                    <a:pt x="276298" y="918304"/>
                    <a:pt x="277080" y="924673"/>
                  </a:cubicBezTo>
                  <a:cubicBezTo>
                    <a:pt x="277862" y="931041"/>
                    <a:pt x="301102" y="939085"/>
                    <a:pt x="311492" y="951040"/>
                  </a:cubicBezTo>
                  <a:cubicBezTo>
                    <a:pt x="321882" y="962995"/>
                    <a:pt x="321100" y="966235"/>
                    <a:pt x="318754" y="972603"/>
                  </a:cubicBezTo>
                  <a:cubicBezTo>
                    <a:pt x="313950" y="985452"/>
                    <a:pt x="285236" y="996512"/>
                    <a:pt x="278756" y="1010925"/>
                  </a:cubicBezTo>
                  <a:cubicBezTo>
                    <a:pt x="272388" y="1025338"/>
                    <a:pt x="248367" y="1033270"/>
                    <a:pt x="237194" y="1044443"/>
                  </a:cubicBezTo>
                  <a:cubicBezTo>
                    <a:pt x="232614" y="1049024"/>
                    <a:pt x="228033" y="1055169"/>
                    <a:pt x="224346" y="1060867"/>
                  </a:cubicBezTo>
                  <a:cubicBezTo>
                    <a:pt x="229038" y="1059638"/>
                    <a:pt x="232837" y="1058185"/>
                    <a:pt x="235630" y="1056844"/>
                  </a:cubicBezTo>
                  <a:cubicBezTo>
                    <a:pt x="241998" y="1053604"/>
                    <a:pt x="246356" y="1069246"/>
                    <a:pt x="252836" y="1074385"/>
                  </a:cubicBezTo>
                  <a:cubicBezTo>
                    <a:pt x="259204" y="1079637"/>
                    <a:pt x="272053" y="1074832"/>
                    <a:pt x="276410" y="1079637"/>
                  </a:cubicBezTo>
                  <a:cubicBezTo>
                    <a:pt x="280767" y="1084441"/>
                    <a:pt x="272835" y="1084776"/>
                    <a:pt x="263673" y="1083212"/>
                  </a:cubicBezTo>
                  <a:cubicBezTo>
                    <a:pt x="254400" y="1081536"/>
                    <a:pt x="252054" y="1087234"/>
                    <a:pt x="237641" y="1092038"/>
                  </a:cubicBezTo>
                  <a:cubicBezTo>
                    <a:pt x="226915" y="1095613"/>
                    <a:pt x="228033" y="1099412"/>
                    <a:pt x="224346" y="1102429"/>
                  </a:cubicBezTo>
                  <a:cubicBezTo>
                    <a:pt x="230826" y="1111814"/>
                    <a:pt x="222223" y="1113043"/>
                    <a:pt x="218871" y="1120193"/>
                  </a:cubicBezTo>
                  <a:cubicBezTo>
                    <a:pt x="215296" y="1128014"/>
                    <a:pt x="210492" y="1129131"/>
                    <a:pt x="209821" y="1133935"/>
                  </a:cubicBezTo>
                  <a:cubicBezTo>
                    <a:pt x="209263" y="1138740"/>
                    <a:pt x="211050" y="1142315"/>
                    <a:pt x="211609" y="1149577"/>
                  </a:cubicBezTo>
                  <a:cubicBezTo>
                    <a:pt x="212168" y="1156839"/>
                    <a:pt x="213397" y="1157956"/>
                    <a:pt x="217642" y="1163990"/>
                  </a:cubicBezTo>
                  <a:cubicBezTo>
                    <a:pt x="221776" y="1170023"/>
                    <a:pt x="214067" y="1170023"/>
                    <a:pt x="210380" y="1172928"/>
                  </a:cubicBezTo>
                  <a:cubicBezTo>
                    <a:pt x="206805" y="1175944"/>
                    <a:pt x="209151" y="1182536"/>
                    <a:pt x="213955" y="1187340"/>
                  </a:cubicBezTo>
                  <a:cubicBezTo>
                    <a:pt x="218759" y="1192145"/>
                    <a:pt x="218759" y="1198178"/>
                    <a:pt x="216972" y="1202312"/>
                  </a:cubicBezTo>
                  <a:cubicBezTo>
                    <a:pt x="215184" y="1206445"/>
                    <a:pt x="221106" y="1213708"/>
                    <a:pt x="225351" y="1217953"/>
                  </a:cubicBezTo>
                  <a:cubicBezTo>
                    <a:pt x="229485" y="1222087"/>
                    <a:pt x="228926" y="1233595"/>
                    <a:pt x="232502" y="1236500"/>
                  </a:cubicBezTo>
                  <a:cubicBezTo>
                    <a:pt x="236077" y="1239516"/>
                    <a:pt x="240323" y="1242533"/>
                    <a:pt x="246914" y="1240634"/>
                  </a:cubicBezTo>
                  <a:cubicBezTo>
                    <a:pt x="253506" y="1238846"/>
                    <a:pt x="257752" y="1241863"/>
                    <a:pt x="260657" y="1247225"/>
                  </a:cubicBezTo>
                  <a:cubicBezTo>
                    <a:pt x="263673" y="1252588"/>
                    <a:pt x="268477" y="1250242"/>
                    <a:pt x="275069" y="1247225"/>
                  </a:cubicBezTo>
                  <a:cubicBezTo>
                    <a:pt x="281661" y="1244209"/>
                    <a:pt x="296632" y="1252588"/>
                    <a:pt x="300208" y="1254376"/>
                  </a:cubicBezTo>
                  <a:cubicBezTo>
                    <a:pt x="303783" y="1256164"/>
                    <a:pt x="301995" y="1266331"/>
                    <a:pt x="302554" y="1272922"/>
                  </a:cubicBezTo>
                  <a:cubicBezTo>
                    <a:pt x="303113" y="1279514"/>
                    <a:pt x="298979" y="1287894"/>
                    <a:pt x="305571" y="1292139"/>
                  </a:cubicBezTo>
                  <a:cubicBezTo>
                    <a:pt x="312162" y="1296273"/>
                    <a:pt x="310375" y="1305882"/>
                    <a:pt x="318196" y="1308898"/>
                  </a:cubicBezTo>
                  <a:cubicBezTo>
                    <a:pt x="326016" y="1311915"/>
                    <a:pt x="329033" y="1322640"/>
                    <a:pt x="333837" y="1323869"/>
                  </a:cubicBezTo>
                  <a:cubicBezTo>
                    <a:pt x="338641" y="1325098"/>
                    <a:pt x="347579" y="1332249"/>
                    <a:pt x="348808" y="1337612"/>
                  </a:cubicBezTo>
                  <a:cubicBezTo>
                    <a:pt x="350037" y="1342975"/>
                    <a:pt x="340429" y="1347890"/>
                    <a:pt x="334955" y="1350237"/>
                  </a:cubicBezTo>
                  <a:cubicBezTo>
                    <a:pt x="329592" y="1352695"/>
                    <a:pt x="319425" y="1343086"/>
                    <a:pt x="315849" y="1347220"/>
                  </a:cubicBezTo>
                  <a:cubicBezTo>
                    <a:pt x="312274" y="1351354"/>
                    <a:pt x="317078" y="1359175"/>
                    <a:pt x="319983" y="1372359"/>
                  </a:cubicBezTo>
                  <a:cubicBezTo>
                    <a:pt x="323000" y="1385542"/>
                    <a:pt x="325458" y="1386771"/>
                    <a:pt x="331379" y="1386771"/>
                  </a:cubicBezTo>
                  <a:cubicBezTo>
                    <a:pt x="337301" y="1386771"/>
                    <a:pt x="339759" y="1382637"/>
                    <a:pt x="344004" y="1380179"/>
                  </a:cubicBezTo>
                  <a:cubicBezTo>
                    <a:pt x="348138" y="1377833"/>
                    <a:pt x="357746" y="1381297"/>
                    <a:pt x="361992" y="1379509"/>
                  </a:cubicBezTo>
                  <a:cubicBezTo>
                    <a:pt x="366238" y="1377721"/>
                    <a:pt x="381209" y="1377163"/>
                    <a:pt x="384225" y="1381855"/>
                  </a:cubicBezTo>
                  <a:cubicBezTo>
                    <a:pt x="387242" y="1386659"/>
                    <a:pt x="390259" y="1398056"/>
                    <a:pt x="387801" y="1402301"/>
                  </a:cubicBezTo>
                  <a:cubicBezTo>
                    <a:pt x="385455" y="1406435"/>
                    <a:pt x="390818" y="1411239"/>
                    <a:pt x="393834" y="1417272"/>
                  </a:cubicBezTo>
                  <a:cubicBezTo>
                    <a:pt x="396851" y="1423306"/>
                    <a:pt x="409364" y="1420289"/>
                    <a:pt x="413609" y="1422077"/>
                  </a:cubicBezTo>
                  <a:cubicBezTo>
                    <a:pt x="417855" y="1423864"/>
                    <a:pt x="427464" y="1437048"/>
                    <a:pt x="425564" y="1443081"/>
                  </a:cubicBezTo>
                  <a:cubicBezTo>
                    <a:pt x="423777" y="1449114"/>
                    <a:pt x="431597" y="1450343"/>
                    <a:pt x="435731" y="1448444"/>
                  </a:cubicBezTo>
                  <a:cubicBezTo>
                    <a:pt x="439977" y="1446656"/>
                    <a:pt x="444111" y="1451461"/>
                    <a:pt x="448915" y="1454477"/>
                  </a:cubicBezTo>
                  <a:cubicBezTo>
                    <a:pt x="453719" y="1457494"/>
                    <a:pt x="457853" y="1456265"/>
                    <a:pt x="462769" y="1453248"/>
                  </a:cubicBezTo>
                  <a:cubicBezTo>
                    <a:pt x="467573" y="1450232"/>
                    <a:pt x="475282" y="1447885"/>
                    <a:pt x="477740" y="1452019"/>
                  </a:cubicBezTo>
                  <a:cubicBezTo>
                    <a:pt x="480198" y="1456265"/>
                    <a:pt x="489695" y="1463974"/>
                    <a:pt x="489695" y="1466432"/>
                  </a:cubicBezTo>
                  <a:cubicBezTo>
                    <a:pt x="489695" y="1468778"/>
                    <a:pt x="504666" y="1466432"/>
                    <a:pt x="511928" y="1470007"/>
                  </a:cubicBezTo>
                  <a:cubicBezTo>
                    <a:pt x="519079" y="1473582"/>
                    <a:pt x="526900" y="1471795"/>
                    <a:pt x="534720" y="1476040"/>
                  </a:cubicBezTo>
                  <a:cubicBezTo>
                    <a:pt x="542541" y="1480174"/>
                    <a:pt x="549692" y="1480844"/>
                    <a:pt x="550250" y="1485649"/>
                  </a:cubicBezTo>
                  <a:cubicBezTo>
                    <a:pt x="550809" y="1490453"/>
                    <a:pt x="542429" y="1494587"/>
                    <a:pt x="542429" y="1497045"/>
                  </a:cubicBezTo>
                  <a:cubicBezTo>
                    <a:pt x="542429" y="1499503"/>
                    <a:pt x="549021" y="1501290"/>
                    <a:pt x="549021" y="1504865"/>
                  </a:cubicBezTo>
                  <a:cubicBezTo>
                    <a:pt x="549021" y="1508441"/>
                    <a:pt x="540642" y="1508441"/>
                    <a:pt x="539413" y="1511457"/>
                  </a:cubicBezTo>
                  <a:cubicBezTo>
                    <a:pt x="538184" y="1514474"/>
                    <a:pt x="544217" y="1518720"/>
                    <a:pt x="545334" y="1521624"/>
                  </a:cubicBezTo>
                  <a:cubicBezTo>
                    <a:pt x="546564" y="1524641"/>
                    <a:pt x="540530" y="1534808"/>
                    <a:pt x="540530" y="1537825"/>
                  </a:cubicBezTo>
                  <a:cubicBezTo>
                    <a:pt x="540530" y="1540841"/>
                    <a:pt x="522542" y="1537266"/>
                    <a:pt x="518297" y="1537266"/>
                  </a:cubicBezTo>
                  <a:cubicBezTo>
                    <a:pt x="514051" y="1537266"/>
                    <a:pt x="501538" y="1551120"/>
                    <a:pt x="497292" y="1551679"/>
                  </a:cubicBezTo>
                  <a:cubicBezTo>
                    <a:pt x="493717" y="1552237"/>
                    <a:pt x="495393" y="1558829"/>
                    <a:pt x="496734" y="1564527"/>
                  </a:cubicBezTo>
                  <a:cubicBezTo>
                    <a:pt x="509694" y="1562069"/>
                    <a:pt x="522877" y="1561064"/>
                    <a:pt x="524330" y="1563968"/>
                  </a:cubicBezTo>
                  <a:cubicBezTo>
                    <a:pt x="526788" y="1568773"/>
                    <a:pt x="496398" y="1581510"/>
                    <a:pt x="490812" y="1583520"/>
                  </a:cubicBezTo>
                  <a:cubicBezTo>
                    <a:pt x="485226" y="1585532"/>
                    <a:pt x="501650" y="1593911"/>
                    <a:pt x="501203" y="1598715"/>
                  </a:cubicBezTo>
                  <a:cubicBezTo>
                    <a:pt x="500867" y="1603520"/>
                    <a:pt x="483550" y="1604749"/>
                    <a:pt x="485226" y="1614245"/>
                  </a:cubicBezTo>
                  <a:cubicBezTo>
                    <a:pt x="486790" y="1623854"/>
                    <a:pt x="479639" y="1625865"/>
                    <a:pt x="470478" y="1625865"/>
                  </a:cubicBezTo>
                  <a:cubicBezTo>
                    <a:pt x="461317" y="1625865"/>
                    <a:pt x="458859" y="1631451"/>
                    <a:pt x="463328" y="1632233"/>
                  </a:cubicBezTo>
                  <a:cubicBezTo>
                    <a:pt x="467685" y="1633015"/>
                    <a:pt x="467350" y="1645082"/>
                    <a:pt x="484555" y="1649439"/>
                  </a:cubicBezTo>
                  <a:cubicBezTo>
                    <a:pt x="501761" y="1653908"/>
                    <a:pt x="520084" y="1669885"/>
                    <a:pt x="534944" y="1685862"/>
                  </a:cubicBezTo>
                  <a:cubicBezTo>
                    <a:pt x="537067" y="1688096"/>
                    <a:pt x="539413" y="1689884"/>
                    <a:pt x="541983" y="1691336"/>
                  </a:cubicBezTo>
                  <a:cubicBezTo>
                    <a:pt x="546340" y="1688766"/>
                    <a:pt x="549915" y="1686979"/>
                    <a:pt x="552150" y="1686644"/>
                  </a:cubicBezTo>
                  <a:cubicBezTo>
                    <a:pt x="560529" y="1685415"/>
                    <a:pt x="576171" y="1690219"/>
                    <a:pt x="584550" y="1696252"/>
                  </a:cubicBezTo>
                  <a:cubicBezTo>
                    <a:pt x="592930" y="1702285"/>
                    <a:pt x="622984" y="1695023"/>
                    <a:pt x="626559" y="1699827"/>
                  </a:cubicBezTo>
                  <a:cubicBezTo>
                    <a:pt x="630134" y="1704632"/>
                    <a:pt x="637397" y="1710665"/>
                    <a:pt x="643318" y="1710665"/>
                  </a:cubicBezTo>
                  <a:cubicBezTo>
                    <a:pt x="649352" y="1710665"/>
                    <a:pt x="655273" y="1722619"/>
                    <a:pt x="660077" y="1719044"/>
                  </a:cubicBezTo>
                  <a:cubicBezTo>
                    <a:pt x="664881" y="1715469"/>
                    <a:pt x="682869" y="1715469"/>
                    <a:pt x="687674" y="1715469"/>
                  </a:cubicBezTo>
                  <a:cubicBezTo>
                    <a:pt x="692478" y="1715469"/>
                    <a:pt x="692478" y="1719044"/>
                    <a:pt x="697282" y="1719044"/>
                  </a:cubicBezTo>
                  <a:cubicBezTo>
                    <a:pt x="702086" y="1719044"/>
                    <a:pt x="702086" y="1737032"/>
                    <a:pt x="705661" y="1735803"/>
                  </a:cubicBezTo>
                  <a:cubicBezTo>
                    <a:pt x="709237" y="1734574"/>
                    <a:pt x="722420" y="1746640"/>
                    <a:pt x="730800" y="1747758"/>
                  </a:cubicBezTo>
                  <a:cubicBezTo>
                    <a:pt x="739179" y="1748987"/>
                    <a:pt x="747558" y="1763288"/>
                    <a:pt x="751246" y="1762170"/>
                  </a:cubicBezTo>
                  <a:cubicBezTo>
                    <a:pt x="754821" y="1760941"/>
                    <a:pt x="760854" y="1768204"/>
                    <a:pt x="763200" y="1762170"/>
                  </a:cubicBezTo>
                  <a:cubicBezTo>
                    <a:pt x="765546" y="1756472"/>
                    <a:pt x="777277" y="1759266"/>
                    <a:pt x="780630" y="1749322"/>
                  </a:cubicBezTo>
                  <a:cubicBezTo>
                    <a:pt x="765434" y="1730775"/>
                    <a:pt x="749123" y="1710106"/>
                    <a:pt x="749569" y="1702174"/>
                  </a:cubicBezTo>
                  <a:cubicBezTo>
                    <a:pt x="750352" y="1688655"/>
                    <a:pt x="755938" y="1679828"/>
                    <a:pt x="739179" y="1665416"/>
                  </a:cubicBezTo>
                  <a:cubicBezTo>
                    <a:pt x="722420" y="1651003"/>
                    <a:pt x="740743" y="1641506"/>
                    <a:pt x="752809" y="1626312"/>
                  </a:cubicBezTo>
                  <a:cubicBezTo>
                    <a:pt x="763535" y="1612681"/>
                    <a:pt x="786327" y="1606760"/>
                    <a:pt x="800740" y="1597151"/>
                  </a:cubicBezTo>
                  <a:cubicBezTo>
                    <a:pt x="797835" y="1595140"/>
                    <a:pt x="794818" y="1593241"/>
                    <a:pt x="791913" y="1592012"/>
                  </a:cubicBezTo>
                  <a:cubicBezTo>
                    <a:pt x="781076" y="1587207"/>
                    <a:pt x="777501" y="1582403"/>
                    <a:pt x="785880" y="1580057"/>
                  </a:cubicBezTo>
                  <a:cubicBezTo>
                    <a:pt x="794260" y="1577711"/>
                    <a:pt x="790685" y="1572795"/>
                    <a:pt x="782305" y="1563298"/>
                  </a:cubicBezTo>
                  <a:cubicBezTo>
                    <a:pt x="773926" y="1553690"/>
                    <a:pt x="770350" y="1544081"/>
                    <a:pt x="765546" y="1544081"/>
                  </a:cubicBezTo>
                  <a:cubicBezTo>
                    <a:pt x="760742" y="1544081"/>
                    <a:pt x="753591" y="1542852"/>
                    <a:pt x="746330" y="1545310"/>
                  </a:cubicBezTo>
                  <a:cubicBezTo>
                    <a:pt x="739179" y="1547768"/>
                    <a:pt x="740408" y="1539277"/>
                    <a:pt x="741526" y="1530898"/>
                  </a:cubicBezTo>
                  <a:cubicBezTo>
                    <a:pt x="742754" y="1522518"/>
                    <a:pt x="728341" y="1523636"/>
                    <a:pt x="725995" y="1520060"/>
                  </a:cubicBezTo>
                  <a:cubicBezTo>
                    <a:pt x="723537" y="1516485"/>
                    <a:pt x="729571" y="1504530"/>
                    <a:pt x="732028" y="1503301"/>
                  </a:cubicBezTo>
                  <a:cubicBezTo>
                    <a:pt x="734375" y="1502072"/>
                    <a:pt x="741637" y="1498497"/>
                    <a:pt x="741637" y="1494922"/>
                  </a:cubicBezTo>
                  <a:cubicBezTo>
                    <a:pt x="741637" y="1491347"/>
                    <a:pt x="728453" y="1490118"/>
                    <a:pt x="733257" y="1481738"/>
                  </a:cubicBezTo>
                  <a:cubicBezTo>
                    <a:pt x="738062" y="1473359"/>
                    <a:pt x="747670" y="1473359"/>
                    <a:pt x="747670" y="1464979"/>
                  </a:cubicBezTo>
                  <a:cubicBezTo>
                    <a:pt x="747670" y="1456600"/>
                    <a:pt x="754821" y="1449338"/>
                    <a:pt x="763200" y="1455371"/>
                  </a:cubicBezTo>
                  <a:cubicBezTo>
                    <a:pt x="771580" y="1461404"/>
                    <a:pt x="775154" y="1477046"/>
                    <a:pt x="784763" y="1473359"/>
                  </a:cubicBezTo>
                  <a:cubicBezTo>
                    <a:pt x="794372" y="1469784"/>
                    <a:pt x="788339" y="1461404"/>
                    <a:pt x="787109" y="1456600"/>
                  </a:cubicBezTo>
                  <a:cubicBezTo>
                    <a:pt x="785880" y="1451796"/>
                    <a:pt x="783534" y="1444645"/>
                    <a:pt x="794372" y="1442187"/>
                  </a:cubicBezTo>
                  <a:cubicBezTo>
                    <a:pt x="805098" y="1439729"/>
                    <a:pt x="800405" y="1429004"/>
                    <a:pt x="808784" y="1429004"/>
                  </a:cubicBezTo>
                  <a:cubicBezTo>
                    <a:pt x="817164" y="1429004"/>
                    <a:pt x="832805" y="1418166"/>
                    <a:pt x="837610" y="1415820"/>
                  </a:cubicBezTo>
                  <a:cubicBezTo>
                    <a:pt x="842414" y="1413362"/>
                    <a:pt x="853251" y="1407440"/>
                    <a:pt x="857944" y="1409787"/>
                  </a:cubicBezTo>
                  <a:cubicBezTo>
                    <a:pt x="862748" y="1412133"/>
                    <a:pt x="868781" y="1418166"/>
                    <a:pt x="872356" y="1409787"/>
                  </a:cubicBezTo>
                  <a:cubicBezTo>
                    <a:pt x="875932" y="1401407"/>
                    <a:pt x="890344" y="1404982"/>
                    <a:pt x="891573" y="1409787"/>
                  </a:cubicBezTo>
                  <a:cubicBezTo>
                    <a:pt x="892802" y="1414591"/>
                    <a:pt x="915594" y="1414591"/>
                    <a:pt x="922745" y="1419395"/>
                  </a:cubicBezTo>
                  <a:cubicBezTo>
                    <a:pt x="929895" y="1424199"/>
                    <a:pt x="945537" y="1433808"/>
                    <a:pt x="945537" y="1438612"/>
                  </a:cubicBezTo>
                  <a:cubicBezTo>
                    <a:pt x="945537" y="1443416"/>
                    <a:pt x="952799" y="1450567"/>
                    <a:pt x="952799" y="1442187"/>
                  </a:cubicBezTo>
                  <a:cubicBezTo>
                    <a:pt x="952799" y="1433808"/>
                    <a:pt x="958832" y="1436154"/>
                    <a:pt x="968329" y="1442187"/>
                  </a:cubicBezTo>
                  <a:cubicBezTo>
                    <a:pt x="977937" y="1448221"/>
                    <a:pt x="991121" y="1445763"/>
                    <a:pt x="993467" y="1439729"/>
                  </a:cubicBezTo>
                  <a:cubicBezTo>
                    <a:pt x="995813" y="1433696"/>
                    <a:pt x="1013802" y="1426546"/>
                    <a:pt x="1019835" y="1431350"/>
                  </a:cubicBezTo>
                  <a:cubicBezTo>
                    <a:pt x="1025868" y="1436154"/>
                    <a:pt x="1028214" y="1439729"/>
                    <a:pt x="1035477" y="1432579"/>
                  </a:cubicBezTo>
                  <a:cubicBezTo>
                    <a:pt x="1042626" y="1425317"/>
                    <a:pt x="1059497" y="1426546"/>
                    <a:pt x="1061844" y="1433696"/>
                  </a:cubicBezTo>
                  <a:cubicBezTo>
                    <a:pt x="1064301" y="1440958"/>
                    <a:pt x="1072681" y="1442076"/>
                    <a:pt x="1079831" y="1442076"/>
                  </a:cubicBezTo>
                  <a:cubicBezTo>
                    <a:pt x="1086982" y="1442076"/>
                    <a:pt x="1088211" y="1452913"/>
                    <a:pt x="1093015" y="1450455"/>
                  </a:cubicBezTo>
                  <a:cubicBezTo>
                    <a:pt x="1097819" y="1448109"/>
                    <a:pt x="1096590" y="1436042"/>
                    <a:pt x="1102623" y="1437271"/>
                  </a:cubicBezTo>
                  <a:cubicBezTo>
                    <a:pt x="1108657" y="1438500"/>
                    <a:pt x="1113461" y="1445651"/>
                    <a:pt x="1122957" y="1445651"/>
                  </a:cubicBezTo>
                  <a:cubicBezTo>
                    <a:pt x="1132566" y="1445651"/>
                    <a:pt x="1139716" y="1443193"/>
                    <a:pt x="1139716" y="1436042"/>
                  </a:cubicBezTo>
                  <a:cubicBezTo>
                    <a:pt x="1139716" y="1428780"/>
                    <a:pt x="1138488" y="1416825"/>
                    <a:pt x="1132566" y="1416825"/>
                  </a:cubicBezTo>
                  <a:cubicBezTo>
                    <a:pt x="1126533" y="1416825"/>
                    <a:pt x="1120612" y="1410792"/>
                    <a:pt x="1113349" y="1410792"/>
                  </a:cubicBezTo>
                  <a:cubicBezTo>
                    <a:pt x="1106087" y="1410792"/>
                    <a:pt x="1098937" y="1398838"/>
                    <a:pt x="1106087" y="1396380"/>
                  </a:cubicBezTo>
                  <a:cubicBezTo>
                    <a:pt x="1113349" y="1394033"/>
                    <a:pt x="1125304" y="1388000"/>
                    <a:pt x="1122846" y="1381967"/>
                  </a:cubicBezTo>
                  <a:cubicBezTo>
                    <a:pt x="1120500" y="1375934"/>
                    <a:pt x="1118042" y="1363979"/>
                    <a:pt x="1127650" y="1362750"/>
                  </a:cubicBezTo>
                  <a:cubicBezTo>
                    <a:pt x="1137259" y="1361521"/>
                    <a:pt x="1157593" y="1361521"/>
                    <a:pt x="1156475" y="1357946"/>
                  </a:cubicBezTo>
                  <a:cubicBezTo>
                    <a:pt x="1155246" y="1354371"/>
                    <a:pt x="1136141" y="1351913"/>
                    <a:pt x="1132566" y="1345991"/>
                  </a:cubicBezTo>
                  <a:cubicBezTo>
                    <a:pt x="1128991" y="1339958"/>
                    <a:pt x="1127762" y="1325657"/>
                    <a:pt x="1131337" y="1323199"/>
                  </a:cubicBezTo>
                  <a:cubicBezTo>
                    <a:pt x="1134912" y="1320853"/>
                    <a:pt x="1146979" y="1324428"/>
                    <a:pt x="1154129" y="1321970"/>
                  </a:cubicBezTo>
                  <a:cubicBezTo>
                    <a:pt x="1161279" y="1319624"/>
                    <a:pt x="1176921" y="1325545"/>
                    <a:pt x="1186530" y="1318395"/>
                  </a:cubicBezTo>
                  <a:cubicBezTo>
                    <a:pt x="1196139" y="1311244"/>
                    <a:pt x="1216472" y="1310015"/>
                    <a:pt x="1227310" y="1310015"/>
                  </a:cubicBezTo>
                  <a:cubicBezTo>
                    <a:pt x="1238147" y="1310015"/>
                    <a:pt x="1246526" y="1302753"/>
                    <a:pt x="1254906" y="1301636"/>
                  </a:cubicBezTo>
                  <a:cubicBezTo>
                    <a:pt x="1263285" y="1300407"/>
                    <a:pt x="1287307" y="1296832"/>
                    <a:pt x="1293340" y="1294374"/>
                  </a:cubicBezTo>
                  <a:cubicBezTo>
                    <a:pt x="1299373" y="1292028"/>
                    <a:pt x="1331662" y="1287223"/>
                    <a:pt x="1332891" y="1281190"/>
                  </a:cubicBezTo>
                  <a:cubicBezTo>
                    <a:pt x="1334120" y="1275157"/>
                    <a:pt x="1359817" y="1270353"/>
                    <a:pt x="1366409" y="1273369"/>
                  </a:cubicBezTo>
                  <a:cubicBezTo>
                    <a:pt x="1373000" y="1276386"/>
                    <a:pt x="1381380" y="1278732"/>
                    <a:pt x="1387413" y="1276386"/>
                  </a:cubicBezTo>
                  <a:cubicBezTo>
                    <a:pt x="1393446" y="1274040"/>
                    <a:pt x="1405960" y="1280632"/>
                    <a:pt x="1404731" y="1287223"/>
                  </a:cubicBezTo>
                  <a:cubicBezTo>
                    <a:pt x="1403613" y="1293815"/>
                    <a:pt x="1410093" y="1301077"/>
                    <a:pt x="1409535" y="1306440"/>
                  </a:cubicBezTo>
                  <a:cubicBezTo>
                    <a:pt x="1408976" y="1311803"/>
                    <a:pt x="1402943" y="1313702"/>
                    <a:pt x="1406518" y="1317836"/>
                  </a:cubicBezTo>
                  <a:cubicBezTo>
                    <a:pt x="1410093" y="1321970"/>
                    <a:pt x="1426294" y="1319065"/>
                    <a:pt x="1431098" y="1313591"/>
                  </a:cubicBezTo>
                  <a:cubicBezTo>
                    <a:pt x="1435902" y="1308116"/>
                    <a:pt x="1441265" y="1315937"/>
                    <a:pt x="1441265" y="1320183"/>
                  </a:cubicBezTo>
                  <a:cubicBezTo>
                    <a:pt x="1441265" y="1324316"/>
                    <a:pt x="1449086" y="1327333"/>
                    <a:pt x="1449086" y="1321970"/>
                  </a:cubicBezTo>
                  <a:cubicBezTo>
                    <a:pt x="1449086" y="1316607"/>
                    <a:pt x="1458695" y="1320183"/>
                    <a:pt x="1461711" y="1323758"/>
                  </a:cubicBezTo>
                  <a:cubicBezTo>
                    <a:pt x="1464728" y="1327333"/>
                    <a:pt x="1476124" y="1319512"/>
                    <a:pt x="1476124" y="1325545"/>
                  </a:cubicBezTo>
                  <a:cubicBezTo>
                    <a:pt x="1476124" y="1331579"/>
                    <a:pt x="1459365" y="1336271"/>
                    <a:pt x="1466515" y="1342863"/>
                  </a:cubicBezTo>
                  <a:cubicBezTo>
                    <a:pt x="1473665" y="1349455"/>
                    <a:pt x="1477911" y="1335042"/>
                    <a:pt x="1486961" y="1338059"/>
                  </a:cubicBezTo>
                  <a:cubicBezTo>
                    <a:pt x="1495899" y="1341075"/>
                    <a:pt x="1507965" y="1327892"/>
                    <a:pt x="1516345" y="1326104"/>
                  </a:cubicBezTo>
                  <a:cubicBezTo>
                    <a:pt x="1524724" y="1324316"/>
                    <a:pt x="1533662" y="1316496"/>
                    <a:pt x="1540925" y="1312250"/>
                  </a:cubicBezTo>
                  <a:cubicBezTo>
                    <a:pt x="1548186" y="1308004"/>
                    <a:pt x="1563717" y="1309233"/>
                    <a:pt x="1558912" y="1314038"/>
                  </a:cubicBezTo>
                  <a:cubicBezTo>
                    <a:pt x="1554108" y="1318842"/>
                    <a:pt x="1548746" y="1327780"/>
                    <a:pt x="1566733" y="1334372"/>
                  </a:cubicBezTo>
                  <a:cubicBezTo>
                    <a:pt x="1584721" y="1340964"/>
                    <a:pt x="1605055" y="1375710"/>
                    <a:pt x="1616452" y="1393140"/>
                  </a:cubicBezTo>
                  <a:cubicBezTo>
                    <a:pt x="1627847" y="1410569"/>
                    <a:pt x="1638685" y="1441740"/>
                    <a:pt x="1644606" y="1441740"/>
                  </a:cubicBezTo>
                  <a:cubicBezTo>
                    <a:pt x="1650640" y="1441740"/>
                    <a:pt x="1652427" y="1426099"/>
                    <a:pt x="1660248" y="1424423"/>
                  </a:cubicBezTo>
                  <a:cubicBezTo>
                    <a:pt x="1668069" y="1422524"/>
                    <a:pt x="1672873" y="1437606"/>
                    <a:pt x="1681252" y="1439394"/>
                  </a:cubicBezTo>
                  <a:cubicBezTo>
                    <a:pt x="1689632" y="1441182"/>
                    <a:pt x="1701028" y="1445986"/>
                    <a:pt x="1707620" y="1443528"/>
                  </a:cubicBezTo>
                  <a:cubicBezTo>
                    <a:pt x="1714212" y="1441182"/>
                    <a:pt x="1729183" y="1432690"/>
                    <a:pt x="1734545" y="1435819"/>
                  </a:cubicBezTo>
                  <a:cubicBezTo>
                    <a:pt x="1740020" y="1438835"/>
                    <a:pt x="1747170" y="1438835"/>
                    <a:pt x="1751975" y="1450232"/>
                  </a:cubicBezTo>
                  <a:cubicBezTo>
                    <a:pt x="1756779" y="1461628"/>
                    <a:pt x="1763929" y="1464086"/>
                    <a:pt x="1768734" y="1464086"/>
                  </a:cubicBezTo>
                  <a:cubicBezTo>
                    <a:pt x="1773538" y="1464086"/>
                    <a:pt x="1774543" y="1469448"/>
                    <a:pt x="1774543" y="1474253"/>
                  </a:cubicBezTo>
                  <a:cubicBezTo>
                    <a:pt x="1774543" y="1479057"/>
                    <a:pt x="1783370" y="1485425"/>
                    <a:pt x="1788062" y="1485425"/>
                  </a:cubicBezTo>
                  <a:cubicBezTo>
                    <a:pt x="1792867" y="1485425"/>
                    <a:pt x="1805715" y="1483749"/>
                    <a:pt x="1809626" y="1481403"/>
                  </a:cubicBezTo>
                  <a:cubicBezTo>
                    <a:pt x="1813647" y="1479057"/>
                    <a:pt x="1818452" y="1476599"/>
                    <a:pt x="1819234" y="1482185"/>
                  </a:cubicBezTo>
                  <a:cubicBezTo>
                    <a:pt x="1820016" y="1487771"/>
                    <a:pt x="1827278" y="1496598"/>
                    <a:pt x="1832083" y="1496598"/>
                  </a:cubicBezTo>
                  <a:cubicBezTo>
                    <a:pt x="1836887" y="1496598"/>
                    <a:pt x="1846495" y="1500620"/>
                    <a:pt x="1847277" y="1496598"/>
                  </a:cubicBezTo>
                  <a:cubicBezTo>
                    <a:pt x="1848059" y="1492576"/>
                    <a:pt x="1860908" y="1490229"/>
                    <a:pt x="1865600" y="1489447"/>
                  </a:cubicBezTo>
                  <a:cubicBezTo>
                    <a:pt x="1870404" y="1488665"/>
                    <a:pt x="1887163" y="1485425"/>
                    <a:pt x="1890403" y="1478275"/>
                  </a:cubicBezTo>
                  <a:cubicBezTo>
                    <a:pt x="1893532" y="1471013"/>
                    <a:pt x="1907162" y="1471013"/>
                    <a:pt x="1911185" y="1466320"/>
                  </a:cubicBezTo>
                  <a:cubicBezTo>
                    <a:pt x="1915207" y="1461516"/>
                    <a:pt x="1926379" y="1459170"/>
                    <a:pt x="1928725" y="1454365"/>
                  </a:cubicBezTo>
                  <a:cubicBezTo>
                    <a:pt x="1931183" y="1449561"/>
                    <a:pt x="1945484" y="1450343"/>
                    <a:pt x="1947160" y="1446321"/>
                  </a:cubicBezTo>
                  <a:cubicBezTo>
                    <a:pt x="1948724" y="1442299"/>
                    <a:pt x="1960679" y="1441517"/>
                    <a:pt x="1966377" y="1443081"/>
                  </a:cubicBezTo>
                  <a:cubicBezTo>
                    <a:pt x="1971963" y="1444757"/>
                    <a:pt x="2000006" y="1450343"/>
                    <a:pt x="2003917" y="1449449"/>
                  </a:cubicBezTo>
                  <a:cubicBezTo>
                    <a:pt x="2007939" y="1448667"/>
                    <a:pt x="2008721" y="1463862"/>
                    <a:pt x="2012743" y="1464644"/>
                  </a:cubicBezTo>
                  <a:cubicBezTo>
                    <a:pt x="2016765" y="1465426"/>
                    <a:pt x="2031178" y="1476599"/>
                    <a:pt x="2035088" y="1473471"/>
                  </a:cubicBezTo>
                  <a:cubicBezTo>
                    <a:pt x="2039110" y="1470230"/>
                    <a:pt x="2048719" y="1467102"/>
                    <a:pt x="2056651" y="1471795"/>
                  </a:cubicBezTo>
                  <a:cubicBezTo>
                    <a:pt x="2064696" y="1476599"/>
                    <a:pt x="2072628" y="1482967"/>
                    <a:pt x="2075869" y="1477381"/>
                  </a:cubicBezTo>
                  <a:cubicBezTo>
                    <a:pt x="2079108" y="1471795"/>
                    <a:pt x="2095867" y="1469337"/>
                    <a:pt x="2098326" y="1466208"/>
                  </a:cubicBezTo>
                  <a:cubicBezTo>
                    <a:pt x="2100672" y="1462968"/>
                    <a:pt x="2103130" y="1453360"/>
                    <a:pt x="2099107" y="1450232"/>
                  </a:cubicBezTo>
                  <a:cubicBezTo>
                    <a:pt x="2095085" y="1447103"/>
                    <a:pt x="2091175" y="1434255"/>
                    <a:pt x="2089499" y="1427886"/>
                  </a:cubicBezTo>
                  <a:cubicBezTo>
                    <a:pt x="2087935" y="1421518"/>
                    <a:pt x="2099107" y="1419954"/>
                    <a:pt x="2100672" y="1414256"/>
                  </a:cubicBezTo>
                  <a:cubicBezTo>
                    <a:pt x="2102236" y="1408669"/>
                    <a:pt x="2111844" y="1407887"/>
                    <a:pt x="2115085" y="1404647"/>
                  </a:cubicBezTo>
                  <a:cubicBezTo>
                    <a:pt x="2118213" y="1401519"/>
                    <a:pt x="2119107" y="1394257"/>
                    <a:pt x="2124693" y="1395821"/>
                  </a:cubicBezTo>
                  <a:cubicBezTo>
                    <a:pt x="2130279" y="1397385"/>
                    <a:pt x="2142234" y="1401407"/>
                    <a:pt x="2144692" y="1403865"/>
                  </a:cubicBezTo>
                  <a:cubicBezTo>
                    <a:pt x="2147150" y="1406211"/>
                    <a:pt x="2155864" y="1407887"/>
                    <a:pt x="2161451" y="1407887"/>
                  </a:cubicBezTo>
                  <a:cubicBezTo>
                    <a:pt x="2167037" y="1407887"/>
                    <a:pt x="2175863" y="1412692"/>
                    <a:pt x="2181449" y="1415820"/>
                  </a:cubicBezTo>
                  <a:cubicBezTo>
                    <a:pt x="2187036" y="1419060"/>
                    <a:pt x="2204688" y="1419060"/>
                    <a:pt x="2207817" y="1423864"/>
                  </a:cubicBezTo>
                  <a:cubicBezTo>
                    <a:pt x="2211057" y="1428668"/>
                    <a:pt x="2207035" y="1442187"/>
                    <a:pt x="2211057" y="1447103"/>
                  </a:cubicBezTo>
                  <a:cubicBezTo>
                    <a:pt x="2215079" y="1451907"/>
                    <a:pt x="2224688" y="1462298"/>
                    <a:pt x="2227816" y="1459840"/>
                  </a:cubicBezTo>
                  <a:cubicBezTo>
                    <a:pt x="2230944" y="1457494"/>
                    <a:pt x="2246139" y="1467884"/>
                    <a:pt x="2251837" y="1466990"/>
                  </a:cubicBezTo>
                  <a:cubicBezTo>
                    <a:pt x="2257423" y="1466208"/>
                    <a:pt x="2266250" y="1457382"/>
                    <a:pt x="2271054" y="1457382"/>
                  </a:cubicBezTo>
                  <a:cubicBezTo>
                    <a:pt x="2275858" y="1457382"/>
                    <a:pt x="2291053" y="1453360"/>
                    <a:pt x="2295857" y="1454254"/>
                  </a:cubicBezTo>
                  <a:cubicBezTo>
                    <a:pt x="2300661" y="1455036"/>
                    <a:pt x="2318202" y="1461404"/>
                    <a:pt x="2320660" y="1459840"/>
                  </a:cubicBezTo>
                  <a:cubicBezTo>
                    <a:pt x="2323007" y="1458276"/>
                    <a:pt x="2338983" y="1460622"/>
                    <a:pt x="2341441" y="1465426"/>
                  </a:cubicBezTo>
                  <a:cubicBezTo>
                    <a:pt x="2343787" y="1470230"/>
                    <a:pt x="2363786" y="1470230"/>
                    <a:pt x="2363786" y="1475817"/>
                  </a:cubicBezTo>
                  <a:cubicBezTo>
                    <a:pt x="2363786" y="1481403"/>
                    <a:pt x="2374959" y="1484643"/>
                    <a:pt x="2378199" y="1491011"/>
                  </a:cubicBezTo>
                  <a:cubicBezTo>
                    <a:pt x="2381439" y="1497380"/>
                    <a:pt x="2407806" y="1493469"/>
                    <a:pt x="2412610" y="1497380"/>
                  </a:cubicBezTo>
                  <a:cubicBezTo>
                    <a:pt x="2417415" y="1501402"/>
                    <a:pt x="2447804" y="1500620"/>
                    <a:pt x="2448586" y="1497380"/>
                  </a:cubicBezTo>
                  <a:cubicBezTo>
                    <a:pt x="2449369" y="1494140"/>
                    <a:pt x="2478194" y="1492576"/>
                    <a:pt x="2483780" y="1488553"/>
                  </a:cubicBezTo>
                  <a:cubicBezTo>
                    <a:pt x="2489367" y="1484531"/>
                    <a:pt x="2504561" y="1486207"/>
                    <a:pt x="2505343" y="1480621"/>
                  </a:cubicBezTo>
                  <a:cubicBezTo>
                    <a:pt x="2506126" y="1475035"/>
                    <a:pt x="2520538" y="1471013"/>
                    <a:pt x="2526906" y="1466208"/>
                  </a:cubicBezTo>
                  <a:cubicBezTo>
                    <a:pt x="2533275" y="1461404"/>
                    <a:pt x="2558860" y="1462186"/>
                    <a:pt x="2560536" y="1467773"/>
                  </a:cubicBezTo>
                  <a:cubicBezTo>
                    <a:pt x="2562100" y="1473359"/>
                    <a:pt x="2577295" y="1474923"/>
                    <a:pt x="2583775" y="1472577"/>
                  </a:cubicBezTo>
                  <a:cubicBezTo>
                    <a:pt x="2590143" y="1470230"/>
                    <a:pt x="2606902" y="1473359"/>
                    <a:pt x="2609360" y="1478945"/>
                  </a:cubicBezTo>
                  <a:cubicBezTo>
                    <a:pt x="2611818" y="1484531"/>
                    <a:pt x="2630923" y="1487771"/>
                    <a:pt x="2635727" y="1486096"/>
                  </a:cubicBezTo>
                  <a:cubicBezTo>
                    <a:pt x="2640532" y="1484531"/>
                    <a:pt x="2655726" y="1473359"/>
                    <a:pt x="2661312" y="1472465"/>
                  </a:cubicBezTo>
                  <a:cubicBezTo>
                    <a:pt x="2666899" y="1471683"/>
                    <a:pt x="2674831" y="1466097"/>
                    <a:pt x="2673267" y="1460510"/>
                  </a:cubicBezTo>
                  <a:cubicBezTo>
                    <a:pt x="2671703" y="1454924"/>
                    <a:pt x="2684440" y="1438947"/>
                    <a:pt x="2686116" y="1432579"/>
                  </a:cubicBezTo>
                  <a:cubicBezTo>
                    <a:pt x="2687680" y="1426211"/>
                    <a:pt x="2698964" y="1408558"/>
                    <a:pt x="2702875" y="1406994"/>
                  </a:cubicBezTo>
                  <a:cubicBezTo>
                    <a:pt x="2706897" y="1405429"/>
                    <a:pt x="2715723" y="1398167"/>
                    <a:pt x="2714830" y="1393363"/>
                  </a:cubicBezTo>
                  <a:cubicBezTo>
                    <a:pt x="2714047" y="1388559"/>
                    <a:pt x="2711701" y="1374146"/>
                    <a:pt x="2706897" y="1374146"/>
                  </a:cubicBezTo>
                  <a:cubicBezTo>
                    <a:pt x="2702093" y="1374146"/>
                    <a:pt x="2693378" y="1375040"/>
                    <a:pt x="2704550" y="1359733"/>
                  </a:cubicBezTo>
                  <a:cubicBezTo>
                    <a:pt x="2715723" y="1344539"/>
                    <a:pt x="2735722" y="1348561"/>
                    <a:pt x="2738962" y="1348561"/>
                  </a:cubicBezTo>
                  <a:cubicBezTo>
                    <a:pt x="2742091" y="1348561"/>
                    <a:pt x="2767676" y="1342193"/>
                    <a:pt x="2778960" y="1345321"/>
                  </a:cubicBezTo>
                  <a:cubicBezTo>
                    <a:pt x="2790133" y="1348561"/>
                    <a:pt x="2797283" y="1343757"/>
                    <a:pt x="2809349" y="1350125"/>
                  </a:cubicBezTo>
                  <a:cubicBezTo>
                    <a:pt x="2821304" y="1356493"/>
                    <a:pt x="2838063" y="1354147"/>
                    <a:pt x="2842085" y="1359733"/>
                  </a:cubicBezTo>
                  <a:cubicBezTo>
                    <a:pt x="2846108" y="1365320"/>
                    <a:pt x="2862084" y="1370124"/>
                    <a:pt x="2859626" y="1379732"/>
                  </a:cubicBezTo>
                  <a:cubicBezTo>
                    <a:pt x="2857280" y="1389341"/>
                    <a:pt x="2868453" y="1383755"/>
                    <a:pt x="2872363" y="1404536"/>
                  </a:cubicBezTo>
                  <a:cubicBezTo>
                    <a:pt x="2876385" y="1425317"/>
                    <a:pt x="2885994" y="1426881"/>
                    <a:pt x="2888340" y="1436489"/>
                  </a:cubicBezTo>
                  <a:cubicBezTo>
                    <a:pt x="2890686" y="1446098"/>
                    <a:pt x="2903534" y="1463639"/>
                    <a:pt x="2901971" y="1469225"/>
                  </a:cubicBezTo>
                  <a:cubicBezTo>
                    <a:pt x="2900406" y="1474811"/>
                    <a:pt x="2898730" y="1483638"/>
                    <a:pt x="2912361" y="1484420"/>
                  </a:cubicBezTo>
                  <a:cubicBezTo>
                    <a:pt x="2925991" y="1485202"/>
                    <a:pt x="2935599" y="1495592"/>
                    <a:pt x="2938840" y="1494028"/>
                  </a:cubicBezTo>
                  <a:cubicBezTo>
                    <a:pt x="2942080" y="1492464"/>
                    <a:pt x="2957945" y="1498050"/>
                    <a:pt x="2965989" y="1505983"/>
                  </a:cubicBezTo>
                  <a:cubicBezTo>
                    <a:pt x="2973922" y="1513915"/>
                    <a:pt x="2985988" y="1510005"/>
                    <a:pt x="2985206" y="1518831"/>
                  </a:cubicBezTo>
                  <a:cubicBezTo>
                    <a:pt x="2984424" y="1527658"/>
                    <a:pt x="2991574" y="1534808"/>
                    <a:pt x="2990792" y="1541959"/>
                  </a:cubicBezTo>
                  <a:cubicBezTo>
                    <a:pt x="2989899" y="1549221"/>
                    <a:pt x="3005987" y="1554025"/>
                    <a:pt x="3017160" y="1552349"/>
                  </a:cubicBezTo>
                  <a:cubicBezTo>
                    <a:pt x="3028333" y="1550785"/>
                    <a:pt x="3036377" y="1556371"/>
                    <a:pt x="3041181" y="1546763"/>
                  </a:cubicBezTo>
                  <a:cubicBezTo>
                    <a:pt x="3045985" y="1537154"/>
                    <a:pt x="3061962" y="1541176"/>
                    <a:pt x="3067548" y="1537154"/>
                  </a:cubicBezTo>
                  <a:cubicBezTo>
                    <a:pt x="3073135" y="1533132"/>
                    <a:pt x="3090005" y="1528328"/>
                    <a:pt x="3089223" y="1542741"/>
                  </a:cubicBezTo>
                  <a:cubicBezTo>
                    <a:pt x="3088329" y="1557153"/>
                    <a:pt x="3097938" y="1560393"/>
                    <a:pt x="3090005" y="1565086"/>
                  </a:cubicBezTo>
                  <a:cubicBezTo>
                    <a:pt x="3081961" y="1569890"/>
                    <a:pt x="3078050" y="1590671"/>
                    <a:pt x="3075592" y="1599497"/>
                  </a:cubicBezTo>
                  <a:cubicBezTo>
                    <a:pt x="3073135" y="1608324"/>
                    <a:pt x="3061180" y="1610670"/>
                    <a:pt x="3059616" y="1620278"/>
                  </a:cubicBezTo>
                  <a:cubicBezTo>
                    <a:pt x="3058051" y="1629887"/>
                    <a:pt x="3046767" y="1630669"/>
                    <a:pt x="3046767" y="1637819"/>
                  </a:cubicBezTo>
                  <a:cubicBezTo>
                    <a:pt x="3046767" y="1645082"/>
                    <a:pt x="3030790" y="1643406"/>
                    <a:pt x="3022746" y="1637819"/>
                  </a:cubicBezTo>
                  <a:cubicBezTo>
                    <a:pt x="3014813" y="1632233"/>
                    <a:pt x="3006770" y="1648210"/>
                    <a:pt x="3000401" y="1648210"/>
                  </a:cubicBezTo>
                  <a:cubicBezTo>
                    <a:pt x="2994033" y="1648210"/>
                    <a:pt x="2994815" y="1661729"/>
                    <a:pt x="2996378" y="1667427"/>
                  </a:cubicBezTo>
                  <a:cubicBezTo>
                    <a:pt x="2997943" y="1673013"/>
                    <a:pt x="2994033" y="1680164"/>
                    <a:pt x="2997943" y="1689772"/>
                  </a:cubicBezTo>
                  <a:cubicBezTo>
                    <a:pt x="3000066" y="1694911"/>
                    <a:pt x="2998837" y="1704632"/>
                    <a:pt x="2999842" y="1715581"/>
                  </a:cubicBezTo>
                  <a:cubicBezTo>
                    <a:pt x="3009563" y="1708542"/>
                    <a:pt x="3018389" y="1703291"/>
                    <a:pt x="3022299" y="1703291"/>
                  </a:cubicBezTo>
                  <a:cubicBezTo>
                    <a:pt x="3032243" y="1703291"/>
                    <a:pt x="3042298" y="1720497"/>
                    <a:pt x="3053471" y="1720832"/>
                  </a:cubicBezTo>
                  <a:cubicBezTo>
                    <a:pt x="3064644" y="1721279"/>
                    <a:pt x="3115367" y="1687314"/>
                    <a:pt x="3115814" y="1681728"/>
                  </a:cubicBezTo>
                  <a:cubicBezTo>
                    <a:pt x="3116261" y="1676141"/>
                    <a:pt x="3145757" y="1647763"/>
                    <a:pt x="3159834" y="1632904"/>
                  </a:cubicBezTo>
                  <a:cubicBezTo>
                    <a:pt x="3173799" y="1618044"/>
                    <a:pt x="3192234" y="1596481"/>
                    <a:pt x="3199385" y="1579722"/>
                  </a:cubicBezTo>
                  <a:cubicBezTo>
                    <a:pt x="3203742" y="1569331"/>
                    <a:pt x="3223406" y="1549332"/>
                    <a:pt x="3228210" y="1541288"/>
                  </a:cubicBezTo>
                  <a:cubicBezTo>
                    <a:pt x="3233015" y="1533356"/>
                    <a:pt x="3236143" y="1532462"/>
                    <a:pt x="3244969" y="1513692"/>
                  </a:cubicBezTo>
                  <a:cubicBezTo>
                    <a:pt x="3253684" y="1494922"/>
                    <a:pt x="3253684" y="1445763"/>
                    <a:pt x="3256589" y="1442522"/>
                  </a:cubicBezTo>
                  <a:cubicBezTo>
                    <a:pt x="3259382" y="1439394"/>
                    <a:pt x="3257817" y="1431015"/>
                    <a:pt x="3261728" y="1425764"/>
                  </a:cubicBezTo>
                  <a:cubicBezTo>
                    <a:pt x="3265750" y="1420624"/>
                    <a:pt x="3263739" y="1413362"/>
                    <a:pt x="3271671" y="1406547"/>
                  </a:cubicBezTo>
                  <a:cubicBezTo>
                    <a:pt x="3279716" y="1399731"/>
                    <a:pt x="3278040" y="1393810"/>
                    <a:pt x="3276029" y="1388559"/>
                  </a:cubicBezTo>
                  <a:cubicBezTo>
                    <a:pt x="3274018" y="1383419"/>
                    <a:pt x="3276475" y="1371800"/>
                    <a:pt x="3274465" y="1368225"/>
                  </a:cubicBezTo>
                  <a:cubicBezTo>
                    <a:pt x="3272454" y="1364649"/>
                    <a:pt x="3272900" y="1362974"/>
                    <a:pt x="3277593" y="1360292"/>
                  </a:cubicBezTo>
                  <a:cubicBezTo>
                    <a:pt x="3282397" y="1357499"/>
                    <a:pt x="3274465" y="1350237"/>
                    <a:pt x="3267649" y="1347109"/>
                  </a:cubicBezTo>
                  <a:cubicBezTo>
                    <a:pt x="3260834" y="1343868"/>
                    <a:pt x="3252119" y="1341075"/>
                    <a:pt x="3251225" y="1333478"/>
                  </a:cubicBezTo>
                  <a:cubicBezTo>
                    <a:pt x="3250444" y="1325880"/>
                    <a:pt x="3238824" y="1316719"/>
                    <a:pt x="3229998" y="1317501"/>
                  </a:cubicBezTo>
                  <a:cubicBezTo>
                    <a:pt x="3221172" y="1318283"/>
                    <a:pt x="3204859" y="1312697"/>
                    <a:pt x="3206759" y="1318283"/>
                  </a:cubicBezTo>
                  <a:cubicBezTo>
                    <a:pt x="3208770" y="1323869"/>
                    <a:pt x="3205976" y="1328674"/>
                    <a:pt x="3201620" y="1327445"/>
                  </a:cubicBezTo>
                  <a:cubicBezTo>
                    <a:pt x="3197150" y="1326327"/>
                    <a:pt x="3195139" y="1329903"/>
                    <a:pt x="3190000" y="1337835"/>
                  </a:cubicBezTo>
                  <a:cubicBezTo>
                    <a:pt x="3184749" y="1345880"/>
                    <a:pt x="3166426" y="1346662"/>
                    <a:pt x="3174805" y="1339064"/>
                  </a:cubicBezTo>
                  <a:cubicBezTo>
                    <a:pt x="3183185" y="1331467"/>
                    <a:pt x="3172012" y="1331132"/>
                    <a:pt x="3173576" y="1323087"/>
                  </a:cubicBezTo>
                  <a:cubicBezTo>
                    <a:pt x="3175252" y="1315155"/>
                    <a:pt x="3181956" y="1307111"/>
                    <a:pt x="3172794" y="1312250"/>
                  </a:cubicBezTo>
                  <a:cubicBezTo>
                    <a:pt x="3163633" y="1317389"/>
                    <a:pt x="3163633" y="1329791"/>
                    <a:pt x="3156035" y="1331467"/>
                  </a:cubicBezTo>
                  <a:cubicBezTo>
                    <a:pt x="3148438" y="1333031"/>
                    <a:pt x="3150784" y="1309904"/>
                    <a:pt x="3152795" y="1303870"/>
                  </a:cubicBezTo>
                  <a:cubicBezTo>
                    <a:pt x="3154806" y="1297837"/>
                    <a:pt x="3138829" y="1304317"/>
                    <a:pt x="3122070" y="1303088"/>
                  </a:cubicBezTo>
                  <a:cubicBezTo>
                    <a:pt x="3105311" y="1301859"/>
                    <a:pt x="3109669" y="1290240"/>
                    <a:pt x="3123300" y="1283089"/>
                  </a:cubicBezTo>
                  <a:cubicBezTo>
                    <a:pt x="3136930" y="1275939"/>
                    <a:pt x="3134472" y="1269124"/>
                    <a:pt x="3141287" y="1266331"/>
                  </a:cubicBezTo>
                  <a:cubicBezTo>
                    <a:pt x="3148102" y="1263537"/>
                    <a:pt x="3165644" y="1251918"/>
                    <a:pt x="3176034" y="1245996"/>
                  </a:cubicBezTo>
                  <a:cubicBezTo>
                    <a:pt x="3186424" y="1239963"/>
                    <a:pt x="3188435" y="1233260"/>
                    <a:pt x="3190894" y="1226444"/>
                  </a:cubicBezTo>
                  <a:cubicBezTo>
                    <a:pt x="3193351" y="1219629"/>
                    <a:pt x="3212457" y="1211250"/>
                    <a:pt x="3229662" y="1197284"/>
                  </a:cubicBezTo>
                  <a:cubicBezTo>
                    <a:pt x="3246757" y="1183318"/>
                    <a:pt x="3255248" y="1175274"/>
                    <a:pt x="3259270" y="1166894"/>
                  </a:cubicBezTo>
                  <a:cubicBezTo>
                    <a:pt x="3263292" y="1158515"/>
                    <a:pt x="3288878" y="1148125"/>
                    <a:pt x="3289212" y="1141756"/>
                  </a:cubicBezTo>
                  <a:cubicBezTo>
                    <a:pt x="3289548" y="1135388"/>
                    <a:pt x="3319602" y="1119411"/>
                    <a:pt x="3339936" y="1115389"/>
                  </a:cubicBezTo>
                  <a:cubicBezTo>
                    <a:pt x="3360270" y="1111367"/>
                    <a:pt x="3392671" y="1116618"/>
                    <a:pt x="3398704" y="1122651"/>
                  </a:cubicBezTo>
                  <a:cubicBezTo>
                    <a:pt x="3404737" y="1128684"/>
                    <a:pt x="3409094" y="1126226"/>
                    <a:pt x="3412669" y="1122204"/>
                  </a:cubicBezTo>
                  <a:cubicBezTo>
                    <a:pt x="3416245" y="1118182"/>
                    <a:pt x="3424289" y="1120193"/>
                    <a:pt x="3437808" y="1121757"/>
                  </a:cubicBezTo>
                  <a:cubicBezTo>
                    <a:pt x="3451439" y="1123321"/>
                    <a:pt x="3454567" y="1115389"/>
                    <a:pt x="3463728" y="1118182"/>
                  </a:cubicBezTo>
                  <a:cubicBezTo>
                    <a:pt x="3472890" y="1120975"/>
                    <a:pt x="3480487" y="1122539"/>
                    <a:pt x="3486074" y="1111814"/>
                  </a:cubicBezTo>
                  <a:cubicBezTo>
                    <a:pt x="3491660" y="1100976"/>
                    <a:pt x="3518027" y="1102987"/>
                    <a:pt x="3524061" y="1107456"/>
                  </a:cubicBezTo>
                  <a:cubicBezTo>
                    <a:pt x="3530094" y="1111814"/>
                    <a:pt x="3534898" y="1117847"/>
                    <a:pt x="3544395" y="1111478"/>
                  </a:cubicBezTo>
                  <a:cubicBezTo>
                    <a:pt x="3554003" y="1105110"/>
                    <a:pt x="3554003" y="1119858"/>
                    <a:pt x="3563165" y="1121087"/>
                  </a:cubicBezTo>
                  <a:cubicBezTo>
                    <a:pt x="3572437" y="1122316"/>
                    <a:pt x="3566405" y="1130248"/>
                    <a:pt x="3558361" y="1129466"/>
                  </a:cubicBezTo>
                  <a:cubicBezTo>
                    <a:pt x="3550428" y="1128684"/>
                    <a:pt x="3540372" y="1133488"/>
                    <a:pt x="3549534" y="1138740"/>
                  </a:cubicBezTo>
                  <a:cubicBezTo>
                    <a:pt x="3558807" y="1143879"/>
                    <a:pt x="3569533" y="1133935"/>
                    <a:pt x="3576683" y="1134717"/>
                  </a:cubicBezTo>
                  <a:cubicBezTo>
                    <a:pt x="3583834" y="1135500"/>
                    <a:pt x="3595006" y="1136282"/>
                    <a:pt x="3605062" y="1129913"/>
                  </a:cubicBezTo>
                  <a:cubicBezTo>
                    <a:pt x="3615117" y="1123545"/>
                    <a:pt x="3617910" y="1135164"/>
                    <a:pt x="3624278" y="1129466"/>
                  </a:cubicBezTo>
                  <a:cubicBezTo>
                    <a:pt x="3630647" y="1123880"/>
                    <a:pt x="3645059" y="1122316"/>
                    <a:pt x="3652322" y="1122651"/>
                  </a:cubicBezTo>
                  <a:cubicBezTo>
                    <a:pt x="3659472" y="1123098"/>
                    <a:pt x="3653551" y="1114272"/>
                    <a:pt x="3641485" y="1114272"/>
                  </a:cubicBezTo>
                  <a:cubicBezTo>
                    <a:pt x="3629530" y="1114272"/>
                    <a:pt x="3629865" y="1107903"/>
                    <a:pt x="3639473" y="1091479"/>
                  </a:cubicBezTo>
                  <a:cubicBezTo>
                    <a:pt x="3649082" y="1075167"/>
                    <a:pt x="3667405" y="1066341"/>
                    <a:pt x="3679024" y="1056286"/>
                  </a:cubicBezTo>
                  <a:cubicBezTo>
                    <a:pt x="3690644" y="1046342"/>
                    <a:pt x="3699023" y="1051146"/>
                    <a:pt x="3699023" y="1044666"/>
                  </a:cubicBezTo>
                  <a:cubicBezTo>
                    <a:pt x="3699023" y="1038298"/>
                    <a:pt x="3704609" y="1020310"/>
                    <a:pt x="3713436" y="1019863"/>
                  </a:cubicBezTo>
                  <a:cubicBezTo>
                    <a:pt x="3722262" y="1019416"/>
                    <a:pt x="3744161" y="1023438"/>
                    <a:pt x="3757791" y="1015841"/>
                  </a:cubicBezTo>
                  <a:cubicBezTo>
                    <a:pt x="3771310" y="1008244"/>
                    <a:pt x="3770193" y="1021427"/>
                    <a:pt x="3775779" y="1023438"/>
                  </a:cubicBezTo>
                  <a:cubicBezTo>
                    <a:pt x="3781365" y="1025449"/>
                    <a:pt x="3788962" y="1011819"/>
                    <a:pt x="3795331" y="1015841"/>
                  </a:cubicBezTo>
                  <a:cubicBezTo>
                    <a:pt x="3801699" y="1019863"/>
                    <a:pt x="3785723" y="1029472"/>
                    <a:pt x="3782147" y="1040979"/>
                  </a:cubicBezTo>
                  <a:cubicBezTo>
                    <a:pt x="3778572" y="1052599"/>
                    <a:pt x="3790527" y="1048241"/>
                    <a:pt x="3797342" y="1051370"/>
                  </a:cubicBezTo>
                  <a:cubicBezTo>
                    <a:pt x="3804158" y="1054498"/>
                    <a:pt x="3788516" y="1059302"/>
                    <a:pt x="3790192" y="1062542"/>
                  </a:cubicBezTo>
                  <a:cubicBezTo>
                    <a:pt x="3791756" y="1065782"/>
                    <a:pt x="3805387" y="1065782"/>
                    <a:pt x="3822928" y="1048130"/>
                  </a:cubicBezTo>
                  <a:cubicBezTo>
                    <a:pt x="3840580" y="1030589"/>
                    <a:pt x="3856445" y="1025785"/>
                    <a:pt x="3867730" y="1026902"/>
                  </a:cubicBezTo>
                  <a:cubicBezTo>
                    <a:pt x="3878902" y="1028131"/>
                    <a:pt x="3872534" y="1016958"/>
                    <a:pt x="3873316" y="1000535"/>
                  </a:cubicBezTo>
                  <a:cubicBezTo>
                    <a:pt x="3874098" y="984111"/>
                    <a:pt x="3908509" y="979307"/>
                    <a:pt x="3919682" y="984111"/>
                  </a:cubicBezTo>
                  <a:cubicBezTo>
                    <a:pt x="3930855" y="988915"/>
                    <a:pt x="3930072" y="993272"/>
                    <a:pt x="3919235" y="990479"/>
                  </a:cubicBezTo>
                  <a:cubicBezTo>
                    <a:pt x="3908398" y="987686"/>
                    <a:pt x="3898454" y="997294"/>
                    <a:pt x="3898901" y="1010813"/>
                  </a:cubicBezTo>
                  <a:cubicBezTo>
                    <a:pt x="3899348" y="1024444"/>
                    <a:pt x="3889293" y="1028801"/>
                    <a:pt x="3894544" y="1034052"/>
                  </a:cubicBezTo>
                  <a:cubicBezTo>
                    <a:pt x="3899795" y="1039192"/>
                    <a:pt x="3886946" y="1040421"/>
                    <a:pt x="3886500" y="1046007"/>
                  </a:cubicBezTo>
                  <a:cubicBezTo>
                    <a:pt x="3886164" y="1051593"/>
                    <a:pt x="3886500" y="1055951"/>
                    <a:pt x="3878567" y="1058409"/>
                  </a:cubicBezTo>
                  <a:cubicBezTo>
                    <a:pt x="3870634" y="1060867"/>
                    <a:pt x="3843820" y="1063548"/>
                    <a:pt x="3843038" y="1073938"/>
                  </a:cubicBezTo>
                  <a:cubicBezTo>
                    <a:pt x="3842256" y="1084329"/>
                    <a:pt x="3827844" y="1085558"/>
                    <a:pt x="3821028" y="1098295"/>
                  </a:cubicBezTo>
                  <a:cubicBezTo>
                    <a:pt x="3814213" y="1111032"/>
                    <a:pt x="3788292" y="1118629"/>
                    <a:pt x="3771087" y="1144214"/>
                  </a:cubicBezTo>
                  <a:cubicBezTo>
                    <a:pt x="3753881" y="1169799"/>
                    <a:pt x="3726732" y="1169799"/>
                    <a:pt x="3726732" y="1174492"/>
                  </a:cubicBezTo>
                  <a:cubicBezTo>
                    <a:pt x="3726732" y="1179296"/>
                    <a:pt x="3707961" y="1178961"/>
                    <a:pt x="3701593" y="1179743"/>
                  </a:cubicBezTo>
                  <a:cubicBezTo>
                    <a:pt x="3695225" y="1180525"/>
                    <a:pt x="3707626" y="1196167"/>
                    <a:pt x="3692432" y="1212479"/>
                  </a:cubicBezTo>
                  <a:cubicBezTo>
                    <a:pt x="3677236" y="1228902"/>
                    <a:pt x="3667293" y="1251583"/>
                    <a:pt x="3667628" y="1274487"/>
                  </a:cubicBezTo>
                  <a:cubicBezTo>
                    <a:pt x="3668076" y="1297279"/>
                    <a:pt x="3675561" y="1362750"/>
                    <a:pt x="3682376" y="1374370"/>
                  </a:cubicBezTo>
                  <a:cubicBezTo>
                    <a:pt x="3689191" y="1385989"/>
                    <a:pt x="3685169" y="1414367"/>
                    <a:pt x="3690756" y="1420289"/>
                  </a:cubicBezTo>
                  <a:cubicBezTo>
                    <a:pt x="3696342" y="1426322"/>
                    <a:pt x="3694331" y="1436266"/>
                    <a:pt x="3697906" y="1439841"/>
                  </a:cubicBezTo>
                  <a:cubicBezTo>
                    <a:pt x="3701481" y="1443416"/>
                    <a:pt x="3716341" y="1423864"/>
                    <a:pt x="3726284" y="1415485"/>
                  </a:cubicBezTo>
                  <a:cubicBezTo>
                    <a:pt x="3736340" y="1407105"/>
                    <a:pt x="3733099" y="1404312"/>
                    <a:pt x="3739915" y="1399955"/>
                  </a:cubicBezTo>
                  <a:cubicBezTo>
                    <a:pt x="3746730" y="1395598"/>
                    <a:pt x="3743937" y="1377163"/>
                    <a:pt x="3745948" y="1372359"/>
                  </a:cubicBezTo>
                  <a:cubicBezTo>
                    <a:pt x="3747959" y="1367554"/>
                    <a:pt x="3760361" y="1365208"/>
                    <a:pt x="3764383" y="1359957"/>
                  </a:cubicBezTo>
                  <a:cubicBezTo>
                    <a:pt x="3768405" y="1354706"/>
                    <a:pt x="3778796" y="1357946"/>
                    <a:pt x="3784382" y="1355935"/>
                  </a:cubicBezTo>
                  <a:cubicBezTo>
                    <a:pt x="3789968" y="1353924"/>
                    <a:pt x="3783935" y="1340852"/>
                    <a:pt x="3781924" y="1333143"/>
                  </a:cubicBezTo>
                  <a:cubicBezTo>
                    <a:pt x="3779913" y="1325545"/>
                    <a:pt x="3798348" y="1315155"/>
                    <a:pt x="3807956" y="1308340"/>
                  </a:cubicBezTo>
                  <a:cubicBezTo>
                    <a:pt x="3817564" y="1301524"/>
                    <a:pt x="3829519" y="1312809"/>
                    <a:pt x="3840357" y="1302753"/>
                  </a:cubicBezTo>
                  <a:cubicBezTo>
                    <a:pt x="3851194" y="1292810"/>
                    <a:pt x="3839575" y="1281190"/>
                    <a:pt x="3835553" y="1275939"/>
                  </a:cubicBezTo>
                  <a:cubicBezTo>
                    <a:pt x="3831530" y="1270688"/>
                    <a:pt x="3846390" y="1245550"/>
                    <a:pt x="3854769" y="1243092"/>
                  </a:cubicBezTo>
                  <a:cubicBezTo>
                    <a:pt x="3863149" y="1240745"/>
                    <a:pt x="3867506" y="1249125"/>
                    <a:pt x="3875550" y="1241863"/>
                  </a:cubicBezTo>
                  <a:cubicBezTo>
                    <a:pt x="3883483" y="1234712"/>
                    <a:pt x="3868288" y="1223093"/>
                    <a:pt x="3862702" y="1223875"/>
                  </a:cubicBezTo>
                  <a:cubicBezTo>
                    <a:pt x="3857116" y="1224657"/>
                    <a:pt x="3855105" y="1203541"/>
                    <a:pt x="3868288" y="1193485"/>
                  </a:cubicBezTo>
                  <a:cubicBezTo>
                    <a:pt x="3881472" y="1183542"/>
                    <a:pt x="3876332" y="1181531"/>
                    <a:pt x="3867506" y="1179073"/>
                  </a:cubicBezTo>
                  <a:cubicBezTo>
                    <a:pt x="3858680" y="1176726"/>
                    <a:pt x="3857116" y="1179855"/>
                    <a:pt x="3850301" y="1180302"/>
                  </a:cubicBezTo>
                  <a:cubicBezTo>
                    <a:pt x="3843485" y="1180748"/>
                    <a:pt x="3836670" y="1166336"/>
                    <a:pt x="3847060" y="1152370"/>
                  </a:cubicBezTo>
                  <a:cubicBezTo>
                    <a:pt x="3857451" y="1138404"/>
                    <a:pt x="3867394" y="1139969"/>
                    <a:pt x="3869853" y="1128461"/>
                  </a:cubicBezTo>
                  <a:cubicBezTo>
                    <a:pt x="3872198" y="1116841"/>
                    <a:pt x="3886611" y="1100418"/>
                    <a:pt x="3890186" y="1094496"/>
                  </a:cubicBezTo>
                  <a:cubicBezTo>
                    <a:pt x="3893761" y="1088463"/>
                    <a:pt x="3908175" y="1094496"/>
                    <a:pt x="3913761" y="1093267"/>
                  </a:cubicBezTo>
                  <a:cubicBezTo>
                    <a:pt x="3919347" y="1092038"/>
                    <a:pt x="3917336" y="1103993"/>
                    <a:pt x="3924151" y="1098071"/>
                  </a:cubicBezTo>
                  <a:cubicBezTo>
                    <a:pt x="3930966" y="1092038"/>
                    <a:pt x="3942139" y="1072151"/>
                    <a:pt x="3951301" y="1072151"/>
                  </a:cubicBezTo>
                  <a:cubicBezTo>
                    <a:pt x="3960574" y="1072151"/>
                    <a:pt x="3954540" y="1086899"/>
                    <a:pt x="3956887" y="1095725"/>
                  </a:cubicBezTo>
                  <a:cubicBezTo>
                    <a:pt x="3959233" y="1104551"/>
                    <a:pt x="3964484" y="1093379"/>
                    <a:pt x="3982025" y="1081312"/>
                  </a:cubicBezTo>
                  <a:cubicBezTo>
                    <a:pt x="3999678" y="1069358"/>
                    <a:pt x="4038000" y="1070475"/>
                    <a:pt x="4049619" y="1076061"/>
                  </a:cubicBezTo>
                  <a:cubicBezTo>
                    <a:pt x="4061239" y="1081648"/>
                    <a:pt x="4063250" y="1094831"/>
                    <a:pt x="4069618" y="1093267"/>
                  </a:cubicBezTo>
                  <a:cubicBezTo>
                    <a:pt x="4079339" y="1090809"/>
                    <a:pt x="4071182" y="1080083"/>
                    <a:pt x="4080791" y="1077290"/>
                  </a:cubicBezTo>
                  <a:cubicBezTo>
                    <a:pt x="4090400" y="1074497"/>
                    <a:pt x="4107158" y="1064442"/>
                    <a:pt x="4120007" y="1055280"/>
                  </a:cubicBezTo>
                  <a:cubicBezTo>
                    <a:pt x="4132743" y="1046119"/>
                    <a:pt x="4129168" y="1052934"/>
                    <a:pt x="4135983" y="1044443"/>
                  </a:cubicBezTo>
                  <a:cubicBezTo>
                    <a:pt x="4142799" y="1036063"/>
                    <a:pt x="4149502" y="1039639"/>
                    <a:pt x="4151513" y="1034052"/>
                  </a:cubicBezTo>
                  <a:cubicBezTo>
                    <a:pt x="4153524" y="1028466"/>
                    <a:pt x="4171848" y="1019304"/>
                    <a:pt x="4197098" y="1013718"/>
                  </a:cubicBezTo>
                  <a:cubicBezTo>
                    <a:pt x="4222236" y="1008132"/>
                    <a:pt x="4255084" y="991373"/>
                    <a:pt x="4253407" y="986122"/>
                  </a:cubicBezTo>
                  <a:cubicBezTo>
                    <a:pt x="4251732" y="980871"/>
                    <a:pt x="4262905" y="978524"/>
                    <a:pt x="4264133" y="983664"/>
                  </a:cubicBezTo>
                  <a:cubicBezTo>
                    <a:pt x="4265362" y="988803"/>
                    <a:pt x="4274970" y="986904"/>
                    <a:pt x="4288155" y="989697"/>
                  </a:cubicBezTo>
                  <a:cubicBezTo>
                    <a:pt x="4301338" y="992490"/>
                    <a:pt x="4307371" y="997741"/>
                    <a:pt x="4317762" y="987351"/>
                  </a:cubicBezTo>
                  <a:cubicBezTo>
                    <a:pt x="4328152" y="976960"/>
                    <a:pt x="4316533" y="973385"/>
                    <a:pt x="4316980" y="965341"/>
                  </a:cubicBezTo>
                  <a:cubicBezTo>
                    <a:pt x="4317427" y="957297"/>
                    <a:pt x="4298992" y="948917"/>
                    <a:pt x="4301338" y="940538"/>
                  </a:cubicBezTo>
                  <a:cubicBezTo>
                    <a:pt x="4303796" y="932158"/>
                    <a:pt x="4287819" y="909701"/>
                    <a:pt x="4283015" y="914170"/>
                  </a:cubicBezTo>
                  <a:cubicBezTo>
                    <a:pt x="4278211" y="918528"/>
                    <a:pt x="4266927" y="910595"/>
                    <a:pt x="4266927" y="904227"/>
                  </a:cubicBezTo>
                  <a:cubicBezTo>
                    <a:pt x="4266927" y="897858"/>
                    <a:pt x="4266144" y="890261"/>
                    <a:pt x="4258547" y="895065"/>
                  </a:cubicBezTo>
                  <a:cubicBezTo>
                    <a:pt x="4250950" y="899869"/>
                    <a:pt x="4238213" y="897523"/>
                    <a:pt x="4235755" y="890261"/>
                  </a:cubicBezTo>
                  <a:cubicBezTo>
                    <a:pt x="4233297" y="883111"/>
                    <a:pt x="4250614" y="877859"/>
                    <a:pt x="4262569" y="882664"/>
                  </a:cubicBezTo>
                  <a:cubicBezTo>
                    <a:pt x="4274524" y="887468"/>
                    <a:pt x="4270949" y="892272"/>
                    <a:pt x="4276982" y="895847"/>
                  </a:cubicBezTo>
                  <a:cubicBezTo>
                    <a:pt x="4283015" y="899422"/>
                    <a:pt x="4299327" y="897858"/>
                    <a:pt x="4307707" y="893836"/>
                  </a:cubicBezTo>
                  <a:cubicBezTo>
                    <a:pt x="4316086" y="889814"/>
                    <a:pt x="4339660" y="882217"/>
                    <a:pt x="4343682" y="875401"/>
                  </a:cubicBezTo>
                  <a:cubicBezTo>
                    <a:pt x="4347704" y="868586"/>
                    <a:pt x="4343236" y="865458"/>
                    <a:pt x="4351280" y="861436"/>
                  </a:cubicBezTo>
                  <a:cubicBezTo>
                    <a:pt x="4359212" y="857414"/>
                    <a:pt x="4353291" y="849034"/>
                    <a:pt x="4346475" y="845459"/>
                  </a:cubicBezTo>
                  <a:cubicBezTo>
                    <a:pt x="4339660" y="841884"/>
                    <a:pt x="4341225" y="832275"/>
                    <a:pt x="4348486" y="832275"/>
                  </a:cubicBezTo>
                  <a:cubicBezTo>
                    <a:pt x="4355637" y="832275"/>
                    <a:pt x="4353738" y="823896"/>
                    <a:pt x="4358430" y="823449"/>
                  </a:cubicBezTo>
                  <a:cubicBezTo>
                    <a:pt x="4363234" y="823002"/>
                    <a:pt x="4364016" y="827024"/>
                    <a:pt x="4372843" y="822667"/>
                  </a:cubicBezTo>
                  <a:cubicBezTo>
                    <a:pt x="4381669" y="818310"/>
                    <a:pt x="4373290" y="829482"/>
                    <a:pt x="4369267" y="837079"/>
                  </a:cubicBezTo>
                  <a:cubicBezTo>
                    <a:pt x="4365245" y="844677"/>
                    <a:pt x="4377647" y="851045"/>
                    <a:pt x="4378876" y="855403"/>
                  </a:cubicBezTo>
                  <a:cubicBezTo>
                    <a:pt x="4380105" y="859760"/>
                    <a:pt x="4397311" y="861436"/>
                    <a:pt x="4406919" y="856185"/>
                  </a:cubicBezTo>
                  <a:cubicBezTo>
                    <a:pt x="4416528" y="851045"/>
                    <a:pt x="4447252" y="862553"/>
                    <a:pt x="4449263" y="870150"/>
                  </a:cubicBezTo>
                  <a:cubicBezTo>
                    <a:pt x="4451274" y="877748"/>
                    <a:pt x="4455632" y="886909"/>
                    <a:pt x="4468480" y="893389"/>
                  </a:cubicBezTo>
                  <a:cubicBezTo>
                    <a:pt x="4481329" y="899758"/>
                    <a:pt x="4492836" y="896965"/>
                    <a:pt x="4495294" y="902998"/>
                  </a:cubicBezTo>
                  <a:cubicBezTo>
                    <a:pt x="4497641" y="909031"/>
                    <a:pt x="4502445" y="912159"/>
                    <a:pt x="4509707" y="910595"/>
                  </a:cubicBezTo>
                  <a:cubicBezTo>
                    <a:pt x="4516857" y="909031"/>
                    <a:pt x="4520879" y="916963"/>
                    <a:pt x="4526019" y="912159"/>
                  </a:cubicBezTo>
                  <a:cubicBezTo>
                    <a:pt x="4531159" y="907355"/>
                    <a:pt x="4533952" y="914952"/>
                    <a:pt x="4540879" y="909031"/>
                  </a:cubicBezTo>
                  <a:cubicBezTo>
                    <a:pt x="4547582" y="902998"/>
                    <a:pt x="4526019" y="899087"/>
                    <a:pt x="4528924" y="894283"/>
                  </a:cubicBezTo>
                  <a:cubicBezTo>
                    <a:pt x="4531717" y="889479"/>
                    <a:pt x="4536074" y="897858"/>
                    <a:pt x="4542108" y="897523"/>
                  </a:cubicBezTo>
                  <a:cubicBezTo>
                    <a:pt x="4548141" y="897076"/>
                    <a:pt x="4540543" y="885569"/>
                    <a:pt x="4544901" y="884340"/>
                  </a:cubicBezTo>
                  <a:cubicBezTo>
                    <a:pt x="4549258" y="883222"/>
                    <a:pt x="4545683" y="859201"/>
                    <a:pt x="4540879" y="857637"/>
                  </a:cubicBezTo>
                  <a:cubicBezTo>
                    <a:pt x="4536074" y="856073"/>
                    <a:pt x="4539985" y="847582"/>
                    <a:pt x="4549258" y="854397"/>
                  </a:cubicBezTo>
                  <a:cubicBezTo>
                    <a:pt x="4558419" y="861212"/>
                    <a:pt x="4572832" y="860765"/>
                    <a:pt x="4579647" y="860765"/>
                  </a:cubicBezTo>
                  <a:cubicBezTo>
                    <a:pt x="4586463" y="860765"/>
                    <a:pt x="4579983" y="854397"/>
                    <a:pt x="4573279" y="853168"/>
                  </a:cubicBezTo>
                  <a:cubicBezTo>
                    <a:pt x="4566464" y="852051"/>
                    <a:pt x="4574397" y="846353"/>
                    <a:pt x="4579313" y="850822"/>
                  </a:cubicBezTo>
                  <a:cubicBezTo>
                    <a:pt x="4584117" y="855179"/>
                    <a:pt x="4593278" y="857190"/>
                    <a:pt x="4594060" y="852386"/>
                  </a:cubicBezTo>
                  <a:cubicBezTo>
                    <a:pt x="4594954" y="847582"/>
                    <a:pt x="4599646" y="837191"/>
                    <a:pt x="4608026" y="837638"/>
                  </a:cubicBezTo>
                  <a:cubicBezTo>
                    <a:pt x="4615735" y="839202"/>
                    <a:pt x="4618528" y="834398"/>
                    <a:pt x="4610484" y="831605"/>
                  </a:cubicBezTo>
                  <a:close/>
                  <a:moveTo>
                    <a:pt x="2381551" y="1355935"/>
                  </a:moveTo>
                  <a:cubicBezTo>
                    <a:pt x="2358759" y="1376269"/>
                    <a:pt x="2313175" y="1381073"/>
                    <a:pt x="2313175" y="1397944"/>
                  </a:cubicBezTo>
                  <a:cubicBezTo>
                    <a:pt x="2313175" y="1414703"/>
                    <a:pt x="2257982" y="1423082"/>
                    <a:pt x="2253178" y="1415932"/>
                  </a:cubicBezTo>
                  <a:cubicBezTo>
                    <a:pt x="2249044" y="1409675"/>
                    <a:pt x="2293957" y="1407552"/>
                    <a:pt x="2304795" y="1383531"/>
                  </a:cubicBezTo>
                  <a:cubicBezTo>
                    <a:pt x="2315632" y="1359510"/>
                    <a:pt x="2356524" y="1347220"/>
                    <a:pt x="2376747" y="1315155"/>
                  </a:cubicBezTo>
                  <a:cubicBezTo>
                    <a:pt x="2391159" y="1292363"/>
                    <a:pt x="2403114" y="1257616"/>
                    <a:pt x="2411493" y="1260074"/>
                  </a:cubicBezTo>
                  <a:cubicBezTo>
                    <a:pt x="2419985" y="1262420"/>
                    <a:pt x="2404343" y="1335601"/>
                    <a:pt x="2381551" y="1355935"/>
                  </a:cubicBezTo>
                  <a:close/>
                  <a:moveTo>
                    <a:pt x="2483109" y="417102"/>
                  </a:moveTo>
                  <a:cubicBezTo>
                    <a:pt x="2479870" y="423470"/>
                    <a:pt x="2462552" y="423917"/>
                    <a:pt x="2467133" y="429950"/>
                  </a:cubicBezTo>
                  <a:cubicBezTo>
                    <a:pt x="2475065" y="440341"/>
                    <a:pt x="2515063" y="434754"/>
                    <a:pt x="2515846" y="422018"/>
                  </a:cubicBezTo>
                  <a:cubicBezTo>
                    <a:pt x="2516627" y="409169"/>
                    <a:pt x="2486350" y="410733"/>
                    <a:pt x="2483109" y="417102"/>
                  </a:cubicBezTo>
                  <a:close/>
                  <a:moveTo>
                    <a:pt x="1027544" y="22262"/>
                  </a:moveTo>
                  <a:cubicBezTo>
                    <a:pt x="1046760" y="22262"/>
                    <a:pt x="1041063" y="10307"/>
                    <a:pt x="1053911" y="11872"/>
                  </a:cubicBezTo>
                  <a:cubicBezTo>
                    <a:pt x="1066760" y="13436"/>
                    <a:pt x="1083519" y="12654"/>
                    <a:pt x="1077150" y="4721"/>
                  </a:cubicBezTo>
                  <a:cubicBezTo>
                    <a:pt x="1070782" y="-3211"/>
                    <a:pt x="1024415" y="-83"/>
                    <a:pt x="1029220" y="6285"/>
                  </a:cubicBezTo>
                  <a:cubicBezTo>
                    <a:pt x="1034024" y="12654"/>
                    <a:pt x="991679" y="10307"/>
                    <a:pt x="992462" y="12654"/>
                  </a:cubicBezTo>
                  <a:cubicBezTo>
                    <a:pt x="993914" y="17458"/>
                    <a:pt x="1008327" y="22262"/>
                    <a:pt x="1027544" y="22262"/>
                  </a:cubicBezTo>
                  <a:close/>
                  <a:moveTo>
                    <a:pt x="928331" y="75890"/>
                  </a:moveTo>
                  <a:cubicBezTo>
                    <a:pt x="928331" y="63042"/>
                    <a:pt x="886769" y="77231"/>
                    <a:pt x="894813" y="79913"/>
                  </a:cubicBezTo>
                  <a:cubicBezTo>
                    <a:pt x="901964" y="82259"/>
                    <a:pt x="928331" y="88627"/>
                    <a:pt x="928331" y="75890"/>
                  </a:cubicBezTo>
                  <a:close/>
                  <a:moveTo>
                    <a:pt x="1031566" y="65500"/>
                  </a:moveTo>
                  <a:cubicBezTo>
                    <a:pt x="1033912" y="71868"/>
                    <a:pt x="1027544" y="72650"/>
                    <a:pt x="1011567" y="72650"/>
                  </a:cubicBezTo>
                  <a:cubicBezTo>
                    <a:pt x="995590" y="72650"/>
                    <a:pt x="987211" y="81700"/>
                    <a:pt x="995590" y="88627"/>
                  </a:cubicBezTo>
                  <a:cubicBezTo>
                    <a:pt x="1005199" y="96560"/>
                    <a:pt x="1047542" y="93431"/>
                    <a:pt x="1054805" y="83823"/>
                  </a:cubicBezTo>
                  <a:cubicBezTo>
                    <a:pt x="1061956" y="74215"/>
                    <a:pt x="1080390" y="82259"/>
                    <a:pt x="1083519" y="72650"/>
                  </a:cubicBezTo>
                  <a:cubicBezTo>
                    <a:pt x="1086647" y="63042"/>
                    <a:pt x="1029108" y="59020"/>
                    <a:pt x="1031566" y="65500"/>
                  </a:cubicBezTo>
                  <a:close/>
                  <a:moveTo>
                    <a:pt x="1168207" y="50305"/>
                  </a:moveTo>
                  <a:cubicBezTo>
                    <a:pt x="1173793" y="43043"/>
                    <a:pt x="1157816" y="43043"/>
                    <a:pt x="1156140" y="35893"/>
                  </a:cubicBezTo>
                  <a:cubicBezTo>
                    <a:pt x="1154576" y="28630"/>
                    <a:pt x="1109774" y="27066"/>
                    <a:pt x="1112120" y="35111"/>
                  </a:cubicBezTo>
                  <a:cubicBezTo>
                    <a:pt x="1114466" y="43155"/>
                    <a:pt x="1081172" y="51869"/>
                    <a:pt x="1091340" y="59914"/>
                  </a:cubicBezTo>
                  <a:cubicBezTo>
                    <a:pt x="1110668" y="74997"/>
                    <a:pt x="1162621" y="57456"/>
                    <a:pt x="1168207" y="50305"/>
                  </a:cubicBezTo>
                  <a:close/>
                  <a:moveTo>
                    <a:pt x="1041063" y="37457"/>
                  </a:moveTo>
                  <a:cubicBezTo>
                    <a:pt x="1043409" y="20698"/>
                    <a:pt x="1015477" y="34217"/>
                    <a:pt x="994696" y="25502"/>
                  </a:cubicBezTo>
                  <a:cubicBezTo>
                    <a:pt x="973915" y="16676"/>
                    <a:pt x="961737" y="17346"/>
                    <a:pt x="975480" y="29524"/>
                  </a:cubicBezTo>
                  <a:cubicBezTo>
                    <a:pt x="981848" y="35111"/>
                    <a:pt x="939950" y="39468"/>
                    <a:pt x="946654" y="46283"/>
                  </a:cubicBezTo>
                  <a:cubicBezTo>
                    <a:pt x="961961" y="61478"/>
                    <a:pt x="1038716" y="54216"/>
                    <a:pt x="1041063" y="37457"/>
                  </a:cubicBezTo>
                  <a:close/>
                  <a:moveTo>
                    <a:pt x="922074" y="481121"/>
                  </a:moveTo>
                  <a:cubicBezTo>
                    <a:pt x="922857" y="489165"/>
                    <a:pt x="918052" y="494751"/>
                    <a:pt x="902858" y="494751"/>
                  </a:cubicBezTo>
                  <a:cubicBezTo>
                    <a:pt x="887663" y="494751"/>
                    <a:pt x="910008" y="504360"/>
                    <a:pt x="911572" y="513074"/>
                  </a:cubicBezTo>
                  <a:cubicBezTo>
                    <a:pt x="913136" y="521901"/>
                    <a:pt x="896378" y="515532"/>
                    <a:pt x="895595" y="529051"/>
                  </a:cubicBezTo>
                  <a:cubicBezTo>
                    <a:pt x="894813" y="542570"/>
                    <a:pt x="865988" y="529051"/>
                    <a:pt x="862078" y="546592"/>
                  </a:cubicBezTo>
                  <a:cubicBezTo>
                    <a:pt x="858056" y="564245"/>
                    <a:pt x="876490" y="561787"/>
                    <a:pt x="889227" y="562569"/>
                  </a:cubicBezTo>
                  <a:cubicBezTo>
                    <a:pt x="901964" y="563351"/>
                    <a:pt x="884423" y="575306"/>
                    <a:pt x="894031" y="582568"/>
                  </a:cubicBezTo>
                  <a:cubicBezTo>
                    <a:pt x="903639" y="589830"/>
                    <a:pt x="910790" y="587372"/>
                    <a:pt x="904421" y="573741"/>
                  </a:cubicBezTo>
                  <a:cubicBezTo>
                    <a:pt x="898053" y="560223"/>
                    <a:pt x="937939" y="578546"/>
                    <a:pt x="925985" y="588936"/>
                  </a:cubicBezTo>
                  <a:cubicBezTo>
                    <a:pt x="914030" y="599327"/>
                    <a:pt x="945202" y="607259"/>
                    <a:pt x="960396" y="608153"/>
                  </a:cubicBezTo>
                  <a:cubicBezTo>
                    <a:pt x="975591" y="609047"/>
                    <a:pt x="1029443" y="620778"/>
                    <a:pt x="1030672" y="608153"/>
                  </a:cubicBezTo>
                  <a:cubicBezTo>
                    <a:pt x="1031454" y="600220"/>
                    <a:pt x="1010673" y="592958"/>
                    <a:pt x="993914" y="575417"/>
                  </a:cubicBezTo>
                  <a:cubicBezTo>
                    <a:pt x="977155" y="557876"/>
                    <a:pt x="965089" y="529051"/>
                    <a:pt x="984306" y="517096"/>
                  </a:cubicBezTo>
                  <a:cubicBezTo>
                    <a:pt x="1003522" y="505142"/>
                    <a:pt x="986652" y="499444"/>
                    <a:pt x="1005869" y="485925"/>
                  </a:cubicBezTo>
                  <a:cubicBezTo>
                    <a:pt x="1025085" y="472294"/>
                    <a:pt x="1013913" y="459557"/>
                    <a:pt x="1029890" y="457882"/>
                  </a:cubicBezTo>
                  <a:cubicBezTo>
                    <a:pt x="1045867" y="456317"/>
                    <a:pt x="1028326" y="441905"/>
                    <a:pt x="1044303" y="439559"/>
                  </a:cubicBezTo>
                  <a:cubicBezTo>
                    <a:pt x="1060279" y="437101"/>
                    <a:pt x="1063519" y="419560"/>
                    <a:pt x="1061062" y="413191"/>
                  </a:cubicBezTo>
                  <a:cubicBezTo>
                    <a:pt x="1058715" y="406823"/>
                    <a:pt x="1077820" y="413973"/>
                    <a:pt x="1086647" y="404365"/>
                  </a:cubicBezTo>
                  <a:cubicBezTo>
                    <a:pt x="1095473" y="394756"/>
                    <a:pt x="1116254" y="401236"/>
                    <a:pt x="1122623" y="387606"/>
                  </a:cubicBezTo>
                  <a:cubicBezTo>
                    <a:pt x="1128991" y="373975"/>
                    <a:pt x="1220941" y="342804"/>
                    <a:pt x="1272894" y="330849"/>
                  </a:cubicBezTo>
                  <a:cubicBezTo>
                    <a:pt x="1324846" y="318894"/>
                    <a:pt x="1360823" y="297220"/>
                    <a:pt x="1342387" y="282919"/>
                  </a:cubicBezTo>
                  <a:cubicBezTo>
                    <a:pt x="1323952" y="268506"/>
                    <a:pt x="1272112" y="288505"/>
                    <a:pt x="1259263" y="298896"/>
                  </a:cubicBezTo>
                  <a:cubicBezTo>
                    <a:pt x="1246415" y="309286"/>
                    <a:pt x="1228092" y="302136"/>
                    <a:pt x="1215243" y="309286"/>
                  </a:cubicBezTo>
                  <a:cubicBezTo>
                    <a:pt x="1202506" y="316548"/>
                    <a:pt x="1175245" y="322917"/>
                    <a:pt x="1161727" y="314090"/>
                  </a:cubicBezTo>
                  <a:cubicBezTo>
                    <a:pt x="1148096" y="305376"/>
                    <a:pt x="1132119" y="324481"/>
                    <a:pt x="1121729" y="323699"/>
                  </a:cubicBezTo>
                  <a:cubicBezTo>
                    <a:pt x="1111338" y="322917"/>
                    <a:pt x="1099383" y="334089"/>
                    <a:pt x="1088099" y="333307"/>
                  </a:cubicBezTo>
                  <a:cubicBezTo>
                    <a:pt x="1076926" y="332525"/>
                    <a:pt x="1054581" y="342133"/>
                    <a:pt x="1052906" y="348502"/>
                  </a:cubicBezTo>
                  <a:cubicBezTo>
                    <a:pt x="1051341" y="354870"/>
                    <a:pt x="1032124" y="353306"/>
                    <a:pt x="1032124" y="361350"/>
                  </a:cubicBezTo>
                  <a:cubicBezTo>
                    <a:pt x="1032124" y="369283"/>
                    <a:pt x="1016930" y="376545"/>
                    <a:pt x="1008886" y="369283"/>
                  </a:cubicBezTo>
                  <a:cubicBezTo>
                    <a:pt x="1000953" y="362132"/>
                    <a:pt x="991345" y="377327"/>
                    <a:pt x="1002517" y="387718"/>
                  </a:cubicBezTo>
                  <a:cubicBezTo>
                    <a:pt x="1013690" y="398108"/>
                    <a:pt x="981736" y="398890"/>
                    <a:pt x="987323" y="405259"/>
                  </a:cubicBezTo>
                  <a:cubicBezTo>
                    <a:pt x="992909" y="411627"/>
                    <a:pt x="975368" y="415649"/>
                    <a:pt x="979390" y="422911"/>
                  </a:cubicBezTo>
                  <a:cubicBezTo>
                    <a:pt x="983412" y="430062"/>
                    <a:pt x="968217" y="432520"/>
                    <a:pt x="956151" y="434866"/>
                  </a:cubicBezTo>
                  <a:cubicBezTo>
                    <a:pt x="944196" y="437212"/>
                    <a:pt x="937827" y="453189"/>
                    <a:pt x="953023" y="454083"/>
                  </a:cubicBezTo>
                  <a:cubicBezTo>
                    <a:pt x="968217" y="454865"/>
                    <a:pt x="944196" y="457323"/>
                    <a:pt x="945872" y="469278"/>
                  </a:cubicBezTo>
                  <a:cubicBezTo>
                    <a:pt x="947548" y="481121"/>
                    <a:pt x="921180" y="473076"/>
                    <a:pt x="922074" y="481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7E25A492-3426-1AD9-A420-E955FF756275}"/>
                </a:ext>
              </a:extLst>
            </p:cNvPr>
            <p:cNvSpPr/>
            <p:nvPr/>
          </p:nvSpPr>
          <p:spPr>
            <a:xfrm>
              <a:off x="6619957" y="1171548"/>
              <a:ext cx="4615322" cy="1764598"/>
            </a:xfrm>
            <a:custGeom>
              <a:avLst/>
              <a:gdLst>
                <a:gd name="connsiteX0" fmla="*/ 69941 w 4615322"/>
                <a:gd name="connsiteY0" fmla="*/ 1277391 h 1764598"/>
                <a:gd name="connsiteX1" fmla="*/ 53740 w 4615322"/>
                <a:gd name="connsiteY1" fmla="*/ 1271358 h 1764598"/>
                <a:gd name="connsiteX2" fmla="*/ 37316 w 4615322"/>
                <a:gd name="connsiteY2" fmla="*/ 1269906 h 1764598"/>
                <a:gd name="connsiteX3" fmla="*/ 41562 w 4615322"/>
                <a:gd name="connsiteY3" fmla="*/ 1274040 h 1764598"/>
                <a:gd name="connsiteX4" fmla="*/ 32847 w 4615322"/>
                <a:gd name="connsiteY4" fmla="*/ 1288788 h 1764598"/>
                <a:gd name="connsiteX5" fmla="*/ 19999 w 4615322"/>
                <a:gd name="connsiteY5" fmla="*/ 1288788 h 1764598"/>
                <a:gd name="connsiteX6" fmla="*/ 1676 w 4615322"/>
                <a:gd name="connsiteY6" fmla="*/ 1290017 h 1764598"/>
                <a:gd name="connsiteX7" fmla="*/ 0 w 4615322"/>
                <a:gd name="connsiteY7" fmla="*/ 1296385 h 1764598"/>
                <a:gd name="connsiteX8" fmla="*/ 13631 w 4615322"/>
                <a:gd name="connsiteY8" fmla="*/ 1301412 h 1764598"/>
                <a:gd name="connsiteX9" fmla="*/ 83906 w 4615322"/>
                <a:gd name="connsiteY9" fmla="*/ 1304317 h 1764598"/>
                <a:gd name="connsiteX10" fmla="*/ 84912 w 4615322"/>
                <a:gd name="connsiteY10" fmla="*/ 1286330 h 1764598"/>
                <a:gd name="connsiteX11" fmla="*/ 69941 w 4615322"/>
                <a:gd name="connsiteY11" fmla="*/ 1277391 h 1764598"/>
                <a:gd name="connsiteX12" fmla="*/ 1226528 w 4615322"/>
                <a:gd name="connsiteY12" fmla="*/ 46283 h 1764598"/>
                <a:gd name="connsiteX13" fmla="*/ 1240158 w 4615322"/>
                <a:gd name="connsiteY13" fmla="*/ 23044 h 1764598"/>
                <a:gd name="connsiteX14" fmla="*/ 1213791 w 4615322"/>
                <a:gd name="connsiteY14" fmla="*/ 31870 h 1764598"/>
                <a:gd name="connsiteX15" fmla="*/ 1181837 w 4615322"/>
                <a:gd name="connsiteY15" fmla="*/ 43825 h 1764598"/>
                <a:gd name="connsiteX16" fmla="*/ 1226528 w 4615322"/>
                <a:gd name="connsiteY16" fmla="*/ 46283 h 1764598"/>
                <a:gd name="connsiteX17" fmla="*/ 1380821 w 4615322"/>
                <a:gd name="connsiteY17" fmla="*/ 490729 h 1764598"/>
                <a:gd name="connsiteX18" fmla="*/ 1422384 w 4615322"/>
                <a:gd name="connsiteY18" fmla="*/ 481121 h 1764598"/>
                <a:gd name="connsiteX19" fmla="*/ 1392776 w 4615322"/>
                <a:gd name="connsiteY19" fmla="*/ 469166 h 1764598"/>
                <a:gd name="connsiteX20" fmla="*/ 1380821 w 4615322"/>
                <a:gd name="connsiteY20" fmla="*/ 490729 h 1764598"/>
                <a:gd name="connsiteX21" fmla="*/ 1971516 w 4615322"/>
                <a:gd name="connsiteY21" fmla="*/ 82259 h 1764598"/>
                <a:gd name="connsiteX22" fmla="*/ 1965148 w 4615322"/>
                <a:gd name="connsiteY22" fmla="*/ 92649 h 1764598"/>
                <a:gd name="connsiteX23" fmla="*/ 1945931 w 4615322"/>
                <a:gd name="connsiteY23" fmla="*/ 102258 h 1764598"/>
                <a:gd name="connsiteX24" fmla="*/ 1969952 w 4615322"/>
                <a:gd name="connsiteY24" fmla="*/ 118235 h 1764598"/>
                <a:gd name="connsiteX25" fmla="*/ 2001906 w 4615322"/>
                <a:gd name="connsiteY25" fmla="*/ 99018 h 1764598"/>
                <a:gd name="connsiteX26" fmla="*/ 2076315 w 4615322"/>
                <a:gd name="connsiteY26" fmla="*/ 76673 h 1764598"/>
                <a:gd name="connsiteX27" fmla="*/ 2083466 w 4615322"/>
                <a:gd name="connsiteY27" fmla="*/ 54327 h 1764598"/>
                <a:gd name="connsiteX28" fmla="*/ 2072293 w 4615322"/>
                <a:gd name="connsiteY28" fmla="*/ 41479 h 1764598"/>
                <a:gd name="connsiteX29" fmla="*/ 2052294 w 4615322"/>
                <a:gd name="connsiteY29" fmla="*/ 13547 h 1764598"/>
                <a:gd name="connsiteX30" fmla="*/ 2013079 w 4615322"/>
                <a:gd name="connsiteY30" fmla="*/ 27178 h 1764598"/>
                <a:gd name="connsiteX31" fmla="*/ 1982689 w 4615322"/>
                <a:gd name="connsiteY31" fmla="*/ 45501 h 1764598"/>
                <a:gd name="connsiteX32" fmla="*/ 1970734 w 4615322"/>
                <a:gd name="connsiteY32" fmla="*/ 63936 h 1764598"/>
                <a:gd name="connsiteX33" fmla="*/ 1971516 w 4615322"/>
                <a:gd name="connsiteY33" fmla="*/ 82259 h 1764598"/>
                <a:gd name="connsiteX34" fmla="*/ 2013972 w 4615322"/>
                <a:gd name="connsiteY34" fmla="*/ 104604 h 1764598"/>
                <a:gd name="connsiteX35" fmla="*/ 1995538 w 4615322"/>
                <a:gd name="connsiteY35" fmla="*/ 128625 h 1764598"/>
                <a:gd name="connsiteX36" fmla="*/ 2015536 w 4615322"/>
                <a:gd name="connsiteY36" fmla="*/ 134211 h 1764598"/>
                <a:gd name="connsiteX37" fmla="*/ 2041904 w 4615322"/>
                <a:gd name="connsiteY37" fmla="*/ 152646 h 1764598"/>
                <a:gd name="connsiteX38" fmla="*/ 2118659 w 4615322"/>
                <a:gd name="connsiteY38" fmla="*/ 168623 h 1764598"/>
                <a:gd name="connsiteX39" fmla="*/ 2136983 w 4615322"/>
                <a:gd name="connsiteY39" fmla="*/ 148624 h 1764598"/>
                <a:gd name="connsiteX40" fmla="*/ 2148937 w 4615322"/>
                <a:gd name="connsiteY40" fmla="*/ 118235 h 1764598"/>
                <a:gd name="connsiteX41" fmla="*/ 2108939 w 4615322"/>
                <a:gd name="connsiteY41" fmla="*/ 100694 h 1764598"/>
                <a:gd name="connsiteX42" fmla="*/ 2088940 w 4615322"/>
                <a:gd name="connsiteY42" fmla="*/ 88739 h 1764598"/>
                <a:gd name="connsiteX43" fmla="*/ 2013972 w 4615322"/>
                <a:gd name="connsiteY43" fmla="*/ 104604 h 1764598"/>
                <a:gd name="connsiteX44" fmla="*/ 1614217 w 4615322"/>
                <a:gd name="connsiteY44" fmla="*/ 502684 h 1764598"/>
                <a:gd name="connsiteX45" fmla="*/ 1634998 w 4615322"/>
                <a:gd name="connsiteY45" fmla="*/ 493857 h 1764598"/>
                <a:gd name="connsiteX46" fmla="*/ 1614217 w 4615322"/>
                <a:gd name="connsiteY46" fmla="*/ 502684 h 1764598"/>
                <a:gd name="connsiteX47" fmla="*/ 1950735 w 4615322"/>
                <a:gd name="connsiteY47" fmla="*/ 25502 h 1764598"/>
                <a:gd name="connsiteX48" fmla="*/ 1914759 w 4615322"/>
                <a:gd name="connsiteY48" fmla="*/ 30306 h 1764598"/>
                <a:gd name="connsiteX49" fmla="*/ 1950735 w 4615322"/>
                <a:gd name="connsiteY49" fmla="*/ 25502 h 1764598"/>
                <a:gd name="connsiteX50" fmla="*/ 4303126 w 4615322"/>
                <a:gd name="connsiteY50" fmla="*/ 605025 h 1764598"/>
                <a:gd name="connsiteX51" fmla="*/ 4341448 w 4615322"/>
                <a:gd name="connsiteY51" fmla="*/ 604243 h 1764598"/>
                <a:gd name="connsiteX52" fmla="*/ 4398205 w 4615322"/>
                <a:gd name="connsiteY52" fmla="*/ 597874 h 1764598"/>
                <a:gd name="connsiteX53" fmla="*/ 4368597 w 4615322"/>
                <a:gd name="connsiteY53" fmla="*/ 574747 h 1764598"/>
                <a:gd name="connsiteX54" fmla="*/ 4303126 w 4615322"/>
                <a:gd name="connsiteY54" fmla="*/ 605025 h 1764598"/>
                <a:gd name="connsiteX55" fmla="*/ 2137765 w 4615322"/>
                <a:gd name="connsiteY55" fmla="*/ 217336 h 1764598"/>
                <a:gd name="connsiteX56" fmla="*/ 2208934 w 4615322"/>
                <a:gd name="connsiteY56" fmla="*/ 210185 h 1764598"/>
                <a:gd name="connsiteX57" fmla="*/ 2302449 w 4615322"/>
                <a:gd name="connsiteY57" fmla="*/ 179014 h 1764598"/>
                <a:gd name="connsiteX58" fmla="*/ 2267255 w 4615322"/>
                <a:gd name="connsiteY58" fmla="*/ 155775 h 1764598"/>
                <a:gd name="connsiteX59" fmla="*/ 2228039 w 4615322"/>
                <a:gd name="connsiteY59" fmla="*/ 163707 h 1764598"/>
                <a:gd name="connsiteX60" fmla="*/ 2231279 w 4615322"/>
                <a:gd name="connsiteY60" fmla="*/ 149294 h 1764598"/>
                <a:gd name="connsiteX61" fmla="*/ 2215303 w 4615322"/>
                <a:gd name="connsiteY61" fmla="*/ 131753 h 1764598"/>
                <a:gd name="connsiteX62" fmla="*/ 2186477 w 4615322"/>
                <a:gd name="connsiteY62" fmla="*/ 142144 h 1764598"/>
                <a:gd name="connsiteX63" fmla="*/ 2176869 w 4615322"/>
                <a:gd name="connsiteY63" fmla="*/ 163707 h 1764598"/>
                <a:gd name="connsiteX64" fmla="*/ 2156870 w 4615322"/>
                <a:gd name="connsiteY64" fmla="*/ 178902 h 1764598"/>
                <a:gd name="connsiteX65" fmla="*/ 2137765 w 4615322"/>
                <a:gd name="connsiteY65" fmla="*/ 217336 h 1764598"/>
                <a:gd name="connsiteX66" fmla="*/ 3168883 w 4615322"/>
                <a:gd name="connsiteY66" fmla="*/ 382020 h 1764598"/>
                <a:gd name="connsiteX67" fmla="*/ 3190447 w 4615322"/>
                <a:gd name="connsiteY67" fmla="*/ 399672 h 1764598"/>
                <a:gd name="connsiteX68" fmla="*/ 3230444 w 4615322"/>
                <a:gd name="connsiteY68" fmla="*/ 393304 h 1764598"/>
                <a:gd name="connsiteX69" fmla="*/ 3256030 w 4615322"/>
                <a:gd name="connsiteY69" fmla="*/ 398108 h 1764598"/>
                <a:gd name="connsiteX70" fmla="*/ 3303960 w 4615322"/>
                <a:gd name="connsiteY70" fmla="*/ 393304 h 1764598"/>
                <a:gd name="connsiteX71" fmla="*/ 3301614 w 4615322"/>
                <a:gd name="connsiteY71" fmla="*/ 362132 h 1764598"/>
                <a:gd name="connsiteX72" fmla="*/ 3316027 w 4615322"/>
                <a:gd name="connsiteY72" fmla="*/ 366937 h 1764598"/>
                <a:gd name="connsiteX73" fmla="*/ 3351220 w 4615322"/>
                <a:gd name="connsiteY73" fmla="*/ 391740 h 1764598"/>
                <a:gd name="connsiteX74" fmla="*/ 3370437 w 4615322"/>
                <a:gd name="connsiteY74" fmla="*/ 368501 h 1764598"/>
                <a:gd name="connsiteX75" fmla="*/ 3363175 w 4615322"/>
                <a:gd name="connsiteY75" fmla="*/ 345262 h 1764598"/>
                <a:gd name="connsiteX76" fmla="*/ 3304854 w 4615322"/>
                <a:gd name="connsiteY76" fmla="*/ 334089 h 1764598"/>
                <a:gd name="connsiteX77" fmla="*/ 3266421 w 4615322"/>
                <a:gd name="connsiteY77" fmla="*/ 343698 h 1764598"/>
                <a:gd name="connsiteX78" fmla="*/ 3214468 w 4615322"/>
                <a:gd name="connsiteY78" fmla="*/ 318894 h 1764598"/>
                <a:gd name="connsiteX79" fmla="*/ 3168883 w 4615322"/>
                <a:gd name="connsiteY79" fmla="*/ 382020 h 1764598"/>
                <a:gd name="connsiteX80" fmla="*/ 3336026 w 4615322"/>
                <a:gd name="connsiteY80" fmla="*/ 484361 h 1764598"/>
                <a:gd name="connsiteX81" fmla="*/ 3300832 w 4615322"/>
                <a:gd name="connsiteY81" fmla="*/ 450731 h 1764598"/>
                <a:gd name="connsiteX82" fmla="*/ 3256030 w 4615322"/>
                <a:gd name="connsiteY82" fmla="*/ 471512 h 1764598"/>
                <a:gd name="connsiteX83" fmla="*/ 3336026 w 4615322"/>
                <a:gd name="connsiteY83" fmla="*/ 484361 h 1764598"/>
                <a:gd name="connsiteX84" fmla="*/ 3272007 w 4615322"/>
                <a:gd name="connsiteY84" fmla="*/ 431514 h 1764598"/>
                <a:gd name="connsiteX85" fmla="*/ 3246421 w 4615322"/>
                <a:gd name="connsiteY85" fmla="*/ 441905 h 1764598"/>
                <a:gd name="connsiteX86" fmla="*/ 3272007 w 4615322"/>
                <a:gd name="connsiteY86" fmla="*/ 431514 h 1764598"/>
                <a:gd name="connsiteX87" fmla="*/ 3411106 w 4615322"/>
                <a:gd name="connsiteY87" fmla="*/ 381126 h 1764598"/>
                <a:gd name="connsiteX88" fmla="*/ 3476689 w 4615322"/>
                <a:gd name="connsiteY88" fmla="*/ 403583 h 1764598"/>
                <a:gd name="connsiteX89" fmla="*/ 3541490 w 4615322"/>
                <a:gd name="connsiteY89" fmla="*/ 390734 h 1764598"/>
                <a:gd name="connsiteX90" fmla="*/ 3497470 w 4615322"/>
                <a:gd name="connsiteY90" fmla="*/ 377215 h 1764598"/>
                <a:gd name="connsiteX91" fmla="*/ 3466298 w 4615322"/>
                <a:gd name="connsiteY91" fmla="*/ 370847 h 1764598"/>
                <a:gd name="connsiteX92" fmla="*/ 3429540 w 4615322"/>
                <a:gd name="connsiteY92" fmla="*/ 362803 h 1764598"/>
                <a:gd name="connsiteX93" fmla="*/ 3411106 w 4615322"/>
                <a:gd name="connsiteY93" fmla="*/ 381126 h 1764598"/>
                <a:gd name="connsiteX94" fmla="*/ 740520 w 4615322"/>
                <a:gd name="connsiteY94" fmla="*/ 56674 h 1764598"/>
                <a:gd name="connsiteX95" fmla="*/ 786104 w 4615322"/>
                <a:gd name="connsiteY95" fmla="*/ 47847 h 1764598"/>
                <a:gd name="connsiteX96" fmla="*/ 738173 w 4615322"/>
                <a:gd name="connsiteY96" fmla="*/ 44719 h 1764598"/>
                <a:gd name="connsiteX97" fmla="*/ 696611 w 4615322"/>
                <a:gd name="connsiteY97" fmla="*/ 55109 h 1764598"/>
                <a:gd name="connsiteX98" fmla="*/ 740520 w 4615322"/>
                <a:gd name="connsiteY98" fmla="*/ 56674 h 1764598"/>
                <a:gd name="connsiteX99" fmla="*/ 3329545 w 4615322"/>
                <a:gd name="connsiteY99" fmla="*/ 1407552 h 1764598"/>
                <a:gd name="connsiteX100" fmla="*/ 3326306 w 4615322"/>
                <a:gd name="connsiteY100" fmla="*/ 1350013 h 1764598"/>
                <a:gd name="connsiteX101" fmla="*/ 3308764 w 4615322"/>
                <a:gd name="connsiteY101" fmla="*/ 1318060 h 1764598"/>
                <a:gd name="connsiteX102" fmla="*/ 3296028 w 4615322"/>
                <a:gd name="connsiteY102" fmla="*/ 1346103 h 1764598"/>
                <a:gd name="connsiteX103" fmla="*/ 3290441 w 4615322"/>
                <a:gd name="connsiteY103" fmla="*/ 1375710 h 1764598"/>
                <a:gd name="connsiteX104" fmla="*/ 3299268 w 4615322"/>
                <a:gd name="connsiteY104" fmla="*/ 1429227 h 1764598"/>
                <a:gd name="connsiteX105" fmla="*/ 3296810 w 4615322"/>
                <a:gd name="connsiteY105" fmla="*/ 1533132 h 1764598"/>
                <a:gd name="connsiteX106" fmla="*/ 3292006 w 4615322"/>
                <a:gd name="connsiteY106" fmla="*/ 1608994 h 1764598"/>
                <a:gd name="connsiteX107" fmla="*/ 3309547 w 4615322"/>
                <a:gd name="connsiteY107" fmla="*/ 1591453 h 1764598"/>
                <a:gd name="connsiteX108" fmla="*/ 3332786 w 4615322"/>
                <a:gd name="connsiteY108" fmla="*/ 1611452 h 1764598"/>
                <a:gd name="connsiteX109" fmla="*/ 3327982 w 4615322"/>
                <a:gd name="connsiteY109" fmla="*/ 1587431 h 1764598"/>
                <a:gd name="connsiteX110" fmla="*/ 3309547 w 4615322"/>
                <a:gd name="connsiteY110" fmla="*/ 1555477 h 1764598"/>
                <a:gd name="connsiteX111" fmla="*/ 3317591 w 4615322"/>
                <a:gd name="connsiteY111" fmla="*/ 1511457 h 1764598"/>
                <a:gd name="connsiteX112" fmla="*/ 3349545 w 4615322"/>
                <a:gd name="connsiteY112" fmla="*/ 1508217 h 1764598"/>
                <a:gd name="connsiteX113" fmla="*/ 3358371 w 4615322"/>
                <a:gd name="connsiteY113" fmla="*/ 1503413 h 1764598"/>
                <a:gd name="connsiteX114" fmla="*/ 3329545 w 4615322"/>
                <a:gd name="connsiteY114" fmla="*/ 1407552 h 1764598"/>
                <a:gd name="connsiteX115" fmla="*/ 815711 w 4615322"/>
                <a:gd name="connsiteY115" fmla="*/ 49523 h 1764598"/>
                <a:gd name="connsiteX116" fmla="*/ 778953 w 4615322"/>
                <a:gd name="connsiteY116" fmla="*/ 63042 h 1764598"/>
                <a:gd name="connsiteX117" fmla="*/ 753368 w 4615322"/>
                <a:gd name="connsiteY117" fmla="*/ 77455 h 1764598"/>
                <a:gd name="connsiteX118" fmla="*/ 798170 w 4615322"/>
                <a:gd name="connsiteY118" fmla="*/ 79801 h 1764598"/>
                <a:gd name="connsiteX119" fmla="*/ 819734 w 4615322"/>
                <a:gd name="connsiteY119" fmla="*/ 71757 h 1764598"/>
                <a:gd name="connsiteX120" fmla="*/ 851687 w 4615322"/>
                <a:gd name="connsiteY120" fmla="*/ 54998 h 1764598"/>
                <a:gd name="connsiteX121" fmla="*/ 853251 w 4615322"/>
                <a:gd name="connsiteY121" fmla="*/ 35781 h 1764598"/>
                <a:gd name="connsiteX122" fmla="*/ 815711 w 4615322"/>
                <a:gd name="connsiteY122" fmla="*/ 49523 h 1764598"/>
                <a:gd name="connsiteX123" fmla="*/ 781300 w 4615322"/>
                <a:gd name="connsiteY123" fmla="*/ 695299 h 1764598"/>
                <a:gd name="connsiteX124" fmla="*/ 831688 w 4615322"/>
                <a:gd name="connsiteY124" fmla="*/ 684909 h 1764598"/>
                <a:gd name="connsiteX125" fmla="*/ 807779 w 4615322"/>
                <a:gd name="connsiteY125" fmla="*/ 667368 h 1764598"/>
                <a:gd name="connsiteX126" fmla="*/ 781300 w 4615322"/>
                <a:gd name="connsiteY126" fmla="*/ 695299 h 1764598"/>
                <a:gd name="connsiteX127" fmla="*/ 4610484 w 4615322"/>
                <a:gd name="connsiteY127" fmla="*/ 831605 h 1764598"/>
                <a:gd name="connsiteX128" fmla="*/ 4570486 w 4615322"/>
                <a:gd name="connsiteY128" fmla="*/ 803226 h 1764598"/>
                <a:gd name="connsiteX129" fmla="*/ 4533281 w 4615322"/>
                <a:gd name="connsiteY129" fmla="*/ 794400 h 1764598"/>
                <a:gd name="connsiteX130" fmla="*/ 4520879 w 4615322"/>
                <a:gd name="connsiteY130" fmla="*/ 788032 h 1764598"/>
                <a:gd name="connsiteX131" fmla="*/ 4485686 w 4615322"/>
                <a:gd name="connsiteY131" fmla="*/ 787585 h 1764598"/>
                <a:gd name="connsiteX132" fmla="*/ 4498088 w 4615322"/>
                <a:gd name="connsiteY132" fmla="*/ 799986 h 1764598"/>
                <a:gd name="connsiteX133" fmla="*/ 4494066 w 4615322"/>
                <a:gd name="connsiteY133" fmla="*/ 817081 h 1764598"/>
                <a:gd name="connsiteX134" fmla="*/ 4476859 w 4615322"/>
                <a:gd name="connsiteY134" fmla="*/ 809483 h 1764598"/>
                <a:gd name="connsiteX135" fmla="*/ 4475631 w 4615322"/>
                <a:gd name="connsiteY135" fmla="*/ 781887 h 1764598"/>
                <a:gd name="connsiteX136" fmla="*/ 4465240 w 4615322"/>
                <a:gd name="connsiteY136" fmla="*/ 767474 h 1764598"/>
                <a:gd name="connsiteX137" fmla="*/ 4412952 w 4615322"/>
                <a:gd name="connsiteY137" fmla="*/ 736638 h 1764598"/>
                <a:gd name="connsiteX138" fmla="*/ 4372954 w 4615322"/>
                <a:gd name="connsiteY138" fmla="*/ 716639 h 1764598"/>
                <a:gd name="connsiteX139" fmla="*/ 4330275 w 4615322"/>
                <a:gd name="connsiteY139" fmla="*/ 697087 h 1764598"/>
                <a:gd name="connsiteX140" fmla="*/ 4254748 w 4615322"/>
                <a:gd name="connsiteY140" fmla="*/ 665915 h 1764598"/>
                <a:gd name="connsiteX141" fmla="*/ 4229945 w 4615322"/>
                <a:gd name="connsiteY141" fmla="*/ 655525 h 1764598"/>
                <a:gd name="connsiteX142" fmla="*/ 4166373 w 4615322"/>
                <a:gd name="connsiteY142" fmla="*/ 653179 h 1764598"/>
                <a:gd name="connsiteX143" fmla="*/ 4141570 w 4615322"/>
                <a:gd name="connsiteY143" fmla="*/ 657201 h 1764598"/>
                <a:gd name="connsiteX144" fmla="*/ 4079227 w 4615322"/>
                <a:gd name="connsiteY144" fmla="*/ 642788 h 1764598"/>
                <a:gd name="connsiteX145" fmla="*/ 4070400 w 4615322"/>
                <a:gd name="connsiteY145" fmla="*/ 659994 h 1764598"/>
                <a:gd name="connsiteX146" fmla="*/ 4083584 w 4615322"/>
                <a:gd name="connsiteY146" fmla="*/ 681557 h 1764598"/>
                <a:gd name="connsiteX147" fmla="*/ 4076769 w 4615322"/>
                <a:gd name="connsiteY147" fmla="*/ 707924 h 1764598"/>
                <a:gd name="connsiteX148" fmla="*/ 4039564 w 4615322"/>
                <a:gd name="connsiteY148" fmla="*/ 693958 h 1764598"/>
                <a:gd name="connsiteX149" fmla="*/ 4013197 w 4615322"/>
                <a:gd name="connsiteY149" fmla="*/ 676753 h 1764598"/>
                <a:gd name="connsiteX150" fmla="*/ 4026045 w 4615322"/>
                <a:gd name="connsiteY150" fmla="*/ 669491 h 1764598"/>
                <a:gd name="connsiteX151" fmla="*/ 4046044 w 4615322"/>
                <a:gd name="connsiteY151" fmla="*/ 661893 h 1764598"/>
                <a:gd name="connsiteX152" fmla="*/ 4012080 w 4615322"/>
                <a:gd name="connsiteY152" fmla="*/ 647927 h 1764598"/>
                <a:gd name="connsiteX153" fmla="*/ 3980126 w 4615322"/>
                <a:gd name="connsiteY153" fmla="*/ 673066 h 1764598"/>
                <a:gd name="connsiteX154" fmla="*/ 3912531 w 4615322"/>
                <a:gd name="connsiteY154" fmla="*/ 665468 h 1764598"/>
                <a:gd name="connsiteX155" fmla="*/ 3830972 w 4615322"/>
                <a:gd name="connsiteY155" fmla="*/ 670273 h 1764598"/>
                <a:gd name="connsiteX156" fmla="*/ 3825385 w 4615322"/>
                <a:gd name="connsiteY156" fmla="*/ 695411 h 1764598"/>
                <a:gd name="connsiteX157" fmla="*/ 3818235 w 4615322"/>
                <a:gd name="connsiteY157" fmla="*/ 669379 h 1764598"/>
                <a:gd name="connsiteX158" fmla="*/ 3797454 w 4615322"/>
                <a:gd name="connsiteY158" fmla="*/ 661781 h 1764598"/>
                <a:gd name="connsiteX159" fmla="*/ 3783041 w 4615322"/>
                <a:gd name="connsiteY159" fmla="*/ 656195 h 1764598"/>
                <a:gd name="connsiteX160" fmla="*/ 3787845 w 4615322"/>
                <a:gd name="connsiteY160" fmla="*/ 638989 h 1764598"/>
                <a:gd name="connsiteX161" fmla="*/ 3743937 w 4615322"/>
                <a:gd name="connsiteY161" fmla="*/ 600556 h 1764598"/>
                <a:gd name="connsiteX162" fmla="*/ 3641596 w 4615322"/>
                <a:gd name="connsiteY162" fmla="*/ 601002 h 1764598"/>
                <a:gd name="connsiteX163" fmla="*/ 3578471 w 4615322"/>
                <a:gd name="connsiteY163" fmla="*/ 604578 h 1764598"/>
                <a:gd name="connsiteX164" fmla="*/ 3571209 w 4615322"/>
                <a:gd name="connsiteY164" fmla="*/ 591394 h 1764598"/>
                <a:gd name="connsiteX165" fmla="*/ 3537244 w 4615322"/>
                <a:gd name="connsiteY165" fmla="*/ 581450 h 1764598"/>
                <a:gd name="connsiteX166" fmla="*/ 3526854 w 4615322"/>
                <a:gd name="connsiteY166" fmla="*/ 577093 h 1764598"/>
                <a:gd name="connsiteX167" fmla="*/ 3492889 w 4615322"/>
                <a:gd name="connsiteY167" fmla="*/ 565921 h 1764598"/>
                <a:gd name="connsiteX168" fmla="*/ 3490095 w 4615322"/>
                <a:gd name="connsiteY168" fmla="*/ 557094 h 1764598"/>
                <a:gd name="connsiteX169" fmla="*/ 3512106 w 4615322"/>
                <a:gd name="connsiteY169" fmla="*/ 546704 h 1764598"/>
                <a:gd name="connsiteX170" fmla="*/ 3425072 w 4615322"/>
                <a:gd name="connsiteY170" fmla="*/ 532291 h 1764598"/>
                <a:gd name="connsiteX171" fmla="*/ 3409094 w 4615322"/>
                <a:gd name="connsiteY171" fmla="*/ 558658 h 1764598"/>
                <a:gd name="connsiteX172" fmla="*/ 3380269 w 4615322"/>
                <a:gd name="connsiteY172" fmla="*/ 556200 h 1764598"/>
                <a:gd name="connsiteX173" fmla="*/ 3401497 w 4615322"/>
                <a:gd name="connsiteY173" fmla="*/ 543017 h 1764598"/>
                <a:gd name="connsiteX174" fmla="*/ 3371108 w 4615322"/>
                <a:gd name="connsiteY174" fmla="*/ 533855 h 1764598"/>
                <a:gd name="connsiteX175" fmla="*/ 3386302 w 4615322"/>
                <a:gd name="connsiteY175" fmla="*/ 526705 h 1764598"/>
                <a:gd name="connsiteX176" fmla="*/ 3413452 w 4615322"/>
                <a:gd name="connsiteY176" fmla="*/ 526705 h 1764598"/>
                <a:gd name="connsiteX177" fmla="*/ 3387531 w 4615322"/>
                <a:gd name="connsiteY177" fmla="*/ 518660 h 1764598"/>
                <a:gd name="connsiteX178" fmla="*/ 3312340 w 4615322"/>
                <a:gd name="connsiteY178" fmla="*/ 508717 h 1764598"/>
                <a:gd name="connsiteX179" fmla="*/ 3271671 w 4615322"/>
                <a:gd name="connsiteY179" fmla="*/ 500337 h 1764598"/>
                <a:gd name="connsiteX180" fmla="*/ 3265638 w 4615322"/>
                <a:gd name="connsiteY180" fmla="*/ 512739 h 1764598"/>
                <a:gd name="connsiteX181" fmla="*/ 3241617 w 4615322"/>
                <a:gd name="connsiteY181" fmla="*/ 521118 h 1764598"/>
                <a:gd name="connsiteX182" fmla="*/ 3216814 w 4615322"/>
                <a:gd name="connsiteY182" fmla="*/ 537877 h 1764598"/>
                <a:gd name="connsiteX183" fmla="*/ 3238377 w 4615322"/>
                <a:gd name="connsiteY183" fmla="*/ 538324 h 1764598"/>
                <a:gd name="connsiteX184" fmla="*/ 3231227 w 4615322"/>
                <a:gd name="connsiteY184" fmla="*/ 552737 h 1764598"/>
                <a:gd name="connsiteX185" fmla="*/ 3239606 w 4615322"/>
                <a:gd name="connsiteY185" fmla="*/ 571060 h 1764598"/>
                <a:gd name="connsiteX186" fmla="*/ 3217596 w 4615322"/>
                <a:gd name="connsiteY186" fmla="*/ 571060 h 1764598"/>
                <a:gd name="connsiteX187" fmla="*/ 3192011 w 4615322"/>
                <a:gd name="connsiteY187" fmla="*/ 569496 h 1764598"/>
                <a:gd name="connsiteX188" fmla="*/ 3184413 w 4615322"/>
                <a:gd name="connsiteY188" fmla="*/ 575529 h 1764598"/>
                <a:gd name="connsiteX189" fmla="*/ 3184413 w 4615322"/>
                <a:gd name="connsiteY189" fmla="*/ 586366 h 1764598"/>
                <a:gd name="connsiteX190" fmla="*/ 3162850 w 4615322"/>
                <a:gd name="connsiteY190" fmla="*/ 573518 h 1764598"/>
                <a:gd name="connsiteX191" fmla="*/ 3121289 w 4615322"/>
                <a:gd name="connsiteY191" fmla="*/ 566367 h 1764598"/>
                <a:gd name="connsiteX192" fmla="*/ 3090117 w 4615322"/>
                <a:gd name="connsiteY192" fmla="*/ 576758 h 1764598"/>
                <a:gd name="connsiteX193" fmla="*/ 3049337 w 4615322"/>
                <a:gd name="connsiteY193" fmla="*/ 561228 h 1764598"/>
                <a:gd name="connsiteX194" fmla="*/ 3034142 w 4615322"/>
                <a:gd name="connsiteY194" fmla="*/ 559999 h 1764598"/>
                <a:gd name="connsiteX195" fmla="*/ 3019394 w 4615322"/>
                <a:gd name="connsiteY195" fmla="*/ 587931 h 1764598"/>
                <a:gd name="connsiteX196" fmla="*/ 3002188 w 4615322"/>
                <a:gd name="connsiteY196" fmla="*/ 608712 h 1764598"/>
                <a:gd name="connsiteX197" fmla="*/ 2985429 w 4615322"/>
                <a:gd name="connsiteY197" fmla="*/ 603572 h 1764598"/>
                <a:gd name="connsiteX198" fmla="*/ 2944985 w 4615322"/>
                <a:gd name="connsiteY198" fmla="*/ 567150 h 1764598"/>
                <a:gd name="connsiteX199" fmla="*/ 2920293 w 4615322"/>
                <a:gd name="connsiteY199" fmla="*/ 539553 h 1764598"/>
                <a:gd name="connsiteX200" fmla="*/ 2931019 w 4615322"/>
                <a:gd name="connsiteY200" fmla="*/ 540000 h 1764598"/>
                <a:gd name="connsiteX201" fmla="*/ 2950571 w 4615322"/>
                <a:gd name="connsiteY201" fmla="*/ 542011 h 1764598"/>
                <a:gd name="connsiteX202" fmla="*/ 2945431 w 4615322"/>
                <a:gd name="connsiteY202" fmla="*/ 523576 h 1764598"/>
                <a:gd name="connsiteX203" fmla="*/ 2944203 w 4615322"/>
                <a:gd name="connsiteY203" fmla="*/ 512739 h 1764598"/>
                <a:gd name="connsiteX204" fmla="*/ 2938616 w 4615322"/>
                <a:gd name="connsiteY204" fmla="*/ 493969 h 1764598"/>
                <a:gd name="connsiteX205" fmla="*/ 2933477 w 4615322"/>
                <a:gd name="connsiteY205" fmla="*/ 484361 h 1764598"/>
                <a:gd name="connsiteX206" fmla="*/ 2915042 w 4615322"/>
                <a:gd name="connsiteY206" fmla="*/ 471512 h 1764598"/>
                <a:gd name="connsiteX207" fmla="*/ 2879066 w 4615322"/>
                <a:gd name="connsiteY207" fmla="*/ 471959 h 1764598"/>
                <a:gd name="connsiteX208" fmla="*/ 2869123 w 4615322"/>
                <a:gd name="connsiteY208" fmla="*/ 471177 h 1764598"/>
                <a:gd name="connsiteX209" fmla="*/ 2838287 w 4615322"/>
                <a:gd name="connsiteY209" fmla="*/ 462797 h 1764598"/>
                <a:gd name="connsiteX210" fmla="*/ 2814377 w 4615322"/>
                <a:gd name="connsiteY210" fmla="*/ 444810 h 1764598"/>
                <a:gd name="connsiteX211" fmla="*/ 2801640 w 4615322"/>
                <a:gd name="connsiteY211" fmla="*/ 457993 h 1764598"/>
                <a:gd name="connsiteX212" fmla="*/ 2788010 w 4615322"/>
                <a:gd name="connsiteY212" fmla="*/ 471959 h 1764598"/>
                <a:gd name="connsiteX213" fmla="*/ 2787563 w 4615322"/>
                <a:gd name="connsiteY213" fmla="*/ 492293 h 1764598"/>
                <a:gd name="connsiteX214" fmla="*/ 2771586 w 4615322"/>
                <a:gd name="connsiteY214" fmla="*/ 493522 h 1764598"/>
                <a:gd name="connsiteX215" fmla="*/ 2738850 w 4615322"/>
                <a:gd name="connsiteY215" fmla="*/ 496650 h 1764598"/>
                <a:gd name="connsiteX216" fmla="*/ 2702539 w 4615322"/>
                <a:gd name="connsiteY216" fmla="*/ 489835 h 1764598"/>
                <a:gd name="connsiteX217" fmla="*/ 2690920 w 4615322"/>
                <a:gd name="connsiteY217" fmla="*/ 487824 h 1764598"/>
                <a:gd name="connsiteX218" fmla="*/ 2652933 w 4615322"/>
                <a:gd name="connsiteY218" fmla="*/ 482573 h 1764598"/>
                <a:gd name="connsiteX219" fmla="*/ 2664106 w 4615322"/>
                <a:gd name="connsiteY219" fmla="*/ 469836 h 1764598"/>
                <a:gd name="connsiteX220" fmla="*/ 2639749 w 4615322"/>
                <a:gd name="connsiteY220" fmla="*/ 465032 h 1764598"/>
                <a:gd name="connsiteX221" fmla="*/ 2589808 w 4615322"/>
                <a:gd name="connsiteY221" fmla="*/ 457435 h 1764598"/>
                <a:gd name="connsiteX222" fmla="*/ 2521879 w 4615322"/>
                <a:gd name="connsiteY222" fmla="*/ 466261 h 1764598"/>
                <a:gd name="connsiteX223" fmla="*/ 2518303 w 4615322"/>
                <a:gd name="connsiteY223" fmla="*/ 480674 h 1764598"/>
                <a:gd name="connsiteX224" fmla="*/ 2513834 w 4615322"/>
                <a:gd name="connsiteY224" fmla="*/ 454306 h 1764598"/>
                <a:gd name="connsiteX225" fmla="*/ 2500316 w 4615322"/>
                <a:gd name="connsiteY225" fmla="*/ 451066 h 1764598"/>
                <a:gd name="connsiteX226" fmla="*/ 2472272 w 4615322"/>
                <a:gd name="connsiteY226" fmla="*/ 455088 h 1764598"/>
                <a:gd name="connsiteX227" fmla="*/ 2441101 w 4615322"/>
                <a:gd name="connsiteY227" fmla="*/ 439112 h 1764598"/>
                <a:gd name="connsiteX228" fmla="*/ 2410711 w 4615322"/>
                <a:gd name="connsiteY228" fmla="*/ 456764 h 1764598"/>
                <a:gd name="connsiteX229" fmla="*/ 2427023 w 4615322"/>
                <a:gd name="connsiteY229" fmla="*/ 461122 h 1764598"/>
                <a:gd name="connsiteX230" fmla="*/ 2393840 w 4615322"/>
                <a:gd name="connsiteY230" fmla="*/ 470730 h 1764598"/>
                <a:gd name="connsiteX231" fmla="*/ 2352725 w 4615322"/>
                <a:gd name="connsiteY231" fmla="*/ 485143 h 1764598"/>
                <a:gd name="connsiteX232" fmla="*/ 2308370 w 4615322"/>
                <a:gd name="connsiteY232" fmla="*/ 498773 h 1764598"/>
                <a:gd name="connsiteX233" fmla="*/ 2315186 w 4615322"/>
                <a:gd name="connsiteY233" fmla="*/ 480003 h 1764598"/>
                <a:gd name="connsiteX234" fmla="*/ 2340324 w 4615322"/>
                <a:gd name="connsiteY234" fmla="*/ 466820 h 1764598"/>
                <a:gd name="connsiteX235" fmla="*/ 2369932 w 4615322"/>
                <a:gd name="connsiteY235" fmla="*/ 457546 h 1764598"/>
                <a:gd name="connsiteX236" fmla="*/ 2391495 w 4615322"/>
                <a:gd name="connsiteY236" fmla="*/ 443134 h 1764598"/>
                <a:gd name="connsiteX237" fmla="*/ 2419426 w 4615322"/>
                <a:gd name="connsiteY237" fmla="*/ 425928 h 1764598"/>
                <a:gd name="connsiteX238" fmla="*/ 2465792 w 4615322"/>
                <a:gd name="connsiteY238" fmla="*/ 407158 h 1764598"/>
                <a:gd name="connsiteX239" fmla="*/ 2478529 w 4615322"/>
                <a:gd name="connsiteY239" fmla="*/ 392745 h 1764598"/>
                <a:gd name="connsiteX240" fmla="*/ 2511376 w 4615322"/>
                <a:gd name="connsiteY240" fmla="*/ 380009 h 1764598"/>
                <a:gd name="connsiteX241" fmla="*/ 2523778 w 4615322"/>
                <a:gd name="connsiteY241" fmla="*/ 363585 h 1764598"/>
                <a:gd name="connsiteX242" fmla="*/ 2511712 w 4615322"/>
                <a:gd name="connsiteY242" fmla="*/ 354423 h 1764598"/>
                <a:gd name="connsiteX243" fmla="*/ 2525342 w 4615322"/>
                <a:gd name="connsiteY243" fmla="*/ 349619 h 1764598"/>
                <a:gd name="connsiteX244" fmla="*/ 2518527 w 4615322"/>
                <a:gd name="connsiteY244" fmla="*/ 337218 h 1764598"/>
                <a:gd name="connsiteX245" fmla="*/ 2516180 w 4615322"/>
                <a:gd name="connsiteY245" fmla="*/ 324034 h 1764598"/>
                <a:gd name="connsiteX246" fmla="*/ 2498528 w 4615322"/>
                <a:gd name="connsiteY246" fmla="*/ 320794 h 1764598"/>
                <a:gd name="connsiteX247" fmla="*/ 2492941 w 4615322"/>
                <a:gd name="connsiteY247" fmla="*/ 298784 h 1764598"/>
                <a:gd name="connsiteX248" fmla="*/ 2469367 w 4615322"/>
                <a:gd name="connsiteY248" fmla="*/ 299566 h 1764598"/>
                <a:gd name="connsiteX249" fmla="*/ 2430263 w 4615322"/>
                <a:gd name="connsiteY249" fmla="*/ 290404 h 1764598"/>
                <a:gd name="connsiteX250" fmla="*/ 2413504 w 4615322"/>
                <a:gd name="connsiteY250" fmla="*/ 288840 h 1764598"/>
                <a:gd name="connsiteX251" fmla="*/ 2380322 w 4615322"/>
                <a:gd name="connsiteY251" fmla="*/ 289622 h 1764598"/>
                <a:gd name="connsiteX252" fmla="*/ 2362781 w 4615322"/>
                <a:gd name="connsiteY252" fmla="*/ 299566 h 1764598"/>
                <a:gd name="connsiteX253" fmla="*/ 2328816 w 4615322"/>
                <a:gd name="connsiteY253" fmla="*/ 302806 h 1764598"/>
                <a:gd name="connsiteX254" fmla="*/ 2348480 w 4615322"/>
                <a:gd name="connsiteY254" fmla="*/ 277668 h 1764598"/>
                <a:gd name="connsiteX255" fmla="*/ 2304125 w 4615322"/>
                <a:gd name="connsiteY255" fmla="*/ 274539 h 1764598"/>
                <a:gd name="connsiteX256" fmla="*/ 2272171 w 4615322"/>
                <a:gd name="connsiteY256" fmla="*/ 269735 h 1764598"/>
                <a:gd name="connsiteX257" fmla="*/ 2280103 w 4615322"/>
                <a:gd name="connsiteY257" fmla="*/ 266495 h 1764598"/>
                <a:gd name="connsiteX258" fmla="*/ 2305242 w 4615322"/>
                <a:gd name="connsiteY258" fmla="*/ 256887 h 1764598"/>
                <a:gd name="connsiteX259" fmla="*/ 2308482 w 4615322"/>
                <a:gd name="connsiteY259" fmla="*/ 246496 h 1764598"/>
                <a:gd name="connsiteX260" fmla="*/ 2285690 w 4615322"/>
                <a:gd name="connsiteY260" fmla="*/ 240910 h 1764598"/>
                <a:gd name="connsiteX261" fmla="*/ 2257312 w 4615322"/>
                <a:gd name="connsiteY261" fmla="*/ 233759 h 1764598"/>
                <a:gd name="connsiteX262" fmla="*/ 2221671 w 4615322"/>
                <a:gd name="connsiteY262" fmla="*/ 241357 h 1764598"/>
                <a:gd name="connsiteX263" fmla="*/ 2191728 w 4615322"/>
                <a:gd name="connsiteY263" fmla="*/ 263702 h 1764598"/>
                <a:gd name="connsiteX264" fmla="*/ 2173405 w 4615322"/>
                <a:gd name="connsiteY264" fmla="*/ 287276 h 1764598"/>
                <a:gd name="connsiteX265" fmla="*/ 2178656 w 4615322"/>
                <a:gd name="connsiteY265" fmla="*/ 298896 h 1764598"/>
                <a:gd name="connsiteX266" fmla="*/ 2163462 w 4615322"/>
                <a:gd name="connsiteY266" fmla="*/ 303700 h 1764598"/>
                <a:gd name="connsiteX267" fmla="*/ 2122346 w 4615322"/>
                <a:gd name="connsiteY267" fmla="*/ 309286 h 1764598"/>
                <a:gd name="connsiteX268" fmla="*/ 2139999 w 4615322"/>
                <a:gd name="connsiteY268" fmla="*/ 322917 h 1764598"/>
                <a:gd name="connsiteX269" fmla="*/ 2119553 w 4615322"/>
                <a:gd name="connsiteY269" fmla="*/ 318894 h 1764598"/>
                <a:gd name="connsiteX270" fmla="*/ 2095979 w 4615322"/>
                <a:gd name="connsiteY270" fmla="*/ 324034 h 1764598"/>
                <a:gd name="connsiteX271" fmla="*/ 2078326 w 4615322"/>
                <a:gd name="connsiteY271" fmla="*/ 327609 h 1764598"/>
                <a:gd name="connsiteX272" fmla="*/ 2060785 w 4615322"/>
                <a:gd name="connsiteY272" fmla="*/ 328838 h 1764598"/>
                <a:gd name="connsiteX273" fmla="*/ 2068383 w 4615322"/>
                <a:gd name="connsiteY273" fmla="*/ 313643 h 1764598"/>
                <a:gd name="connsiteX274" fmla="*/ 2042798 w 4615322"/>
                <a:gd name="connsiteY274" fmla="*/ 320459 h 1764598"/>
                <a:gd name="connsiteX275" fmla="*/ 2024810 w 4615322"/>
                <a:gd name="connsiteY275" fmla="*/ 317665 h 1764598"/>
                <a:gd name="connsiteX276" fmla="*/ 2007269 w 4615322"/>
                <a:gd name="connsiteY276" fmla="*/ 326492 h 1764598"/>
                <a:gd name="connsiteX277" fmla="*/ 1981236 w 4615322"/>
                <a:gd name="connsiteY277" fmla="*/ 328838 h 1764598"/>
                <a:gd name="connsiteX278" fmla="*/ 1997660 w 4615322"/>
                <a:gd name="connsiteY278" fmla="*/ 340011 h 1764598"/>
                <a:gd name="connsiteX279" fmla="*/ 1952858 w 4615322"/>
                <a:gd name="connsiteY279" fmla="*/ 346826 h 1764598"/>
                <a:gd name="connsiteX280" fmla="*/ 1918893 w 4615322"/>
                <a:gd name="connsiteY280" fmla="*/ 351630 h 1764598"/>
                <a:gd name="connsiteX281" fmla="*/ 1893755 w 4615322"/>
                <a:gd name="connsiteY281" fmla="*/ 363585 h 1764598"/>
                <a:gd name="connsiteX282" fmla="*/ 1868170 w 4615322"/>
                <a:gd name="connsiteY282" fmla="*/ 373975 h 1764598"/>
                <a:gd name="connsiteX283" fmla="*/ 1847389 w 4615322"/>
                <a:gd name="connsiteY283" fmla="*/ 376768 h 1764598"/>
                <a:gd name="connsiteX284" fmla="*/ 1836551 w 4615322"/>
                <a:gd name="connsiteY284" fmla="*/ 380344 h 1764598"/>
                <a:gd name="connsiteX285" fmla="*/ 1832529 w 4615322"/>
                <a:gd name="connsiteY285" fmla="*/ 386712 h 1764598"/>
                <a:gd name="connsiteX286" fmla="*/ 1822585 w 4615322"/>
                <a:gd name="connsiteY286" fmla="*/ 393527 h 1764598"/>
                <a:gd name="connsiteX287" fmla="*/ 1829736 w 4615322"/>
                <a:gd name="connsiteY287" fmla="*/ 403136 h 1764598"/>
                <a:gd name="connsiteX288" fmla="*/ 1806497 w 4615322"/>
                <a:gd name="connsiteY288" fmla="*/ 401907 h 1764598"/>
                <a:gd name="connsiteX289" fmla="*/ 1821245 w 4615322"/>
                <a:gd name="connsiteY289" fmla="*/ 410286 h 1764598"/>
                <a:gd name="connsiteX290" fmla="*/ 1833200 w 4615322"/>
                <a:gd name="connsiteY290" fmla="*/ 419448 h 1764598"/>
                <a:gd name="connsiteX291" fmla="*/ 1812865 w 4615322"/>
                <a:gd name="connsiteY291" fmla="*/ 420677 h 1764598"/>
                <a:gd name="connsiteX292" fmla="*/ 1823256 w 4615322"/>
                <a:gd name="connsiteY292" fmla="*/ 427827 h 1764598"/>
                <a:gd name="connsiteX293" fmla="*/ 1832083 w 4615322"/>
                <a:gd name="connsiteY293" fmla="*/ 437436 h 1764598"/>
                <a:gd name="connsiteX294" fmla="*/ 1833423 w 4615322"/>
                <a:gd name="connsiteY294" fmla="*/ 438776 h 1764598"/>
                <a:gd name="connsiteX295" fmla="*/ 1830518 w 4615322"/>
                <a:gd name="connsiteY295" fmla="*/ 450284 h 1764598"/>
                <a:gd name="connsiteX296" fmla="*/ 1822921 w 4615322"/>
                <a:gd name="connsiteY296" fmla="*/ 452742 h 1764598"/>
                <a:gd name="connsiteX297" fmla="*/ 1797336 w 4615322"/>
                <a:gd name="connsiteY297" fmla="*/ 451513 h 1764598"/>
                <a:gd name="connsiteX298" fmla="*/ 1784599 w 4615322"/>
                <a:gd name="connsiteY298" fmla="*/ 455870 h 1764598"/>
                <a:gd name="connsiteX299" fmla="*/ 1744601 w 4615322"/>
                <a:gd name="connsiteY299" fmla="*/ 457882 h 1764598"/>
                <a:gd name="connsiteX300" fmla="*/ 1674660 w 4615322"/>
                <a:gd name="connsiteY300" fmla="*/ 463915 h 1764598"/>
                <a:gd name="connsiteX301" fmla="*/ 1665499 w 4615322"/>
                <a:gd name="connsiteY301" fmla="*/ 490617 h 1764598"/>
                <a:gd name="connsiteX302" fmla="*/ 1665946 w 4615322"/>
                <a:gd name="connsiteY302" fmla="*/ 509834 h 1764598"/>
                <a:gd name="connsiteX303" fmla="*/ 1702704 w 4615322"/>
                <a:gd name="connsiteY303" fmla="*/ 529386 h 1764598"/>
                <a:gd name="connsiteX304" fmla="*/ 1718346 w 4615322"/>
                <a:gd name="connsiteY304" fmla="*/ 555753 h 1764598"/>
                <a:gd name="connsiteX305" fmla="*/ 1672315 w 4615322"/>
                <a:gd name="connsiteY305" fmla="*/ 541006 h 1764598"/>
                <a:gd name="connsiteX306" fmla="*/ 1610418 w 4615322"/>
                <a:gd name="connsiteY306" fmla="*/ 525029 h 1764598"/>
                <a:gd name="connsiteX307" fmla="*/ 1590866 w 4615322"/>
                <a:gd name="connsiteY307" fmla="*/ 515085 h 1764598"/>
                <a:gd name="connsiteX308" fmla="*/ 1573660 w 4615322"/>
                <a:gd name="connsiteY308" fmla="*/ 528716 h 1764598"/>
                <a:gd name="connsiteX309" fmla="*/ 1584833 w 4615322"/>
                <a:gd name="connsiteY309" fmla="*/ 532738 h 1764598"/>
                <a:gd name="connsiteX310" fmla="*/ 1599581 w 4615322"/>
                <a:gd name="connsiteY310" fmla="*/ 541564 h 1764598"/>
                <a:gd name="connsiteX311" fmla="*/ 1577236 w 4615322"/>
                <a:gd name="connsiteY311" fmla="*/ 545586 h 1764598"/>
                <a:gd name="connsiteX312" fmla="*/ 1548075 w 4615322"/>
                <a:gd name="connsiteY312" fmla="*/ 551620 h 1764598"/>
                <a:gd name="connsiteX313" fmla="*/ 1584051 w 4615322"/>
                <a:gd name="connsiteY313" fmla="*/ 579551 h 1764598"/>
                <a:gd name="connsiteX314" fmla="*/ 1608407 w 4615322"/>
                <a:gd name="connsiteY314" fmla="*/ 593070 h 1764598"/>
                <a:gd name="connsiteX315" fmla="*/ 1604385 w 4615322"/>
                <a:gd name="connsiteY315" fmla="*/ 601114 h 1764598"/>
                <a:gd name="connsiteX316" fmla="*/ 1573214 w 4615322"/>
                <a:gd name="connsiteY316" fmla="*/ 585137 h 1764598"/>
                <a:gd name="connsiteX317" fmla="*/ 1527294 w 4615322"/>
                <a:gd name="connsiteY317" fmla="*/ 581115 h 1764598"/>
                <a:gd name="connsiteX318" fmla="*/ 1525618 w 4615322"/>
                <a:gd name="connsiteY318" fmla="*/ 563574 h 1764598"/>
                <a:gd name="connsiteX319" fmla="*/ 1532098 w 4615322"/>
                <a:gd name="connsiteY319" fmla="*/ 536760 h 1764598"/>
                <a:gd name="connsiteX320" fmla="*/ 1520479 w 4615322"/>
                <a:gd name="connsiteY320" fmla="*/ 503131 h 1764598"/>
                <a:gd name="connsiteX321" fmla="*/ 1513328 w 4615322"/>
                <a:gd name="connsiteY321" fmla="*/ 513968 h 1764598"/>
                <a:gd name="connsiteX322" fmla="*/ 1506513 w 4615322"/>
                <a:gd name="connsiteY322" fmla="*/ 542346 h 1764598"/>
                <a:gd name="connsiteX323" fmla="*/ 1474112 w 4615322"/>
                <a:gd name="connsiteY323" fmla="*/ 559105 h 1764598"/>
                <a:gd name="connsiteX324" fmla="*/ 1463275 w 4615322"/>
                <a:gd name="connsiteY324" fmla="*/ 575864 h 1764598"/>
                <a:gd name="connsiteX325" fmla="*/ 1494111 w 4615322"/>
                <a:gd name="connsiteY325" fmla="*/ 613069 h 1764598"/>
                <a:gd name="connsiteX326" fmla="*/ 1478135 w 4615322"/>
                <a:gd name="connsiteY326" fmla="*/ 658653 h 1764598"/>
                <a:gd name="connsiteX327" fmla="*/ 1479364 w 4615322"/>
                <a:gd name="connsiteY327" fmla="*/ 685803 h 1764598"/>
                <a:gd name="connsiteX328" fmla="*/ 1500144 w 4615322"/>
                <a:gd name="connsiteY328" fmla="*/ 689378 h 1764598"/>
                <a:gd name="connsiteX329" fmla="*/ 1531763 w 4615322"/>
                <a:gd name="connsiteY329" fmla="*/ 682562 h 1764598"/>
                <a:gd name="connsiteX330" fmla="*/ 1583715 w 4615322"/>
                <a:gd name="connsiteY330" fmla="*/ 700215 h 1764598"/>
                <a:gd name="connsiteX331" fmla="*/ 1593659 w 4615322"/>
                <a:gd name="connsiteY331" fmla="*/ 720996 h 1764598"/>
                <a:gd name="connsiteX332" fmla="*/ 1581258 w 4615322"/>
                <a:gd name="connsiteY332" fmla="*/ 740995 h 1764598"/>
                <a:gd name="connsiteX333" fmla="*/ 1612429 w 4615322"/>
                <a:gd name="connsiteY333" fmla="*/ 761776 h 1764598"/>
                <a:gd name="connsiteX334" fmla="*/ 1582040 w 4615322"/>
                <a:gd name="connsiteY334" fmla="*/ 759318 h 1764598"/>
                <a:gd name="connsiteX335" fmla="*/ 1569638 w 4615322"/>
                <a:gd name="connsiteY335" fmla="*/ 742112 h 1764598"/>
                <a:gd name="connsiteX336" fmla="*/ 1576342 w 4615322"/>
                <a:gd name="connsiteY336" fmla="*/ 722449 h 1764598"/>
                <a:gd name="connsiteX337" fmla="*/ 1562823 w 4615322"/>
                <a:gd name="connsiteY337" fmla="*/ 705243 h 1764598"/>
                <a:gd name="connsiteX338" fmla="*/ 1545617 w 4615322"/>
                <a:gd name="connsiteY338" fmla="*/ 694070 h 1764598"/>
                <a:gd name="connsiteX339" fmla="*/ 1504055 w 4615322"/>
                <a:gd name="connsiteY339" fmla="*/ 705243 h 1764598"/>
                <a:gd name="connsiteX340" fmla="*/ 1509642 w 4615322"/>
                <a:gd name="connsiteY340" fmla="*/ 742783 h 1764598"/>
                <a:gd name="connsiteX341" fmla="*/ 1487185 w 4615322"/>
                <a:gd name="connsiteY341" fmla="*/ 774736 h 1764598"/>
                <a:gd name="connsiteX342" fmla="*/ 1466850 w 4615322"/>
                <a:gd name="connsiteY342" fmla="*/ 792724 h 1764598"/>
                <a:gd name="connsiteX343" fmla="*/ 1442047 w 4615322"/>
                <a:gd name="connsiteY343" fmla="*/ 814287 h 1764598"/>
                <a:gd name="connsiteX344" fmla="*/ 1417691 w 4615322"/>
                <a:gd name="connsiteY344" fmla="*/ 814287 h 1764598"/>
                <a:gd name="connsiteX345" fmla="*/ 1386519 w 4615322"/>
                <a:gd name="connsiteY345" fmla="*/ 816634 h 1764598"/>
                <a:gd name="connsiteX346" fmla="*/ 1364956 w 4615322"/>
                <a:gd name="connsiteY346" fmla="*/ 809818 h 1764598"/>
                <a:gd name="connsiteX347" fmla="*/ 1351773 w 4615322"/>
                <a:gd name="connsiteY347" fmla="*/ 798199 h 1764598"/>
                <a:gd name="connsiteX348" fmla="*/ 1366185 w 4615322"/>
                <a:gd name="connsiteY348" fmla="*/ 801774 h 1764598"/>
                <a:gd name="connsiteX349" fmla="*/ 1381715 w 4615322"/>
                <a:gd name="connsiteY349" fmla="*/ 800210 h 1764598"/>
                <a:gd name="connsiteX350" fmla="*/ 1397356 w 4615322"/>
                <a:gd name="connsiteY350" fmla="*/ 806578 h 1764598"/>
                <a:gd name="connsiteX351" fmla="*/ 1411322 w 4615322"/>
                <a:gd name="connsiteY351" fmla="*/ 801439 h 1764598"/>
                <a:gd name="connsiteX352" fmla="*/ 1417691 w 4615322"/>
                <a:gd name="connsiteY352" fmla="*/ 795070 h 1764598"/>
                <a:gd name="connsiteX353" fmla="*/ 1429645 w 4615322"/>
                <a:gd name="connsiteY353" fmla="*/ 785127 h 1764598"/>
                <a:gd name="connsiteX354" fmla="*/ 1438025 w 4615322"/>
                <a:gd name="connsiteY354" fmla="*/ 770714 h 1764598"/>
                <a:gd name="connsiteX355" fmla="*/ 1445175 w 4615322"/>
                <a:gd name="connsiteY355" fmla="*/ 761888 h 1764598"/>
                <a:gd name="connsiteX356" fmla="*/ 1458359 w 4615322"/>
                <a:gd name="connsiteY356" fmla="*/ 753062 h 1764598"/>
                <a:gd name="connsiteX357" fmla="*/ 1463163 w 4615322"/>
                <a:gd name="connsiteY357" fmla="*/ 740325 h 1764598"/>
                <a:gd name="connsiteX358" fmla="*/ 1470426 w 4615322"/>
                <a:gd name="connsiteY358" fmla="*/ 722337 h 1764598"/>
                <a:gd name="connsiteX359" fmla="*/ 1471208 w 4615322"/>
                <a:gd name="connsiteY359" fmla="*/ 712393 h 1764598"/>
                <a:gd name="connsiteX360" fmla="*/ 1449980 w 4615322"/>
                <a:gd name="connsiteY360" fmla="*/ 689154 h 1764598"/>
                <a:gd name="connsiteX361" fmla="*/ 1449197 w 4615322"/>
                <a:gd name="connsiteY361" fmla="*/ 661558 h 1764598"/>
                <a:gd name="connsiteX362" fmla="*/ 1448751 w 4615322"/>
                <a:gd name="connsiteY362" fmla="*/ 635973 h 1764598"/>
                <a:gd name="connsiteX363" fmla="*/ 1455566 w 4615322"/>
                <a:gd name="connsiteY363" fmla="*/ 607594 h 1764598"/>
                <a:gd name="connsiteX364" fmla="*/ 1433556 w 4615322"/>
                <a:gd name="connsiteY364" fmla="*/ 576870 h 1764598"/>
                <a:gd name="connsiteX365" fmla="*/ 1442382 w 4615322"/>
                <a:gd name="connsiteY365" fmla="*/ 556536 h 1764598"/>
                <a:gd name="connsiteX366" fmla="*/ 1454002 w 4615322"/>
                <a:gd name="connsiteY366" fmla="*/ 510504 h 1764598"/>
                <a:gd name="connsiteX367" fmla="*/ 1420372 w 4615322"/>
                <a:gd name="connsiteY367" fmla="*/ 499332 h 1764598"/>
                <a:gd name="connsiteX368" fmla="*/ 1368866 w 4615322"/>
                <a:gd name="connsiteY368" fmla="*/ 496986 h 1764598"/>
                <a:gd name="connsiteX369" fmla="*/ 1353672 w 4615322"/>
                <a:gd name="connsiteY369" fmla="*/ 512180 h 1764598"/>
                <a:gd name="connsiteX370" fmla="*/ 1335684 w 4615322"/>
                <a:gd name="connsiteY370" fmla="*/ 550614 h 1764598"/>
                <a:gd name="connsiteX371" fmla="*/ 1299708 w 4615322"/>
                <a:gd name="connsiteY371" fmla="*/ 578210 h 1764598"/>
                <a:gd name="connsiteX372" fmla="*/ 1288535 w 4615322"/>
                <a:gd name="connsiteY372" fmla="*/ 601785 h 1764598"/>
                <a:gd name="connsiteX373" fmla="*/ 1303730 w 4615322"/>
                <a:gd name="connsiteY373" fmla="*/ 605360 h 1764598"/>
                <a:gd name="connsiteX374" fmla="*/ 1300490 w 4615322"/>
                <a:gd name="connsiteY374" fmla="*/ 626923 h 1764598"/>
                <a:gd name="connsiteX375" fmla="*/ 1298926 w 4615322"/>
                <a:gd name="connsiteY375" fmla="*/ 639660 h 1764598"/>
                <a:gd name="connsiteX376" fmla="*/ 1289764 w 4615322"/>
                <a:gd name="connsiteY376" fmla="*/ 658094 h 1764598"/>
                <a:gd name="connsiteX377" fmla="*/ 1321718 w 4615322"/>
                <a:gd name="connsiteY377" fmla="*/ 670049 h 1764598"/>
                <a:gd name="connsiteX378" fmla="*/ 1333338 w 4615322"/>
                <a:gd name="connsiteY378" fmla="*/ 692059 h 1764598"/>
                <a:gd name="connsiteX379" fmla="*/ 1349650 w 4615322"/>
                <a:gd name="connsiteY379" fmla="*/ 700439 h 1764598"/>
                <a:gd name="connsiteX380" fmla="*/ 1332891 w 4615322"/>
                <a:gd name="connsiteY380" fmla="*/ 727253 h 1764598"/>
                <a:gd name="connsiteX381" fmla="*/ 1300155 w 4615322"/>
                <a:gd name="connsiteY381" fmla="*/ 701332 h 1764598"/>
                <a:gd name="connsiteX382" fmla="*/ 1256582 w 4615322"/>
                <a:gd name="connsiteY382" fmla="*/ 682562 h 1764598"/>
                <a:gd name="connsiteX383" fmla="*/ 1220606 w 4615322"/>
                <a:gd name="connsiteY383" fmla="*/ 667703 h 1764598"/>
                <a:gd name="connsiteX384" fmla="*/ 1170665 w 4615322"/>
                <a:gd name="connsiteY384" fmla="*/ 654519 h 1764598"/>
                <a:gd name="connsiteX385" fmla="*/ 1121505 w 4615322"/>
                <a:gd name="connsiteY385" fmla="*/ 650162 h 1764598"/>
                <a:gd name="connsiteX386" fmla="*/ 1101506 w 4615322"/>
                <a:gd name="connsiteY386" fmla="*/ 635414 h 1764598"/>
                <a:gd name="connsiteX387" fmla="*/ 1068771 w 4615322"/>
                <a:gd name="connsiteY387" fmla="*/ 624577 h 1764598"/>
                <a:gd name="connsiteX388" fmla="*/ 1076368 w 4615322"/>
                <a:gd name="connsiteY388" fmla="*/ 646922 h 1764598"/>
                <a:gd name="connsiteX389" fmla="*/ 1096367 w 4615322"/>
                <a:gd name="connsiteY389" fmla="*/ 654854 h 1764598"/>
                <a:gd name="connsiteX390" fmla="*/ 1113573 w 4615322"/>
                <a:gd name="connsiteY390" fmla="*/ 667256 h 1764598"/>
                <a:gd name="connsiteX391" fmla="*/ 1125974 w 4615322"/>
                <a:gd name="connsiteY391" fmla="*/ 689713 h 1764598"/>
                <a:gd name="connsiteX392" fmla="*/ 1117595 w 4615322"/>
                <a:gd name="connsiteY392" fmla="*/ 704461 h 1764598"/>
                <a:gd name="connsiteX393" fmla="*/ 1099160 w 4615322"/>
                <a:gd name="connsiteY393" fmla="*/ 713622 h 1764598"/>
                <a:gd name="connsiteX394" fmla="*/ 1085194 w 4615322"/>
                <a:gd name="connsiteY394" fmla="*/ 719209 h 1764598"/>
                <a:gd name="connsiteX395" fmla="*/ 1085194 w 4615322"/>
                <a:gd name="connsiteY395" fmla="*/ 703232 h 1764598"/>
                <a:gd name="connsiteX396" fmla="*/ 1068771 w 4615322"/>
                <a:gd name="connsiteY396" fmla="*/ 690830 h 1764598"/>
                <a:gd name="connsiteX397" fmla="*/ 1027208 w 4615322"/>
                <a:gd name="connsiteY397" fmla="*/ 711611 h 1764598"/>
                <a:gd name="connsiteX398" fmla="*/ 981625 w 4615322"/>
                <a:gd name="connsiteY398" fmla="*/ 711611 h 1764598"/>
                <a:gd name="connsiteX399" fmla="*/ 956486 w 4615322"/>
                <a:gd name="connsiteY399" fmla="*/ 730046 h 1764598"/>
                <a:gd name="connsiteX400" fmla="*/ 920063 w 4615322"/>
                <a:gd name="connsiteY400" fmla="*/ 727253 h 1764598"/>
                <a:gd name="connsiteX401" fmla="*/ 926879 w 4615322"/>
                <a:gd name="connsiteY401" fmla="*/ 720102 h 1764598"/>
                <a:gd name="connsiteX402" fmla="*/ 933247 w 4615322"/>
                <a:gd name="connsiteY402" fmla="*/ 712170 h 1764598"/>
                <a:gd name="connsiteX403" fmla="*/ 939280 w 4615322"/>
                <a:gd name="connsiteY403" fmla="*/ 693735 h 1764598"/>
                <a:gd name="connsiteX404" fmla="*/ 902522 w 4615322"/>
                <a:gd name="connsiteY404" fmla="*/ 704572 h 1764598"/>
                <a:gd name="connsiteX405" fmla="*/ 897383 w 4615322"/>
                <a:gd name="connsiteY405" fmla="*/ 719767 h 1764598"/>
                <a:gd name="connsiteX406" fmla="*/ 885428 w 4615322"/>
                <a:gd name="connsiteY406" fmla="*/ 712617 h 1764598"/>
                <a:gd name="connsiteX407" fmla="*/ 823532 w 4615322"/>
                <a:gd name="connsiteY407" fmla="*/ 730940 h 1764598"/>
                <a:gd name="connsiteX408" fmla="*/ 797500 w 4615322"/>
                <a:gd name="connsiteY408" fmla="*/ 746917 h 1764598"/>
                <a:gd name="connsiteX409" fmla="*/ 767893 w 4615322"/>
                <a:gd name="connsiteY409" fmla="*/ 756190 h 1764598"/>
                <a:gd name="connsiteX410" fmla="*/ 761859 w 4615322"/>
                <a:gd name="connsiteY410" fmla="*/ 784568 h 1764598"/>
                <a:gd name="connsiteX411" fmla="*/ 715828 w 4615322"/>
                <a:gd name="connsiteY411" fmla="*/ 790601 h 1764598"/>
                <a:gd name="connsiteX412" fmla="*/ 694265 w 4615322"/>
                <a:gd name="connsiteY412" fmla="*/ 770267 h 1764598"/>
                <a:gd name="connsiteX413" fmla="*/ 693483 w 4615322"/>
                <a:gd name="connsiteY413" fmla="*/ 753062 h 1764598"/>
                <a:gd name="connsiteX414" fmla="*/ 712253 w 4615322"/>
                <a:gd name="connsiteY414" fmla="*/ 745911 h 1764598"/>
                <a:gd name="connsiteX415" fmla="*/ 736274 w 4615322"/>
                <a:gd name="connsiteY415" fmla="*/ 744682 h 1764598"/>
                <a:gd name="connsiteX416" fmla="*/ 719851 w 4615322"/>
                <a:gd name="connsiteY416" fmla="*/ 718762 h 1764598"/>
                <a:gd name="connsiteX417" fmla="*/ 685439 w 4615322"/>
                <a:gd name="connsiteY417" fmla="*/ 709153 h 1764598"/>
                <a:gd name="connsiteX418" fmla="*/ 651921 w 4615322"/>
                <a:gd name="connsiteY418" fmla="*/ 705578 h 1764598"/>
                <a:gd name="connsiteX419" fmla="*/ 656725 w 4615322"/>
                <a:gd name="connsiteY419" fmla="*/ 715969 h 1764598"/>
                <a:gd name="connsiteX420" fmla="*/ 664658 w 4615322"/>
                <a:gd name="connsiteY420" fmla="*/ 734738 h 1764598"/>
                <a:gd name="connsiteX421" fmla="*/ 654268 w 4615322"/>
                <a:gd name="connsiteY421" fmla="*/ 764681 h 1764598"/>
                <a:gd name="connsiteX422" fmla="*/ 663094 w 4615322"/>
                <a:gd name="connsiteY422" fmla="*/ 774289 h 1764598"/>
                <a:gd name="connsiteX423" fmla="*/ 673037 w 4615322"/>
                <a:gd name="connsiteY423" fmla="*/ 798311 h 1764598"/>
                <a:gd name="connsiteX424" fmla="*/ 664658 w 4615322"/>
                <a:gd name="connsiteY424" fmla="*/ 819092 h 1764598"/>
                <a:gd name="connsiteX425" fmla="*/ 653038 w 4615322"/>
                <a:gd name="connsiteY425" fmla="*/ 818645 h 1764598"/>
                <a:gd name="connsiteX426" fmla="*/ 645106 w 4615322"/>
                <a:gd name="connsiteY426" fmla="*/ 810712 h 1764598"/>
                <a:gd name="connsiteX427" fmla="*/ 617956 w 4615322"/>
                <a:gd name="connsiteY427" fmla="*/ 805573 h 1764598"/>
                <a:gd name="connsiteX428" fmla="*/ 600750 w 4615322"/>
                <a:gd name="connsiteY428" fmla="*/ 813952 h 1764598"/>
                <a:gd name="connsiteX429" fmla="*/ 576729 w 4615322"/>
                <a:gd name="connsiteY429" fmla="*/ 824343 h 1764598"/>
                <a:gd name="connsiteX430" fmla="*/ 550697 w 4615322"/>
                <a:gd name="connsiteY430" fmla="*/ 843113 h 1764598"/>
                <a:gd name="connsiteX431" fmla="*/ 552261 w 4615322"/>
                <a:gd name="connsiteY431" fmla="*/ 866687 h 1764598"/>
                <a:gd name="connsiteX432" fmla="*/ 563434 w 4615322"/>
                <a:gd name="connsiteY432" fmla="*/ 887915 h 1764598"/>
                <a:gd name="connsiteX433" fmla="*/ 531034 w 4615322"/>
                <a:gd name="connsiteY433" fmla="*/ 885904 h 1764598"/>
                <a:gd name="connsiteX434" fmla="*/ 503102 w 4615322"/>
                <a:gd name="connsiteY434" fmla="*/ 879535 h 1764598"/>
                <a:gd name="connsiteX435" fmla="*/ 472377 w 4615322"/>
                <a:gd name="connsiteY435" fmla="*/ 861212 h 1764598"/>
                <a:gd name="connsiteX436" fmla="*/ 455954 w 4615322"/>
                <a:gd name="connsiteY436" fmla="*/ 876407 h 1764598"/>
                <a:gd name="connsiteX437" fmla="*/ 463998 w 4615322"/>
                <a:gd name="connsiteY437" fmla="*/ 892049 h 1764598"/>
                <a:gd name="connsiteX438" fmla="*/ 490365 w 4615322"/>
                <a:gd name="connsiteY438" fmla="*/ 901210 h 1764598"/>
                <a:gd name="connsiteX439" fmla="*/ 492823 w 4615322"/>
                <a:gd name="connsiteY439" fmla="*/ 917634 h 1764598"/>
                <a:gd name="connsiteX440" fmla="*/ 472489 w 4615322"/>
                <a:gd name="connsiteY440" fmla="*/ 920762 h 1764598"/>
                <a:gd name="connsiteX441" fmla="*/ 451261 w 4615322"/>
                <a:gd name="connsiteY441" fmla="*/ 914394 h 1764598"/>
                <a:gd name="connsiteX442" fmla="*/ 426458 w 4615322"/>
                <a:gd name="connsiteY442" fmla="*/ 900428 h 1764598"/>
                <a:gd name="connsiteX443" fmla="*/ 412492 w 4615322"/>
                <a:gd name="connsiteY443" fmla="*/ 884786 h 1764598"/>
                <a:gd name="connsiteX444" fmla="*/ 406124 w 4615322"/>
                <a:gd name="connsiteY444" fmla="*/ 865234 h 1764598"/>
                <a:gd name="connsiteX445" fmla="*/ 406906 w 4615322"/>
                <a:gd name="connsiteY445" fmla="*/ 847693 h 1764598"/>
                <a:gd name="connsiteX446" fmla="*/ 408917 w 4615322"/>
                <a:gd name="connsiteY446" fmla="*/ 830488 h 1764598"/>
                <a:gd name="connsiteX447" fmla="*/ 388136 w 4615322"/>
                <a:gd name="connsiteY447" fmla="*/ 815293 h 1764598"/>
                <a:gd name="connsiteX448" fmla="*/ 371824 w 4615322"/>
                <a:gd name="connsiteY448" fmla="*/ 803338 h 1764598"/>
                <a:gd name="connsiteX449" fmla="*/ 345457 w 4615322"/>
                <a:gd name="connsiteY449" fmla="*/ 781328 h 1764598"/>
                <a:gd name="connsiteX450" fmla="*/ 335848 w 4615322"/>
                <a:gd name="connsiteY450" fmla="*/ 772502 h 1764598"/>
                <a:gd name="connsiteX451" fmla="*/ 357411 w 4615322"/>
                <a:gd name="connsiteY451" fmla="*/ 780434 h 1764598"/>
                <a:gd name="connsiteX452" fmla="*/ 394951 w 4615322"/>
                <a:gd name="connsiteY452" fmla="*/ 796411 h 1764598"/>
                <a:gd name="connsiteX453" fmla="*/ 442100 w 4615322"/>
                <a:gd name="connsiteY453" fmla="*/ 811159 h 1764598"/>
                <a:gd name="connsiteX454" fmla="*/ 505225 w 4615322"/>
                <a:gd name="connsiteY454" fmla="*/ 821550 h 1764598"/>
                <a:gd name="connsiteX455" fmla="*/ 583545 w 4615322"/>
                <a:gd name="connsiteY455" fmla="*/ 787138 h 1764598"/>
                <a:gd name="connsiteX456" fmla="*/ 581198 w 4615322"/>
                <a:gd name="connsiteY456" fmla="*/ 755184 h 1764598"/>
                <a:gd name="connsiteX457" fmla="*/ 565669 w 4615322"/>
                <a:gd name="connsiteY457" fmla="*/ 743230 h 1764598"/>
                <a:gd name="connsiteX458" fmla="*/ 543212 w 4615322"/>
                <a:gd name="connsiteY458" fmla="*/ 729599 h 1764598"/>
                <a:gd name="connsiteX459" fmla="*/ 520866 w 4615322"/>
                <a:gd name="connsiteY459" fmla="*/ 717197 h 1764598"/>
                <a:gd name="connsiteX460" fmla="*/ 481315 w 4615322"/>
                <a:gd name="connsiteY460" fmla="*/ 697199 h 1764598"/>
                <a:gd name="connsiteX461" fmla="*/ 418190 w 4615322"/>
                <a:gd name="connsiteY461" fmla="*/ 672395 h 1764598"/>
                <a:gd name="connsiteX462" fmla="*/ 404224 w 4615322"/>
                <a:gd name="connsiteY462" fmla="*/ 670831 h 1764598"/>
                <a:gd name="connsiteX463" fmla="*/ 384672 w 4615322"/>
                <a:gd name="connsiteY463" fmla="*/ 670384 h 1764598"/>
                <a:gd name="connsiteX464" fmla="*/ 359869 w 4615322"/>
                <a:gd name="connsiteY464" fmla="*/ 668820 h 1764598"/>
                <a:gd name="connsiteX465" fmla="*/ 344675 w 4615322"/>
                <a:gd name="connsiteY465" fmla="*/ 659994 h 1764598"/>
                <a:gd name="connsiteX466" fmla="*/ 364673 w 4615322"/>
                <a:gd name="connsiteY466" fmla="*/ 653625 h 1764598"/>
                <a:gd name="connsiteX467" fmla="*/ 346686 w 4615322"/>
                <a:gd name="connsiteY467" fmla="*/ 646475 h 1764598"/>
                <a:gd name="connsiteX468" fmla="*/ 327469 w 4615322"/>
                <a:gd name="connsiteY468" fmla="*/ 650050 h 1764598"/>
                <a:gd name="connsiteX469" fmla="*/ 311045 w 4615322"/>
                <a:gd name="connsiteY469" fmla="*/ 649268 h 1764598"/>
                <a:gd name="connsiteX470" fmla="*/ 309257 w 4615322"/>
                <a:gd name="connsiteY470" fmla="*/ 647927 h 1764598"/>
                <a:gd name="connsiteX471" fmla="*/ 295515 w 4615322"/>
                <a:gd name="connsiteY471" fmla="*/ 657648 h 1764598"/>
                <a:gd name="connsiteX472" fmla="*/ 273170 w 4615322"/>
                <a:gd name="connsiteY472" fmla="*/ 668038 h 1764598"/>
                <a:gd name="connsiteX473" fmla="*/ 254735 w 4615322"/>
                <a:gd name="connsiteY473" fmla="*/ 684015 h 1764598"/>
                <a:gd name="connsiteX474" fmla="*/ 244345 w 4615322"/>
                <a:gd name="connsiteY474" fmla="*/ 691947 h 1764598"/>
                <a:gd name="connsiteX475" fmla="*/ 240323 w 4615322"/>
                <a:gd name="connsiteY475" fmla="*/ 706360 h 1764598"/>
                <a:gd name="connsiteX476" fmla="*/ 244345 w 4615322"/>
                <a:gd name="connsiteY476" fmla="*/ 721555 h 1764598"/>
                <a:gd name="connsiteX477" fmla="*/ 261104 w 4615322"/>
                <a:gd name="connsiteY477" fmla="*/ 731163 h 1764598"/>
                <a:gd name="connsiteX478" fmla="*/ 280320 w 4615322"/>
                <a:gd name="connsiteY478" fmla="*/ 751162 h 1764598"/>
                <a:gd name="connsiteX479" fmla="*/ 263562 w 4615322"/>
                <a:gd name="connsiteY479" fmla="*/ 771161 h 1764598"/>
                <a:gd name="connsiteX480" fmla="*/ 255517 w 4615322"/>
                <a:gd name="connsiteY480" fmla="*/ 787138 h 1764598"/>
                <a:gd name="connsiteX481" fmla="*/ 281103 w 4615322"/>
                <a:gd name="connsiteY481" fmla="*/ 827918 h 1764598"/>
                <a:gd name="connsiteX482" fmla="*/ 272276 w 4615322"/>
                <a:gd name="connsiteY482" fmla="*/ 843895 h 1764598"/>
                <a:gd name="connsiteX483" fmla="*/ 276298 w 4615322"/>
                <a:gd name="connsiteY483" fmla="*/ 864676 h 1764598"/>
                <a:gd name="connsiteX484" fmla="*/ 269930 w 4615322"/>
                <a:gd name="connsiteY484" fmla="*/ 872608 h 1764598"/>
                <a:gd name="connsiteX485" fmla="*/ 283449 w 4615322"/>
                <a:gd name="connsiteY485" fmla="*/ 881435 h 1764598"/>
                <a:gd name="connsiteX486" fmla="*/ 279427 w 4615322"/>
                <a:gd name="connsiteY486" fmla="*/ 895065 h 1764598"/>
                <a:gd name="connsiteX487" fmla="*/ 293839 w 4615322"/>
                <a:gd name="connsiteY487" fmla="*/ 909478 h 1764598"/>
                <a:gd name="connsiteX488" fmla="*/ 277080 w 4615322"/>
                <a:gd name="connsiteY488" fmla="*/ 924673 h 1764598"/>
                <a:gd name="connsiteX489" fmla="*/ 311492 w 4615322"/>
                <a:gd name="connsiteY489" fmla="*/ 951040 h 1764598"/>
                <a:gd name="connsiteX490" fmla="*/ 318754 w 4615322"/>
                <a:gd name="connsiteY490" fmla="*/ 972603 h 1764598"/>
                <a:gd name="connsiteX491" fmla="*/ 278756 w 4615322"/>
                <a:gd name="connsiteY491" fmla="*/ 1010925 h 1764598"/>
                <a:gd name="connsiteX492" fmla="*/ 237194 w 4615322"/>
                <a:gd name="connsiteY492" fmla="*/ 1044443 h 1764598"/>
                <a:gd name="connsiteX493" fmla="*/ 224346 w 4615322"/>
                <a:gd name="connsiteY493" fmla="*/ 1060867 h 1764598"/>
                <a:gd name="connsiteX494" fmla="*/ 235630 w 4615322"/>
                <a:gd name="connsiteY494" fmla="*/ 1056844 h 1764598"/>
                <a:gd name="connsiteX495" fmla="*/ 252836 w 4615322"/>
                <a:gd name="connsiteY495" fmla="*/ 1074385 h 1764598"/>
                <a:gd name="connsiteX496" fmla="*/ 276410 w 4615322"/>
                <a:gd name="connsiteY496" fmla="*/ 1079637 h 1764598"/>
                <a:gd name="connsiteX497" fmla="*/ 263673 w 4615322"/>
                <a:gd name="connsiteY497" fmla="*/ 1083212 h 1764598"/>
                <a:gd name="connsiteX498" fmla="*/ 237641 w 4615322"/>
                <a:gd name="connsiteY498" fmla="*/ 1092038 h 1764598"/>
                <a:gd name="connsiteX499" fmla="*/ 224346 w 4615322"/>
                <a:gd name="connsiteY499" fmla="*/ 1102429 h 1764598"/>
                <a:gd name="connsiteX500" fmla="*/ 218871 w 4615322"/>
                <a:gd name="connsiteY500" fmla="*/ 1120193 h 1764598"/>
                <a:gd name="connsiteX501" fmla="*/ 209821 w 4615322"/>
                <a:gd name="connsiteY501" fmla="*/ 1133935 h 1764598"/>
                <a:gd name="connsiteX502" fmla="*/ 211609 w 4615322"/>
                <a:gd name="connsiteY502" fmla="*/ 1149577 h 1764598"/>
                <a:gd name="connsiteX503" fmla="*/ 217642 w 4615322"/>
                <a:gd name="connsiteY503" fmla="*/ 1163990 h 1764598"/>
                <a:gd name="connsiteX504" fmla="*/ 210380 w 4615322"/>
                <a:gd name="connsiteY504" fmla="*/ 1172928 h 1764598"/>
                <a:gd name="connsiteX505" fmla="*/ 213955 w 4615322"/>
                <a:gd name="connsiteY505" fmla="*/ 1187340 h 1764598"/>
                <a:gd name="connsiteX506" fmla="*/ 216972 w 4615322"/>
                <a:gd name="connsiteY506" fmla="*/ 1202312 h 1764598"/>
                <a:gd name="connsiteX507" fmla="*/ 225351 w 4615322"/>
                <a:gd name="connsiteY507" fmla="*/ 1217953 h 1764598"/>
                <a:gd name="connsiteX508" fmla="*/ 232502 w 4615322"/>
                <a:gd name="connsiteY508" fmla="*/ 1236500 h 1764598"/>
                <a:gd name="connsiteX509" fmla="*/ 246914 w 4615322"/>
                <a:gd name="connsiteY509" fmla="*/ 1240634 h 1764598"/>
                <a:gd name="connsiteX510" fmla="*/ 260657 w 4615322"/>
                <a:gd name="connsiteY510" fmla="*/ 1247225 h 1764598"/>
                <a:gd name="connsiteX511" fmla="*/ 275069 w 4615322"/>
                <a:gd name="connsiteY511" fmla="*/ 1247225 h 1764598"/>
                <a:gd name="connsiteX512" fmla="*/ 300208 w 4615322"/>
                <a:gd name="connsiteY512" fmla="*/ 1254376 h 1764598"/>
                <a:gd name="connsiteX513" fmla="*/ 302554 w 4615322"/>
                <a:gd name="connsiteY513" fmla="*/ 1272922 h 1764598"/>
                <a:gd name="connsiteX514" fmla="*/ 305571 w 4615322"/>
                <a:gd name="connsiteY514" fmla="*/ 1292139 h 1764598"/>
                <a:gd name="connsiteX515" fmla="*/ 318196 w 4615322"/>
                <a:gd name="connsiteY515" fmla="*/ 1308898 h 1764598"/>
                <a:gd name="connsiteX516" fmla="*/ 333837 w 4615322"/>
                <a:gd name="connsiteY516" fmla="*/ 1323869 h 1764598"/>
                <a:gd name="connsiteX517" fmla="*/ 348808 w 4615322"/>
                <a:gd name="connsiteY517" fmla="*/ 1337612 h 1764598"/>
                <a:gd name="connsiteX518" fmla="*/ 334955 w 4615322"/>
                <a:gd name="connsiteY518" fmla="*/ 1350237 h 1764598"/>
                <a:gd name="connsiteX519" fmla="*/ 315849 w 4615322"/>
                <a:gd name="connsiteY519" fmla="*/ 1347220 h 1764598"/>
                <a:gd name="connsiteX520" fmla="*/ 319983 w 4615322"/>
                <a:gd name="connsiteY520" fmla="*/ 1372359 h 1764598"/>
                <a:gd name="connsiteX521" fmla="*/ 331379 w 4615322"/>
                <a:gd name="connsiteY521" fmla="*/ 1386771 h 1764598"/>
                <a:gd name="connsiteX522" fmla="*/ 344004 w 4615322"/>
                <a:gd name="connsiteY522" fmla="*/ 1380179 h 1764598"/>
                <a:gd name="connsiteX523" fmla="*/ 361992 w 4615322"/>
                <a:gd name="connsiteY523" fmla="*/ 1379509 h 1764598"/>
                <a:gd name="connsiteX524" fmla="*/ 384225 w 4615322"/>
                <a:gd name="connsiteY524" fmla="*/ 1381855 h 1764598"/>
                <a:gd name="connsiteX525" fmla="*/ 387801 w 4615322"/>
                <a:gd name="connsiteY525" fmla="*/ 1402301 h 1764598"/>
                <a:gd name="connsiteX526" fmla="*/ 393834 w 4615322"/>
                <a:gd name="connsiteY526" fmla="*/ 1417272 h 1764598"/>
                <a:gd name="connsiteX527" fmla="*/ 413609 w 4615322"/>
                <a:gd name="connsiteY527" fmla="*/ 1422077 h 1764598"/>
                <a:gd name="connsiteX528" fmla="*/ 425564 w 4615322"/>
                <a:gd name="connsiteY528" fmla="*/ 1443081 h 1764598"/>
                <a:gd name="connsiteX529" fmla="*/ 435731 w 4615322"/>
                <a:gd name="connsiteY529" fmla="*/ 1448444 h 1764598"/>
                <a:gd name="connsiteX530" fmla="*/ 448915 w 4615322"/>
                <a:gd name="connsiteY530" fmla="*/ 1454477 h 1764598"/>
                <a:gd name="connsiteX531" fmla="*/ 462769 w 4615322"/>
                <a:gd name="connsiteY531" fmla="*/ 1453248 h 1764598"/>
                <a:gd name="connsiteX532" fmla="*/ 477740 w 4615322"/>
                <a:gd name="connsiteY532" fmla="*/ 1452019 h 1764598"/>
                <a:gd name="connsiteX533" fmla="*/ 489695 w 4615322"/>
                <a:gd name="connsiteY533" fmla="*/ 1466432 h 1764598"/>
                <a:gd name="connsiteX534" fmla="*/ 511928 w 4615322"/>
                <a:gd name="connsiteY534" fmla="*/ 1470007 h 1764598"/>
                <a:gd name="connsiteX535" fmla="*/ 534720 w 4615322"/>
                <a:gd name="connsiteY535" fmla="*/ 1476040 h 1764598"/>
                <a:gd name="connsiteX536" fmla="*/ 550250 w 4615322"/>
                <a:gd name="connsiteY536" fmla="*/ 1485649 h 1764598"/>
                <a:gd name="connsiteX537" fmla="*/ 542429 w 4615322"/>
                <a:gd name="connsiteY537" fmla="*/ 1497045 h 1764598"/>
                <a:gd name="connsiteX538" fmla="*/ 549021 w 4615322"/>
                <a:gd name="connsiteY538" fmla="*/ 1504865 h 1764598"/>
                <a:gd name="connsiteX539" fmla="*/ 539413 w 4615322"/>
                <a:gd name="connsiteY539" fmla="*/ 1511457 h 1764598"/>
                <a:gd name="connsiteX540" fmla="*/ 545334 w 4615322"/>
                <a:gd name="connsiteY540" fmla="*/ 1521624 h 1764598"/>
                <a:gd name="connsiteX541" fmla="*/ 540530 w 4615322"/>
                <a:gd name="connsiteY541" fmla="*/ 1537825 h 1764598"/>
                <a:gd name="connsiteX542" fmla="*/ 518297 w 4615322"/>
                <a:gd name="connsiteY542" fmla="*/ 1537266 h 1764598"/>
                <a:gd name="connsiteX543" fmla="*/ 497292 w 4615322"/>
                <a:gd name="connsiteY543" fmla="*/ 1551679 h 1764598"/>
                <a:gd name="connsiteX544" fmla="*/ 496734 w 4615322"/>
                <a:gd name="connsiteY544" fmla="*/ 1564527 h 1764598"/>
                <a:gd name="connsiteX545" fmla="*/ 524330 w 4615322"/>
                <a:gd name="connsiteY545" fmla="*/ 1563968 h 1764598"/>
                <a:gd name="connsiteX546" fmla="*/ 490812 w 4615322"/>
                <a:gd name="connsiteY546" fmla="*/ 1583520 h 1764598"/>
                <a:gd name="connsiteX547" fmla="*/ 501203 w 4615322"/>
                <a:gd name="connsiteY547" fmla="*/ 1598715 h 1764598"/>
                <a:gd name="connsiteX548" fmla="*/ 485226 w 4615322"/>
                <a:gd name="connsiteY548" fmla="*/ 1614245 h 1764598"/>
                <a:gd name="connsiteX549" fmla="*/ 470478 w 4615322"/>
                <a:gd name="connsiteY549" fmla="*/ 1625865 h 1764598"/>
                <a:gd name="connsiteX550" fmla="*/ 463328 w 4615322"/>
                <a:gd name="connsiteY550" fmla="*/ 1632233 h 1764598"/>
                <a:gd name="connsiteX551" fmla="*/ 484555 w 4615322"/>
                <a:gd name="connsiteY551" fmla="*/ 1649439 h 1764598"/>
                <a:gd name="connsiteX552" fmla="*/ 534944 w 4615322"/>
                <a:gd name="connsiteY552" fmla="*/ 1685862 h 1764598"/>
                <a:gd name="connsiteX553" fmla="*/ 541983 w 4615322"/>
                <a:gd name="connsiteY553" fmla="*/ 1691336 h 1764598"/>
                <a:gd name="connsiteX554" fmla="*/ 552150 w 4615322"/>
                <a:gd name="connsiteY554" fmla="*/ 1686644 h 1764598"/>
                <a:gd name="connsiteX555" fmla="*/ 584550 w 4615322"/>
                <a:gd name="connsiteY555" fmla="*/ 1696252 h 1764598"/>
                <a:gd name="connsiteX556" fmla="*/ 626559 w 4615322"/>
                <a:gd name="connsiteY556" fmla="*/ 1699827 h 1764598"/>
                <a:gd name="connsiteX557" fmla="*/ 643318 w 4615322"/>
                <a:gd name="connsiteY557" fmla="*/ 1710665 h 1764598"/>
                <a:gd name="connsiteX558" fmla="*/ 660077 w 4615322"/>
                <a:gd name="connsiteY558" fmla="*/ 1719044 h 1764598"/>
                <a:gd name="connsiteX559" fmla="*/ 687674 w 4615322"/>
                <a:gd name="connsiteY559" fmla="*/ 1715469 h 1764598"/>
                <a:gd name="connsiteX560" fmla="*/ 697282 w 4615322"/>
                <a:gd name="connsiteY560" fmla="*/ 1719044 h 1764598"/>
                <a:gd name="connsiteX561" fmla="*/ 705661 w 4615322"/>
                <a:gd name="connsiteY561" fmla="*/ 1735803 h 1764598"/>
                <a:gd name="connsiteX562" fmla="*/ 730800 w 4615322"/>
                <a:gd name="connsiteY562" fmla="*/ 1747758 h 1764598"/>
                <a:gd name="connsiteX563" fmla="*/ 751246 w 4615322"/>
                <a:gd name="connsiteY563" fmla="*/ 1762170 h 1764598"/>
                <a:gd name="connsiteX564" fmla="*/ 763200 w 4615322"/>
                <a:gd name="connsiteY564" fmla="*/ 1762170 h 1764598"/>
                <a:gd name="connsiteX565" fmla="*/ 780630 w 4615322"/>
                <a:gd name="connsiteY565" fmla="*/ 1749322 h 1764598"/>
                <a:gd name="connsiteX566" fmla="*/ 749569 w 4615322"/>
                <a:gd name="connsiteY566" fmla="*/ 1702174 h 1764598"/>
                <a:gd name="connsiteX567" fmla="*/ 739179 w 4615322"/>
                <a:gd name="connsiteY567" fmla="*/ 1665416 h 1764598"/>
                <a:gd name="connsiteX568" fmla="*/ 752809 w 4615322"/>
                <a:gd name="connsiteY568" fmla="*/ 1626312 h 1764598"/>
                <a:gd name="connsiteX569" fmla="*/ 800740 w 4615322"/>
                <a:gd name="connsiteY569" fmla="*/ 1597151 h 1764598"/>
                <a:gd name="connsiteX570" fmla="*/ 791913 w 4615322"/>
                <a:gd name="connsiteY570" fmla="*/ 1592012 h 1764598"/>
                <a:gd name="connsiteX571" fmla="*/ 785880 w 4615322"/>
                <a:gd name="connsiteY571" fmla="*/ 1580057 h 1764598"/>
                <a:gd name="connsiteX572" fmla="*/ 782305 w 4615322"/>
                <a:gd name="connsiteY572" fmla="*/ 1563298 h 1764598"/>
                <a:gd name="connsiteX573" fmla="*/ 765546 w 4615322"/>
                <a:gd name="connsiteY573" fmla="*/ 1544081 h 1764598"/>
                <a:gd name="connsiteX574" fmla="*/ 746330 w 4615322"/>
                <a:gd name="connsiteY574" fmla="*/ 1545310 h 1764598"/>
                <a:gd name="connsiteX575" fmla="*/ 741526 w 4615322"/>
                <a:gd name="connsiteY575" fmla="*/ 1530898 h 1764598"/>
                <a:gd name="connsiteX576" fmla="*/ 725995 w 4615322"/>
                <a:gd name="connsiteY576" fmla="*/ 1520060 h 1764598"/>
                <a:gd name="connsiteX577" fmla="*/ 732028 w 4615322"/>
                <a:gd name="connsiteY577" fmla="*/ 1503301 h 1764598"/>
                <a:gd name="connsiteX578" fmla="*/ 741637 w 4615322"/>
                <a:gd name="connsiteY578" fmla="*/ 1494922 h 1764598"/>
                <a:gd name="connsiteX579" fmla="*/ 733257 w 4615322"/>
                <a:gd name="connsiteY579" fmla="*/ 1481738 h 1764598"/>
                <a:gd name="connsiteX580" fmla="*/ 747670 w 4615322"/>
                <a:gd name="connsiteY580" fmla="*/ 1464979 h 1764598"/>
                <a:gd name="connsiteX581" fmla="*/ 763200 w 4615322"/>
                <a:gd name="connsiteY581" fmla="*/ 1455371 h 1764598"/>
                <a:gd name="connsiteX582" fmla="*/ 784763 w 4615322"/>
                <a:gd name="connsiteY582" fmla="*/ 1473359 h 1764598"/>
                <a:gd name="connsiteX583" fmla="*/ 787109 w 4615322"/>
                <a:gd name="connsiteY583" fmla="*/ 1456600 h 1764598"/>
                <a:gd name="connsiteX584" fmla="*/ 794372 w 4615322"/>
                <a:gd name="connsiteY584" fmla="*/ 1442187 h 1764598"/>
                <a:gd name="connsiteX585" fmla="*/ 808784 w 4615322"/>
                <a:gd name="connsiteY585" fmla="*/ 1429004 h 1764598"/>
                <a:gd name="connsiteX586" fmla="*/ 837610 w 4615322"/>
                <a:gd name="connsiteY586" fmla="*/ 1415820 h 1764598"/>
                <a:gd name="connsiteX587" fmla="*/ 857944 w 4615322"/>
                <a:gd name="connsiteY587" fmla="*/ 1409787 h 1764598"/>
                <a:gd name="connsiteX588" fmla="*/ 872356 w 4615322"/>
                <a:gd name="connsiteY588" fmla="*/ 1409787 h 1764598"/>
                <a:gd name="connsiteX589" fmla="*/ 891573 w 4615322"/>
                <a:gd name="connsiteY589" fmla="*/ 1409787 h 1764598"/>
                <a:gd name="connsiteX590" fmla="*/ 922745 w 4615322"/>
                <a:gd name="connsiteY590" fmla="*/ 1419395 h 1764598"/>
                <a:gd name="connsiteX591" fmla="*/ 945537 w 4615322"/>
                <a:gd name="connsiteY591" fmla="*/ 1438612 h 1764598"/>
                <a:gd name="connsiteX592" fmla="*/ 952799 w 4615322"/>
                <a:gd name="connsiteY592" fmla="*/ 1442187 h 1764598"/>
                <a:gd name="connsiteX593" fmla="*/ 968329 w 4615322"/>
                <a:gd name="connsiteY593" fmla="*/ 1442187 h 1764598"/>
                <a:gd name="connsiteX594" fmla="*/ 993467 w 4615322"/>
                <a:gd name="connsiteY594" fmla="*/ 1439729 h 1764598"/>
                <a:gd name="connsiteX595" fmla="*/ 1019835 w 4615322"/>
                <a:gd name="connsiteY595" fmla="*/ 1431350 h 1764598"/>
                <a:gd name="connsiteX596" fmla="*/ 1035477 w 4615322"/>
                <a:gd name="connsiteY596" fmla="*/ 1432579 h 1764598"/>
                <a:gd name="connsiteX597" fmla="*/ 1061844 w 4615322"/>
                <a:gd name="connsiteY597" fmla="*/ 1433696 h 1764598"/>
                <a:gd name="connsiteX598" fmla="*/ 1079831 w 4615322"/>
                <a:gd name="connsiteY598" fmla="*/ 1442076 h 1764598"/>
                <a:gd name="connsiteX599" fmla="*/ 1093015 w 4615322"/>
                <a:gd name="connsiteY599" fmla="*/ 1450455 h 1764598"/>
                <a:gd name="connsiteX600" fmla="*/ 1102623 w 4615322"/>
                <a:gd name="connsiteY600" fmla="*/ 1437271 h 1764598"/>
                <a:gd name="connsiteX601" fmla="*/ 1122957 w 4615322"/>
                <a:gd name="connsiteY601" fmla="*/ 1445651 h 1764598"/>
                <a:gd name="connsiteX602" fmla="*/ 1139716 w 4615322"/>
                <a:gd name="connsiteY602" fmla="*/ 1436042 h 1764598"/>
                <a:gd name="connsiteX603" fmla="*/ 1132566 w 4615322"/>
                <a:gd name="connsiteY603" fmla="*/ 1416825 h 1764598"/>
                <a:gd name="connsiteX604" fmla="*/ 1113349 w 4615322"/>
                <a:gd name="connsiteY604" fmla="*/ 1410792 h 1764598"/>
                <a:gd name="connsiteX605" fmla="*/ 1106087 w 4615322"/>
                <a:gd name="connsiteY605" fmla="*/ 1396380 h 1764598"/>
                <a:gd name="connsiteX606" fmla="*/ 1122846 w 4615322"/>
                <a:gd name="connsiteY606" fmla="*/ 1381967 h 1764598"/>
                <a:gd name="connsiteX607" fmla="*/ 1127650 w 4615322"/>
                <a:gd name="connsiteY607" fmla="*/ 1362750 h 1764598"/>
                <a:gd name="connsiteX608" fmla="*/ 1156475 w 4615322"/>
                <a:gd name="connsiteY608" fmla="*/ 1357946 h 1764598"/>
                <a:gd name="connsiteX609" fmla="*/ 1132566 w 4615322"/>
                <a:gd name="connsiteY609" fmla="*/ 1345991 h 1764598"/>
                <a:gd name="connsiteX610" fmla="*/ 1131337 w 4615322"/>
                <a:gd name="connsiteY610" fmla="*/ 1323199 h 1764598"/>
                <a:gd name="connsiteX611" fmla="*/ 1154129 w 4615322"/>
                <a:gd name="connsiteY611" fmla="*/ 1321970 h 1764598"/>
                <a:gd name="connsiteX612" fmla="*/ 1186530 w 4615322"/>
                <a:gd name="connsiteY612" fmla="*/ 1318395 h 1764598"/>
                <a:gd name="connsiteX613" fmla="*/ 1227310 w 4615322"/>
                <a:gd name="connsiteY613" fmla="*/ 1310015 h 1764598"/>
                <a:gd name="connsiteX614" fmla="*/ 1254906 w 4615322"/>
                <a:gd name="connsiteY614" fmla="*/ 1301636 h 1764598"/>
                <a:gd name="connsiteX615" fmla="*/ 1293340 w 4615322"/>
                <a:gd name="connsiteY615" fmla="*/ 1294374 h 1764598"/>
                <a:gd name="connsiteX616" fmla="*/ 1332891 w 4615322"/>
                <a:gd name="connsiteY616" fmla="*/ 1281190 h 1764598"/>
                <a:gd name="connsiteX617" fmla="*/ 1366409 w 4615322"/>
                <a:gd name="connsiteY617" fmla="*/ 1273369 h 1764598"/>
                <a:gd name="connsiteX618" fmla="*/ 1387413 w 4615322"/>
                <a:gd name="connsiteY618" fmla="*/ 1276386 h 1764598"/>
                <a:gd name="connsiteX619" fmla="*/ 1404731 w 4615322"/>
                <a:gd name="connsiteY619" fmla="*/ 1287223 h 1764598"/>
                <a:gd name="connsiteX620" fmla="*/ 1409535 w 4615322"/>
                <a:gd name="connsiteY620" fmla="*/ 1306440 h 1764598"/>
                <a:gd name="connsiteX621" fmla="*/ 1406518 w 4615322"/>
                <a:gd name="connsiteY621" fmla="*/ 1317836 h 1764598"/>
                <a:gd name="connsiteX622" fmla="*/ 1431098 w 4615322"/>
                <a:gd name="connsiteY622" fmla="*/ 1313591 h 1764598"/>
                <a:gd name="connsiteX623" fmla="*/ 1441265 w 4615322"/>
                <a:gd name="connsiteY623" fmla="*/ 1320183 h 1764598"/>
                <a:gd name="connsiteX624" fmla="*/ 1449086 w 4615322"/>
                <a:gd name="connsiteY624" fmla="*/ 1321970 h 1764598"/>
                <a:gd name="connsiteX625" fmla="*/ 1461711 w 4615322"/>
                <a:gd name="connsiteY625" fmla="*/ 1323758 h 1764598"/>
                <a:gd name="connsiteX626" fmla="*/ 1476124 w 4615322"/>
                <a:gd name="connsiteY626" fmla="*/ 1325545 h 1764598"/>
                <a:gd name="connsiteX627" fmla="*/ 1466515 w 4615322"/>
                <a:gd name="connsiteY627" fmla="*/ 1342863 h 1764598"/>
                <a:gd name="connsiteX628" fmla="*/ 1486961 w 4615322"/>
                <a:gd name="connsiteY628" fmla="*/ 1338059 h 1764598"/>
                <a:gd name="connsiteX629" fmla="*/ 1516345 w 4615322"/>
                <a:gd name="connsiteY629" fmla="*/ 1326104 h 1764598"/>
                <a:gd name="connsiteX630" fmla="*/ 1540925 w 4615322"/>
                <a:gd name="connsiteY630" fmla="*/ 1312250 h 1764598"/>
                <a:gd name="connsiteX631" fmla="*/ 1558912 w 4615322"/>
                <a:gd name="connsiteY631" fmla="*/ 1314038 h 1764598"/>
                <a:gd name="connsiteX632" fmla="*/ 1566733 w 4615322"/>
                <a:gd name="connsiteY632" fmla="*/ 1334372 h 1764598"/>
                <a:gd name="connsiteX633" fmla="*/ 1616452 w 4615322"/>
                <a:gd name="connsiteY633" fmla="*/ 1393140 h 1764598"/>
                <a:gd name="connsiteX634" fmla="*/ 1644606 w 4615322"/>
                <a:gd name="connsiteY634" fmla="*/ 1441740 h 1764598"/>
                <a:gd name="connsiteX635" fmla="*/ 1660248 w 4615322"/>
                <a:gd name="connsiteY635" fmla="*/ 1424423 h 1764598"/>
                <a:gd name="connsiteX636" fmla="*/ 1681252 w 4615322"/>
                <a:gd name="connsiteY636" fmla="*/ 1439394 h 1764598"/>
                <a:gd name="connsiteX637" fmla="*/ 1707620 w 4615322"/>
                <a:gd name="connsiteY637" fmla="*/ 1443528 h 1764598"/>
                <a:gd name="connsiteX638" fmla="*/ 1734545 w 4615322"/>
                <a:gd name="connsiteY638" fmla="*/ 1435819 h 1764598"/>
                <a:gd name="connsiteX639" fmla="*/ 1751975 w 4615322"/>
                <a:gd name="connsiteY639" fmla="*/ 1450232 h 1764598"/>
                <a:gd name="connsiteX640" fmla="*/ 1768734 w 4615322"/>
                <a:gd name="connsiteY640" fmla="*/ 1464086 h 1764598"/>
                <a:gd name="connsiteX641" fmla="*/ 1774543 w 4615322"/>
                <a:gd name="connsiteY641" fmla="*/ 1474253 h 1764598"/>
                <a:gd name="connsiteX642" fmla="*/ 1788062 w 4615322"/>
                <a:gd name="connsiteY642" fmla="*/ 1485425 h 1764598"/>
                <a:gd name="connsiteX643" fmla="*/ 1809626 w 4615322"/>
                <a:gd name="connsiteY643" fmla="*/ 1481403 h 1764598"/>
                <a:gd name="connsiteX644" fmla="*/ 1819234 w 4615322"/>
                <a:gd name="connsiteY644" fmla="*/ 1482185 h 1764598"/>
                <a:gd name="connsiteX645" fmla="*/ 1832083 w 4615322"/>
                <a:gd name="connsiteY645" fmla="*/ 1496598 h 1764598"/>
                <a:gd name="connsiteX646" fmla="*/ 1847277 w 4615322"/>
                <a:gd name="connsiteY646" fmla="*/ 1496598 h 1764598"/>
                <a:gd name="connsiteX647" fmla="*/ 1865600 w 4615322"/>
                <a:gd name="connsiteY647" fmla="*/ 1489447 h 1764598"/>
                <a:gd name="connsiteX648" fmla="*/ 1890403 w 4615322"/>
                <a:gd name="connsiteY648" fmla="*/ 1478275 h 1764598"/>
                <a:gd name="connsiteX649" fmla="*/ 1911185 w 4615322"/>
                <a:gd name="connsiteY649" fmla="*/ 1466320 h 1764598"/>
                <a:gd name="connsiteX650" fmla="*/ 1928725 w 4615322"/>
                <a:gd name="connsiteY650" fmla="*/ 1454365 h 1764598"/>
                <a:gd name="connsiteX651" fmla="*/ 1947160 w 4615322"/>
                <a:gd name="connsiteY651" fmla="*/ 1446321 h 1764598"/>
                <a:gd name="connsiteX652" fmla="*/ 1966377 w 4615322"/>
                <a:gd name="connsiteY652" fmla="*/ 1443081 h 1764598"/>
                <a:gd name="connsiteX653" fmla="*/ 2003917 w 4615322"/>
                <a:gd name="connsiteY653" fmla="*/ 1449449 h 1764598"/>
                <a:gd name="connsiteX654" fmla="*/ 2012743 w 4615322"/>
                <a:gd name="connsiteY654" fmla="*/ 1464644 h 1764598"/>
                <a:gd name="connsiteX655" fmla="*/ 2035088 w 4615322"/>
                <a:gd name="connsiteY655" fmla="*/ 1473471 h 1764598"/>
                <a:gd name="connsiteX656" fmla="*/ 2056651 w 4615322"/>
                <a:gd name="connsiteY656" fmla="*/ 1471795 h 1764598"/>
                <a:gd name="connsiteX657" fmla="*/ 2075869 w 4615322"/>
                <a:gd name="connsiteY657" fmla="*/ 1477381 h 1764598"/>
                <a:gd name="connsiteX658" fmla="*/ 2098326 w 4615322"/>
                <a:gd name="connsiteY658" fmla="*/ 1466208 h 1764598"/>
                <a:gd name="connsiteX659" fmla="*/ 2099107 w 4615322"/>
                <a:gd name="connsiteY659" fmla="*/ 1450232 h 1764598"/>
                <a:gd name="connsiteX660" fmla="*/ 2089499 w 4615322"/>
                <a:gd name="connsiteY660" fmla="*/ 1427886 h 1764598"/>
                <a:gd name="connsiteX661" fmla="*/ 2100672 w 4615322"/>
                <a:gd name="connsiteY661" fmla="*/ 1414256 h 1764598"/>
                <a:gd name="connsiteX662" fmla="*/ 2115085 w 4615322"/>
                <a:gd name="connsiteY662" fmla="*/ 1404647 h 1764598"/>
                <a:gd name="connsiteX663" fmla="*/ 2124693 w 4615322"/>
                <a:gd name="connsiteY663" fmla="*/ 1395821 h 1764598"/>
                <a:gd name="connsiteX664" fmla="*/ 2144692 w 4615322"/>
                <a:gd name="connsiteY664" fmla="*/ 1403865 h 1764598"/>
                <a:gd name="connsiteX665" fmla="*/ 2161451 w 4615322"/>
                <a:gd name="connsiteY665" fmla="*/ 1407887 h 1764598"/>
                <a:gd name="connsiteX666" fmla="*/ 2181449 w 4615322"/>
                <a:gd name="connsiteY666" fmla="*/ 1415820 h 1764598"/>
                <a:gd name="connsiteX667" fmla="*/ 2207817 w 4615322"/>
                <a:gd name="connsiteY667" fmla="*/ 1423864 h 1764598"/>
                <a:gd name="connsiteX668" fmla="*/ 2211057 w 4615322"/>
                <a:gd name="connsiteY668" fmla="*/ 1447103 h 1764598"/>
                <a:gd name="connsiteX669" fmla="*/ 2227816 w 4615322"/>
                <a:gd name="connsiteY669" fmla="*/ 1459840 h 1764598"/>
                <a:gd name="connsiteX670" fmla="*/ 2251837 w 4615322"/>
                <a:gd name="connsiteY670" fmla="*/ 1466990 h 1764598"/>
                <a:gd name="connsiteX671" fmla="*/ 2271054 w 4615322"/>
                <a:gd name="connsiteY671" fmla="*/ 1457382 h 1764598"/>
                <a:gd name="connsiteX672" fmla="*/ 2295857 w 4615322"/>
                <a:gd name="connsiteY672" fmla="*/ 1454254 h 1764598"/>
                <a:gd name="connsiteX673" fmla="*/ 2320660 w 4615322"/>
                <a:gd name="connsiteY673" fmla="*/ 1459840 h 1764598"/>
                <a:gd name="connsiteX674" fmla="*/ 2341441 w 4615322"/>
                <a:gd name="connsiteY674" fmla="*/ 1465426 h 1764598"/>
                <a:gd name="connsiteX675" fmla="*/ 2363786 w 4615322"/>
                <a:gd name="connsiteY675" fmla="*/ 1475817 h 1764598"/>
                <a:gd name="connsiteX676" fmla="*/ 2378199 w 4615322"/>
                <a:gd name="connsiteY676" fmla="*/ 1491011 h 1764598"/>
                <a:gd name="connsiteX677" fmla="*/ 2412610 w 4615322"/>
                <a:gd name="connsiteY677" fmla="*/ 1497380 h 1764598"/>
                <a:gd name="connsiteX678" fmla="*/ 2448586 w 4615322"/>
                <a:gd name="connsiteY678" fmla="*/ 1497380 h 1764598"/>
                <a:gd name="connsiteX679" fmla="*/ 2483780 w 4615322"/>
                <a:gd name="connsiteY679" fmla="*/ 1488553 h 1764598"/>
                <a:gd name="connsiteX680" fmla="*/ 2505343 w 4615322"/>
                <a:gd name="connsiteY680" fmla="*/ 1480621 h 1764598"/>
                <a:gd name="connsiteX681" fmla="*/ 2526906 w 4615322"/>
                <a:gd name="connsiteY681" fmla="*/ 1466208 h 1764598"/>
                <a:gd name="connsiteX682" fmla="*/ 2560536 w 4615322"/>
                <a:gd name="connsiteY682" fmla="*/ 1467773 h 1764598"/>
                <a:gd name="connsiteX683" fmla="*/ 2583775 w 4615322"/>
                <a:gd name="connsiteY683" fmla="*/ 1472577 h 1764598"/>
                <a:gd name="connsiteX684" fmla="*/ 2609360 w 4615322"/>
                <a:gd name="connsiteY684" fmla="*/ 1478945 h 1764598"/>
                <a:gd name="connsiteX685" fmla="*/ 2635727 w 4615322"/>
                <a:gd name="connsiteY685" fmla="*/ 1486096 h 1764598"/>
                <a:gd name="connsiteX686" fmla="*/ 2661312 w 4615322"/>
                <a:gd name="connsiteY686" fmla="*/ 1472465 h 1764598"/>
                <a:gd name="connsiteX687" fmla="*/ 2673267 w 4615322"/>
                <a:gd name="connsiteY687" fmla="*/ 1460510 h 1764598"/>
                <a:gd name="connsiteX688" fmla="*/ 2686116 w 4615322"/>
                <a:gd name="connsiteY688" fmla="*/ 1432579 h 1764598"/>
                <a:gd name="connsiteX689" fmla="*/ 2702875 w 4615322"/>
                <a:gd name="connsiteY689" fmla="*/ 1406994 h 1764598"/>
                <a:gd name="connsiteX690" fmla="*/ 2714830 w 4615322"/>
                <a:gd name="connsiteY690" fmla="*/ 1393363 h 1764598"/>
                <a:gd name="connsiteX691" fmla="*/ 2706897 w 4615322"/>
                <a:gd name="connsiteY691" fmla="*/ 1374146 h 1764598"/>
                <a:gd name="connsiteX692" fmla="*/ 2704550 w 4615322"/>
                <a:gd name="connsiteY692" fmla="*/ 1359733 h 1764598"/>
                <a:gd name="connsiteX693" fmla="*/ 2738962 w 4615322"/>
                <a:gd name="connsiteY693" fmla="*/ 1348561 h 1764598"/>
                <a:gd name="connsiteX694" fmla="*/ 2778960 w 4615322"/>
                <a:gd name="connsiteY694" fmla="*/ 1345321 h 1764598"/>
                <a:gd name="connsiteX695" fmla="*/ 2809349 w 4615322"/>
                <a:gd name="connsiteY695" fmla="*/ 1350125 h 1764598"/>
                <a:gd name="connsiteX696" fmla="*/ 2842085 w 4615322"/>
                <a:gd name="connsiteY696" fmla="*/ 1359733 h 1764598"/>
                <a:gd name="connsiteX697" fmla="*/ 2859626 w 4615322"/>
                <a:gd name="connsiteY697" fmla="*/ 1379732 h 1764598"/>
                <a:gd name="connsiteX698" fmla="*/ 2872363 w 4615322"/>
                <a:gd name="connsiteY698" fmla="*/ 1404536 h 1764598"/>
                <a:gd name="connsiteX699" fmla="*/ 2888340 w 4615322"/>
                <a:gd name="connsiteY699" fmla="*/ 1436489 h 1764598"/>
                <a:gd name="connsiteX700" fmla="*/ 2901971 w 4615322"/>
                <a:gd name="connsiteY700" fmla="*/ 1469225 h 1764598"/>
                <a:gd name="connsiteX701" fmla="*/ 2912361 w 4615322"/>
                <a:gd name="connsiteY701" fmla="*/ 1484420 h 1764598"/>
                <a:gd name="connsiteX702" fmla="*/ 2938840 w 4615322"/>
                <a:gd name="connsiteY702" fmla="*/ 1494028 h 1764598"/>
                <a:gd name="connsiteX703" fmla="*/ 2965989 w 4615322"/>
                <a:gd name="connsiteY703" fmla="*/ 1505983 h 1764598"/>
                <a:gd name="connsiteX704" fmla="*/ 2985206 w 4615322"/>
                <a:gd name="connsiteY704" fmla="*/ 1518831 h 1764598"/>
                <a:gd name="connsiteX705" fmla="*/ 2990792 w 4615322"/>
                <a:gd name="connsiteY705" fmla="*/ 1541959 h 1764598"/>
                <a:gd name="connsiteX706" fmla="*/ 3017160 w 4615322"/>
                <a:gd name="connsiteY706" fmla="*/ 1552349 h 1764598"/>
                <a:gd name="connsiteX707" fmla="*/ 3041181 w 4615322"/>
                <a:gd name="connsiteY707" fmla="*/ 1546763 h 1764598"/>
                <a:gd name="connsiteX708" fmla="*/ 3067548 w 4615322"/>
                <a:gd name="connsiteY708" fmla="*/ 1537154 h 1764598"/>
                <a:gd name="connsiteX709" fmla="*/ 3089223 w 4615322"/>
                <a:gd name="connsiteY709" fmla="*/ 1542741 h 1764598"/>
                <a:gd name="connsiteX710" fmla="*/ 3090005 w 4615322"/>
                <a:gd name="connsiteY710" fmla="*/ 1565086 h 1764598"/>
                <a:gd name="connsiteX711" fmla="*/ 3075592 w 4615322"/>
                <a:gd name="connsiteY711" fmla="*/ 1599497 h 1764598"/>
                <a:gd name="connsiteX712" fmla="*/ 3059616 w 4615322"/>
                <a:gd name="connsiteY712" fmla="*/ 1620278 h 1764598"/>
                <a:gd name="connsiteX713" fmla="*/ 3046767 w 4615322"/>
                <a:gd name="connsiteY713" fmla="*/ 1637819 h 1764598"/>
                <a:gd name="connsiteX714" fmla="*/ 3022746 w 4615322"/>
                <a:gd name="connsiteY714" fmla="*/ 1637819 h 1764598"/>
                <a:gd name="connsiteX715" fmla="*/ 3000401 w 4615322"/>
                <a:gd name="connsiteY715" fmla="*/ 1648210 h 1764598"/>
                <a:gd name="connsiteX716" fmla="*/ 2996378 w 4615322"/>
                <a:gd name="connsiteY716" fmla="*/ 1667427 h 1764598"/>
                <a:gd name="connsiteX717" fmla="*/ 2997943 w 4615322"/>
                <a:gd name="connsiteY717" fmla="*/ 1689772 h 1764598"/>
                <a:gd name="connsiteX718" fmla="*/ 2999842 w 4615322"/>
                <a:gd name="connsiteY718" fmla="*/ 1715581 h 1764598"/>
                <a:gd name="connsiteX719" fmla="*/ 3022299 w 4615322"/>
                <a:gd name="connsiteY719" fmla="*/ 1703291 h 1764598"/>
                <a:gd name="connsiteX720" fmla="*/ 3053471 w 4615322"/>
                <a:gd name="connsiteY720" fmla="*/ 1720832 h 1764598"/>
                <a:gd name="connsiteX721" fmla="*/ 3115814 w 4615322"/>
                <a:gd name="connsiteY721" fmla="*/ 1681728 h 1764598"/>
                <a:gd name="connsiteX722" fmla="*/ 3159834 w 4615322"/>
                <a:gd name="connsiteY722" fmla="*/ 1632904 h 1764598"/>
                <a:gd name="connsiteX723" fmla="*/ 3199385 w 4615322"/>
                <a:gd name="connsiteY723" fmla="*/ 1579722 h 1764598"/>
                <a:gd name="connsiteX724" fmla="*/ 3228210 w 4615322"/>
                <a:gd name="connsiteY724" fmla="*/ 1541288 h 1764598"/>
                <a:gd name="connsiteX725" fmla="*/ 3244969 w 4615322"/>
                <a:gd name="connsiteY725" fmla="*/ 1513692 h 1764598"/>
                <a:gd name="connsiteX726" fmla="*/ 3256589 w 4615322"/>
                <a:gd name="connsiteY726" fmla="*/ 1442522 h 1764598"/>
                <a:gd name="connsiteX727" fmla="*/ 3261728 w 4615322"/>
                <a:gd name="connsiteY727" fmla="*/ 1425764 h 1764598"/>
                <a:gd name="connsiteX728" fmla="*/ 3271671 w 4615322"/>
                <a:gd name="connsiteY728" fmla="*/ 1406547 h 1764598"/>
                <a:gd name="connsiteX729" fmla="*/ 3276029 w 4615322"/>
                <a:gd name="connsiteY729" fmla="*/ 1388559 h 1764598"/>
                <a:gd name="connsiteX730" fmla="*/ 3274465 w 4615322"/>
                <a:gd name="connsiteY730" fmla="*/ 1368225 h 1764598"/>
                <a:gd name="connsiteX731" fmla="*/ 3277593 w 4615322"/>
                <a:gd name="connsiteY731" fmla="*/ 1360292 h 1764598"/>
                <a:gd name="connsiteX732" fmla="*/ 3267649 w 4615322"/>
                <a:gd name="connsiteY732" fmla="*/ 1347109 h 1764598"/>
                <a:gd name="connsiteX733" fmla="*/ 3251225 w 4615322"/>
                <a:gd name="connsiteY733" fmla="*/ 1333478 h 1764598"/>
                <a:gd name="connsiteX734" fmla="*/ 3229998 w 4615322"/>
                <a:gd name="connsiteY734" fmla="*/ 1317501 h 1764598"/>
                <a:gd name="connsiteX735" fmla="*/ 3206759 w 4615322"/>
                <a:gd name="connsiteY735" fmla="*/ 1318283 h 1764598"/>
                <a:gd name="connsiteX736" fmla="*/ 3201620 w 4615322"/>
                <a:gd name="connsiteY736" fmla="*/ 1327445 h 1764598"/>
                <a:gd name="connsiteX737" fmla="*/ 3190000 w 4615322"/>
                <a:gd name="connsiteY737" fmla="*/ 1337835 h 1764598"/>
                <a:gd name="connsiteX738" fmla="*/ 3174805 w 4615322"/>
                <a:gd name="connsiteY738" fmla="*/ 1339064 h 1764598"/>
                <a:gd name="connsiteX739" fmla="*/ 3173576 w 4615322"/>
                <a:gd name="connsiteY739" fmla="*/ 1323087 h 1764598"/>
                <a:gd name="connsiteX740" fmla="*/ 3172794 w 4615322"/>
                <a:gd name="connsiteY740" fmla="*/ 1312250 h 1764598"/>
                <a:gd name="connsiteX741" fmla="*/ 3156035 w 4615322"/>
                <a:gd name="connsiteY741" fmla="*/ 1331467 h 1764598"/>
                <a:gd name="connsiteX742" fmla="*/ 3152795 w 4615322"/>
                <a:gd name="connsiteY742" fmla="*/ 1303870 h 1764598"/>
                <a:gd name="connsiteX743" fmla="*/ 3122070 w 4615322"/>
                <a:gd name="connsiteY743" fmla="*/ 1303088 h 1764598"/>
                <a:gd name="connsiteX744" fmla="*/ 3123300 w 4615322"/>
                <a:gd name="connsiteY744" fmla="*/ 1283089 h 1764598"/>
                <a:gd name="connsiteX745" fmla="*/ 3141287 w 4615322"/>
                <a:gd name="connsiteY745" fmla="*/ 1266331 h 1764598"/>
                <a:gd name="connsiteX746" fmla="*/ 3176034 w 4615322"/>
                <a:gd name="connsiteY746" fmla="*/ 1245996 h 1764598"/>
                <a:gd name="connsiteX747" fmla="*/ 3190894 w 4615322"/>
                <a:gd name="connsiteY747" fmla="*/ 1226444 h 1764598"/>
                <a:gd name="connsiteX748" fmla="*/ 3229662 w 4615322"/>
                <a:gd name="connsiteY748" fmla="*/ 1197284 h 1764598"/>
                <a:gd name="connsiteX749" fmla="*/ 3259270 w 4615322"/>
                <a:gd name="connsiteY749" fmla="*/ 1166894 h 1764598"/>
                <a:gd name="connsiteX750" fmla="*/ 3289212 w 4615322"/>
                <a:gd name="connsiteY750" fmla="*/ 1141756 h 1764598"/>
                <a:gd name="connsiteX751" fmla="*/ 3339936 w 4615322"/>
                <a:gd name="connsiteY751" fmla="*/ 1115389 h 1764598"/>
                <a:gd name="connsiteX752" fmla="*/ 3398704 w 4615322"/>
                <a:gd name="connsiteY752" fmla="*/ 1122651 h 1764598"/>
                <a:gd name="connsiteX753" fmla="*/ 3412669 w 4615322"/>
                <a:gd name="connsiteY753" fmla="*/ 1122204 h 1764598"/>
                <a:gd name="connsiteX754" fmla="*/ 3437808 w 4615322"/>
                <a:gd name="connsiteY754" fmla="*/ 1121757 h 1764598"/>
                <a:gd name="connsiteX755" fmla="*/ 3463728 w 4615322"/>
                <a:gd name="connsiteY755" fmla="*/ 1118182 h 1764598"/>
                <a:gd name="connsiteX756" fmla="*/ 3486074 w 4615322"/>
                <a:gd name="connsiteY756" fmla="*/ 1111814 h 1764598"/>
                <a:gd name="connsiteX757" fmla="*/ 3524061 w 4615322"/>
                <a:gd name="connsiteY757" fmla="*/ 1107456 h 1764598"/>
                <a:gd name="connsiteX758" fmla="*/ 3544395 w 4615322"/>
                <a:gd name="connsiteY758" fmla="*/ 1111478 h 1764598"/>
                <a:gd name="connsiteX759" fmla="*/ 3563165 w 4615322"/>
                <a:gd name="connsiteY759" fmla="*/ 1121087 h 1764598"/>
                <a:gd name="connsiteX760" fmla="*/ 3558361 w 4615322"/>
                <a:gd name="connsiteY760" fmla="*/ 1129466 h 1764598"/>
                <a:gd name="connsiteX761" fmla="*/ 3549534 w 4615322"/>
                <a:gd name="connsiteY761" fmla="*/ 1138740 h 1764598"/>
                <a:gd name="connsiteX762" fmla="*/ 3576683 w 4615322"/>
                <a:gd name="connsiteY762" fmla="*/ 1134717 h 1764598"/>
                <a:gd name="connsiteX763" fmla="*/ 3605062 w 4615322"/>
                <a:gd name="connsiteY763" fmla="*/ 1129913 h 1764598"/>
                <a:gd name="connsiteX764" fmla="*/ 3624278 w 4615322"/>
                <a:gd name="connsiteY764" fmla="*/ 1129466 h 1764598"/>
                <a:gd name="connsiteX765" fmla="*/ 3652322 w 4615322"/>
                <a:gd name="connsiteY765" fmla="*/ 1122651 h 1764598"/>
                <a:gd name="connsiteX766" fmla="*/ 3641485 w 4615322"/>
                <a:gd name="connsiteY766" fmla="*/ 1114272 h 1764598"/>
                <a:gd name="connsiteX767" fmla="*/ 3639473 w 4615322"/>
                <a:gd name="connsiteY767" fmla="*/ 1091479 h 1764598"/>
                <a:gd name="connsiteX768" fmla="*/ 3679024 w 4615322"/>
                <a:gd name="connsiteY768" fmla="*/ 1056286 h 1764598"/>
                <a:gd name="connsiteX769" fmla="*/ 3699023 w 4615322"/>
                <a:gd name="connsiteY769" fmla="*/ 1044666 h 1764598"/>
                <a:gd name="connsiteX770" fmla="*/ 3713436 w 4615322"/>
                <a:gd name="connsiteY770" fmla="*/ 1019863 h 1764598"/>
                <a:gd name="connsiteX771" fmla="*/ 3757791 w 4615322"/>
                <a:gd name="connsiteY771" fmla="*/ 1015841 h 1764598"/>
                <a:gd name="connsiteX772" fmla="*/ 3775779 w 4615322"/>
                <a:gd name="connsiteY772" fmla="*/ 1023438 h 1764598"/>
                <a:gd name="connsiteX773" fmla="*/ 3795331 w 4615322"/>
                <a:gd name="connsiteY773" fmla="*/ 1015841 h 1764598"/>
                <a:gd name="connsiteX774" fmla="*/ 3782147 w 4615322"/>
                <a:gd name="connsiteY774" fmla="*/ 1040979 h 1764598"/>
                <a:gd name="connsiteX775" fmla="*/ 3797342 w 4615322"/>
                <a:gd name="connsiteY775" fmla="*/ 1051370 h 1764598"/>
                <a:gd name="connsiteX776" fmla="*/ 3790192 w 4615322"/>
                <a:gd name="connsiteY776" fmla="*/ 1062542 h 1764598"/>
                <a:gd name="connsiteX777" fmla="*/ 3822928 w 4615322"/>
                <a:gd name="connsiteY777" fmla="*/ 1048130 h 1764598"/>
                <a:gd name="connsiteX778" fmla="*/ 3867730 w 4615322"/>
                <a:gd name="connsiteY778" fmla="*/ 1026902 h 1764598"/>
                <a:gd name="connsiteX779" fmla="*/ 3873316 w 4615322"/>
                <a:gd name="connsiteY779" fmla="*/ 1000535 h 1764598"/>
                <a:gd name="connsiteX780" fmla="*/ 3919682 w 4615322"/>
                <a:gd name="connsiteY780" fmla="*/ 984111 h 1764598"/>
                <a:gd name="connsiteX781" fmla="*/ 3919235 w 4615322"/>
                <a:gd name="connsiteY781" fmla="*/ 990479 h 1764598"/>
                <a:gd name="connsiteX782" fmla="*/ 3898901 w 4615322"/>
                <a:gd name="connsiteY782" fmla="*/ 1010813 h 1764598"/>
                <a:gd name="connsiteX783" fmla="*/ 3894544 w 4615322"/>
                <a:gd name="connsiteY783" fmla="*/ 1034052 h 1764598"/>
                <a:gd name="connsiteX784" fmla="*/ 3886500 w 4615322"/>
                <a:gd name="connsiteY784" fmla="*/ 1046007 h 1764598"/>
                <a:gd name="connsiteX785" fmla="*/ 3878567 w 4615322"/>
                <a:gd name="connsiteY785" fmla="*/ 1058409 h 1764598"/>
                <a:gd name="connsiteX786" fmla="*/ 3843038 w 4615322"/>
                <a:gd name="connsiteY786" fmla="*/ 1073938 h 1764598"/>
                <a:gd name="connsiteX787" fmla="*/ 3821028 w 4615322"/>
                <a:gd name="connsiteY787" fmla="*/ 1098295 h 1764598"/>
                <a:gd name="connsiteX788" fmla="*/ 3771087 w 4615322"/>
                <a:gd name="connsiteY788" fmla="*/ 1144214 h 1764598"/>
                <a:gd name="connsiteX789" fmla="*/ 3726732 w 4615322"/>
                <a:gd name="connsiteY789" fmla="*/ 1174492 h 1764598"/>
                <a:gd name="connsiteX790" fmla="*/ 3701593 w 4615322"/>
                <a:gd name="connsiteY790" fmla="*/ 1179743 h 1764598"/>
                <a:gd name="connsiteX791" fmla="*/ 3692432 w 4615322"/>
                <a:gd name="connsiteY791" fmla="*/ 1212479 h 1764598"/>
                <a:gd name="connsiteX792" fmla="*/ 3667628 w 4615322"/>
                <a:gd name="connsiteY792" fmla="*/ 1274487 h 1764598"/>
                <a:gd name="connsiteX793" fmla="*/ 3682376 w 4615322"/>
                <a:gd name="connsiteY793" fmla="*/ 1374370 h 1764598"/>
                <a:gd name="connsiteX794" fmla="*/ 3690756 w 4615322"/>
                <a:gd name="connsiteY794" fmla="*/ 1420289 h 1764598"/>
                <a:gd name="connsiteX795" fmla="*/ 3697906 w 4615322"/>
                <a:gd name="connsiteY795" fmla="*/ 1439841 h 1764598"/>
                <a:gd name="connsiteX796" fmla="*/ 3726284 w 4615322"/>
                <a:gd name="connsiteY796" fmla="*/ 1415485 h 1764598"/>
                <a:gd name="connsiteX797" fmla="*/ 3739915 w 4615322"/>
                <a:gd name="connsiteY797" fmla="*/ 1399955 h 1764598"/>
                <a:gd name="connsiteX798" fmla="*/ 3745948 w 4615322"/>
                <a:gd name="connsiteY798" fmla="*/ 1372359 h 1764598"/>
                <a:gd name="connsiteX799" fmla="*/ 3764383 w 4615322"/>
                <a:gd name="connsiteY799" fmla="*/ 1359957 h 1764598"/>
                <a:gd name="connsiteX800" fmla="*/ 3784382 w 4615322"/>
                <a:gd name="connsiteY800" fmla="*/ 1355935 h 1764598"/>
                <a:gd name="connsiteX801" fmla="*/ 3781924 w 4615322"/>
                <a:gd name="connsiteY801" fmla="*/ 1333143 h 1764598"/>
                <a:gd name="connsiteX802" fmla="*/ 3807956 w 4615322"/>
                <a:gd name="connsiteY802" fmla="*/ 1308340 h 1764598"/>
                <a:gd name="connsiteX803" fmla="*/ 3840357 w 4615322"/>
                <a:gd name="connsiteY803" fmla="*/ 1302753 h 1764598"/>
                <a:gd name="connsiteX804" fmla="*/ 3835553 w 4615322"/>
                <a:gd name="connsiteY804" fmla="*/ 1275939 h 1764598"/>
                <a:gd name="connsiteX805" fmla="*/ 3854769 w 4615322"/>
                <a:gd name="connsiteY805" fmla="*/ 1243092 h 1764598"/>
                <a:gd name="connsiteX806" fmla="*/ 3875550 w 4615322"/>
                <a:gd name="connsiteY806" fmla="*/ 1241863 h 1764598"/>
                <a:gd name="connsiteX807" fmla="*/ 3862702 w 4615322"/>
                <a:gd name="connsiteY807" fmla="*/ 1223875 h 1764598"/>
                <a:gd name="connsiteX808" fmla="*/ 3868288 w 4615322"/>
                <a:gd name="connsiteY808" fmla="*/ 1193485 h 1764598"/>
                <a:gd name="connsiteX809" fmla="*/ 3867506 w 4615322"/>
                <a:gd name="connsiteY809" fmla="*/ 1179073 h 1764598"/>
                <a:gd name="connsiteX810" fmla="*/ 3850301 w 4615322"/>
                <a:gd name="connsiteY810" fmla="*/ 1180302 h 1764598"/>
                <a:gd name="connsiteX811" fmla="*/ 3847060 w 4615322"/>
                <a:gd name="connsiteY811" fmla="*/ 1152370 h 1764598"/>
                <a:gd name="connsiteX812" fmla="*/ 3869853 w 4615322"/>
                <a:gd name="connsiteY812" fmla="*/ 1128461 h 1764598"/>
                <a:gd name="connsiteX813" fmla="*/ 3890186 w 4615322"/>
                <a:gd name="connsiteY813" fmla="*/ 1094496 h 1764598"/>
                <a:gd name="connsiteX814" fmla="*/ 3913761 w 4615322"/>
                <a:gd name="connsiteY814" fmla="*/ 1093267 h 1764598"/>
                <a:gd name="connsiteX815" fmla="*/ 3924151 w 4615322"/>
                <a:gd name="connsiteY815" fmla="*/ 1098071 h 1764598"/>
                <a:gd name="connsiteX816" fmla="*/ 3951301 w 4615322"/>
                <a:gd name="connsiteY816" fmla="*/ 1072151 h 1764598"/>
                <a:gd name="connsiteX817" fmla="*/ 3956887 w 4615322"/>
                <a:gd name="connsiteY817" fmla="*/ 1095725 h 1764598"/>
                <a:gd name="connsiteX818" fmla="*/ 3982025 w 4615322"/>
                <a:gd name="connsiteY818" fmla="*/ 1081312 h 1764598"/>
                <a:gd name="connsiteX819" fmla="*/ 4049619 w 4615322"/>
                <a:gd name="connsiteY819" fmla="*/ 1076061 h 1764598"/>
                <a:gd name="connsiteX820" fmla="*/ 4069618 w 4615322"/>
                <a:gd name="connsiteY820" fmla="*/ 1093267 h 1764598"/>
                <a:gd name="connsiteX821" fmla="*/ 4080791 w 4615322"/>
                <a:gd name="connsiteY821" fmla="*/ 1077290 h 1764598"/>
                <a:gd name="connsiteX822" fmla="*/ 4120007 w 4615322"/>
                <a:gd name="connsiteY822" fmla="*/ 1055280 h 1764598"/>
                <a:gd name="connsiteX823" fmla="*/ 4135983 w 4615322"/>
                <a:gd name="connsiteY823" fmla="*/ 1044443 h 1764598"/>
                <a:gd name="connsiteX824" fmla="*/ 4151513 w 4615322"/>
                <a:gd name="connsiteY824" fmla="*/ 1034052 h 1764598"/>
                <a:gd name="connsiteX825" fmla="*/ 4197098 w 4615322"/>
                <a:gd name="connsiteY825" fmla="*/ 1013718 h 1764598"/>
                <a:gd name="connsiteX826" fmla="*/ 4253407 w 4615322"/>
                <a:gd name="connsiteY826" fmla="*/ 986122 h 1764598"/>
                <a:gd name="connsiteX827" fmla="*/ 4264133 w 4615322"/>
                <a:gd name="connsiteY827" fmla="*/ 983664 h 1764598"/>
                <a:gd name="connsiteX828" fmla="*/ 4288155 w 4615322"/>
                <a:gd name="connsiteY828" fmla="*/ 989697 h 1764598"/>
                <a:gd name="connsiteX829" fmla="*/ 4317762 w 4615322"/>
                <a:gd name="connsiteY829" fmla="*/ 987351 h 1764598"/>
                <a:gd name="connsiteX830" fmla="*/ 4316980 w 4615322"/>
                <a:gd name="connsiteY830" fmla="*/ 965341 h 1764598"/>
                <a:gd name="connsiteX831" fmla="*/ 4301338 w 4615322"/>
                <a:gd name="connsiteY831" fmla="*/ 940538 h 1764598"/>
                <a:gd name="connsiteX832" fmla="*/ 4283015 w 4615322"/>
                <a:gd name="connsiteY832" fmla="*/ 914170 h 1764598"/>
                <a:gd name="connsiteX833" fmla="*/ 4266927 w 4615322"/>
                <a:gd name="connsiteY833" fmla="*/ 904227 h 1764598"/>
                <a:gd name="connsiteX834" fmla="*/ 4258547 w 4615322"/>
                <a:gd name="connsiteY834" fmla="*/ 895065 h 1764598"/>
                <a:gd name="connsiteX835" fmla="*/ 4235755 w 4615322"/>
                <a:gd name="connsiteY835" fmla="*/ 890261 h 1764598"/>
                <a:gd name="connsiteX836" fmla="*/ 4262569 w 4615322"/>
                <a:gd name="connsiteY836" fmla="*/ 882664 h 1764598"/>
                <a:gd name="connsiteX837" fmla="*/ 4276982 w 4615322"/>
                <a:gd name="connsiteY837" fmla="*/ 895847 h 1764598"/>
                <a:gd name="connsiteX838" fmla="*/ 4307707 w 4615322"/>
                <a:gd name="connsiteY838" fmla="*/ 893836 h 1764598"/>
                <a:gd name="connsiteX839" fmla="*/ 4343682 w 4615322"/>
                <a:gd name="connsiteY839" fmla="*/ 875401 h 1764598"/>
                <a:gd name="connsiteX840" fmla="*/ 4351280 w 4615322"/>
                <a:gd name="connsiteY840" fmla="*/ 861436 h 1764598"/>
                <a:gd name="connsiteX841" fmla="*/ 4346475 w 4615322"/>
                <a:gd name="connsiteY841" fmla="*/ 845459 h 1764598"/>
                <a:gd name="connsiteX842" fmla="*/ 4348486 w 4615322"/>
                <a:gd name="connsiteY842" fmla="*/ 832275 h 1764598"/>
                <a:gd name="connsiteX843" fmla="*/ 4358430 w 4615322"/>
                <a:gd name="connsiteY843" fmla="*/ 823449 h 1764598"/>
                <a:gd name="connsiteX844" fmla="*/ 4372843 w 4615322"/>
                <a:gd name="connsiteY844" fmla="*/ 822667 h 1764598"/>
                <a:gd name="connsiteX845" fmla="*/ 4369267 w 4615322"/>
                <a:gd name="connsiteY845" fmla="*/ 837079 h 1764598"/>
                <a:gd name="connsiteX846" fmla="*/ 4378876 w 4615322"/>
                <a:gd name="connsiteY846" fmla="*/ 855403 h 1764598"/>
                <a:gd name="connsiteX847" fmla="*/ 4406919 w 4615322"/>
                <a:gd name="connsiteY847" fmla="*/ 856185 h 1764598"/>
                <a:gd name="connsiteX848" fmla="*/ 4449263 w 4615322"/>
                <a:gd name="connsiteY848" fmla="*/ 870150 h 1764598"/>
                <a:gd name="connsiteX849" fmla="*/ 4468480 w 4615322"/>
                <a:gd name="connsiteY849" fmla="*/ 893389 h 1764598"/>
                <a:gd name="connsiteX850" fmla="*/ 4495294 w 4615322"/>
                <a:gd name="connsiteY850" fmla="*/ 902998 h 1764598"/>
                <a:gd name="connsiteX851" fmla="*/ 4509707 w 4615322"/>
                <a:gd name="connsiteY851" fmla="*/ 910595 h 1764598"/>
                <a:gd name="connsiteX852" fmla="*/ 4526019 w 4615322"/>
                <a:gd name="connsiteY852" fmla="*/ 912159 h 1764598"/>
                <a:gd name="connsiteX853" fmla="*/ 4540879 w 4615322"/>
                <a:gd name="connsiteY853" fmla="*/ 909031 h 1764598"/>
                <a:gd name="connsiteX854" fmla="*/ 4528924 w 4615322"/>
                <a:gd name="connsiteY854" fmla="*/ 894283 h 1764598"/>
                <a:gd name="connsiteX855" fmla="*/ 4542108 w 4615322"/>
                <a:gd name="connsiteY855" fmla="*/ 897523 h 1764598"/>
                <a:gd name="connsiteX856" fmla="*/ 4544901 w 4615322"/>
                <a:gd name="connsiteY856" fmla="*/ 884340 h 1764598"/>
                <a:gd name="connsiteX857" fmla="*/ 4540879 w 4615322"/>
                <a:gd name="connsiteY857" fmla="*/ 857637 h 1764598"/>
                <a:gd name="connsiteX858" fmla="*/ 4549258 w 4615322"/>
                <a:gd name="connsiteY858" fmla="*/ 854397 h 1764598"/>
                <a:gd name="connsiteX859" fmla="*/ 4579647 w 4615322"/>
                <a:gd name="connsiteY859" fmla="*/ 860765 h 1764598"/>
                <a:gd name="connsiteX860" fmla="*/ 4573279 w 4615322"/>
                <a:gd name="connsiteY860" fmla="*/ 853168 h 1764598"/>
                <a:gd name="connsiteX861" fmla="*/ 4579313 w 4615322"/>
                <a:gd name="connsiteY861" fmla="*/ 850822 h 1764598"/>
                <a:gd name="connsiteX862" fmla="*/ 4594060 w 4615322"/>
                <a:gd name="connsiteY862" fmla="*/ 852386 h 1764598"/>
                <a:gd name="connsiteX863" fmla="*/ 4608026 w 4615322"/>
                <a:gd name="connsiteY863" fmla="*/ 837638 h 1764598"/>
                <a:gd name="connsiteX864" fmla="*/ 4610484 w 4615322"/>
                <a:gd name="connsiteY864" fmla="*/ 831605 h 1764598"/>
                <a:gd name="connsiteX865" fmla="*/ 2381551 w 4615322"/>
                <a:gd name="connsiteY865" fmla="*/ 1355935 h 1764598"/>
                <a:gd name="connsiteX866" fmla="*/ 2313175 w 4615322"/>
                <a:gd name="connsiteY866" fmla="*/ 1397944 h 1764598"/>
                <a:gd name="connsiteX867" fmla="*/ 2253178 w 4615322"/>
                <a:gd name="connsiteY867" fmla="*/ 1415932 h 1764598"/>
                <a:gd name="connsiteX868" fmla="*/ 2304795 w 4615322"/>
                <a:gd name="connsiteY868" fmla="*/ 1383531 h 1764598"/>
                <a:gd name="connsiteX869" fmla="*/ 2376747 w 4615322"/>
                <a:gd name="connsiteY869" fmla="*/ 1315155 h 1764598"/>
                <a:gd name="connsiteX870" fmla="*/ 2411493 w 4615322"/>
                <a:gd name="connsiteY870" fmla="*/ 1260074 h 1764598"/>
                <a:gd name="connsiteX871" fmla="*/ 2381551 w 4615322"/>
                <a:gd name="connsiteY871" fmla="*/ 1355935 h 1764598"/>
                <a:gd name="connsiteX872" fmla="*/ 2483109 w 4615322"/>
                <a:gd name="connsiteY872" fmla="*/ 417102 h 1764598"/>
                <a:gd name="connsiteX873" fmla="*/ 2467133 w 4615322"/>
                <a:gd name="connsiteY873" fmla="*/ 429950 h 1764598"/>
                <a:gd name="connsiteX874" fmla="*/ 2515846 w 4615322"/>
                <a:gd name="connsiteY874" fmla="*/ 422018 h 1764598"/>
                <a:gd name="connsiteX875" fmla="*/ 2483109 w 4615322"/>
                <a:gd name="connsiteY875" fmla="*/ 417102 h 1764598"/>
                <a:gd name="connsiteX876" fmla="*/ 1027544 w 4615322"/>
                <a:gd name="connsiteY876" fmla="*/ 22262 h 1764598"/>
                <a:gd name="connsiteX877" fmla="*/ 1053911 w 4615322"/>
                <a:gd name="connsiteY877" fmla="*/ 11872 h 1764598"/>
                <a:gd name="connsiteX878" fmla="*/ 1077150 w 4615322"/>
                <a:gd name="connsiteY878" fmla="*/ 4721 h 1764598"/>
                <a:gd name="connsiteX879" fmla="*/ 1029220 w 4615322"/>
                <a:gd name="connsiteY879" fmla="*/ 6285 h 1764598"/>
                <a:gd name="connsiteX880" fmla="*/ 992462 w 4615322"/>
                <a:gd name="connsiteY880" fmla="*/ 12654 h 1764598"/>
                <a:gd name="connsiteX881" fmla="*/ 1027544 w 4615322"/>
                <a:gd name="connsiteY881" fmla="*/ 22262 h 1764598"/>
                <a:gd name="connsiteX882" fmla="*/ 928331 w 4615322"/>
                <a:gd name="connsiteY882" fmla="*/ 75890 h 1764598"/>
                <a:gd name="connsiteX883" fmla="*/ 894813 w 4615322"/>
                <a:gd name="connsiteY883" fmla="*/ 79913 h 1764598"/>
                <a:gd name="connsiteX884" fmla="*/ 928331 w 4615322"/>
                <a:gd name="connsiteY884" fmla="*/ 75890 h 1764598"/>
                <a:gd name="connsiteX885" fmla="*/ 1031566 w 4615322"/>
                <a:gd name="connsiteY885" fmla="*/ 65500 h 1764598"/>
                <a:gd name="connsiteX886" fmla="*/ 1011567 w 4615322"/>
                <a:gd name="connsiteY886" fmla="*/ 72650 h 1764598"/>
                <a:gd name="connsiteX887" fmla="*/ 995590 w 4615322"/>
                <a:gd name="connsiteY887" fmla="*/ 88627 h 1764598"/>
                <a:gd name="connsiteX888" fmla="*/ 1054805 w 4615322"/>
                <a:gd name="connsiteY888" fmla="*/ 83823 h 1764598"/>
                <a:gd name="connsiteX889" fmla="*/ 1083519 w 4615322"/>
                <a:gd name="connsiteY889" fmla="*/ 72650 h 1764598"/>
                <a:gd name="connsiteX890" fmla="*/ 1031566 w 4615322"/>
                <a:gd name="connsiteY890" fmla="*/ 65500 h 1764598"/>
                <a:gd name="connsiteX891" fmla="*/ 1168207 w 4615322"/>
                <a:gd name="connsiteY891" fmla="*/ 50305 h 1764598"/>
                <a:gd name="connsiteX892" fmla="*/ 1156140 w 4615322"/>
                <a:gd name="connsiteY892" fmla="*/ 35893 h 1764598"/>
                <a:gd name="connsiteX893" fmla="*/ 1112120 w 4615322"/>
                <a:gd name="connsiteY893" fmla="*/ 35111 h 1764598"/>
                <a:gd name="connsiteX894" fmla="*/ 1091340 w 4615322"/>
                <a:gd name="connsiteY894" fmla="*/ 59914 h 1764598"/>
                <a:gd name="connsiteX895" fmla="*/ 1168207 w 4615322"/>
                <a:gd name="connsiteY895" fmla="*/ 50305 h 1764598"/>
                <a:gd name="connsiteX896" fmla="*/ 1041063 w 4615322"/>
                <a:gd name="connsiteY896" fmla="*/ 37457 h 1764598"/>
                <a:gd name="connsiteX897" fmla="*/ 994696 w 4615322"/>
                <a:gd name="connsiteY897" fmla="*/ 25502 h 1764598"/>
                <a:gd name="connsiteX898" fmla="*/ 975480 w 4615322"/>
                <a:gd name="connsiteY898" fmla="*/ 29524 h 1764598"/>
                <a:gd name="connsiteX899" fmla="*/ 946654 w 4615322"/>
                <a:gd name="connsiteY899" fmla="*/ 46283 h 1764598"/>
                <a:gd name="connsiteX900" fmla="*/ 1041063 w 4615322"/>
                <a:gd name="connsiteY900" fmla="*/ 37457 h 1764598"/>
                <a:gd name="connsiteX901" fmla="*/ 922074 w 4615322"/>
                <a:gd name="connsiteY901" fmla="*/ 481121 h 1764598"/>
                <a:gd name="connsiteX902" fmla="*/ 902858 w 4615322"/>
                <a:gd name="connsiteY902" fmla="*/ 494751 h 1764598"/>
                <a:gd name="connsiteX903" fmla="*/ 911572 w 4615322"/>
                <a:gd name="connsiteY903" fmla="*/ 513074 h 1764598"/>
                <a:gd name="connsiteX904" fmla="*/ 895595 w 4615322"/>
                <a:gd name="connsiteY904" fmla="*/ 529051 h 1764598"/>
                <a:gd name="connsiteX905" fmla="*/ 862078 w 4615322"/>
                <a:gd name="connsiteY905" fmla="*/ 546592 h 1764598"/>
                <a:gd name="connsiteX906" fmla="*/ 889227 w 4615322"/>
                <a:gd name="connsiteY906" fmla="*/ 562569 h 1764598"/>
                <a:gd name="connsiteX907" fmla="*/ 894031 w 4615322"/>
                <a:gd name="connsiteY907" fmla="*/ 582568 h 1764598"/>
                <a:gd name="connsiteX908" fmla="*/ 904421 w 4615322"/>
                <a:gd name="connsiteY908" fmla="*/ 573741 h 1764598"/>
                <a:gd name="connsiteX909" fmla="*/ 925985 w 4615322"/>
                <a:gd name="connsiteY909" fmla="*/ 588936 h 1764598"/>
                <a:gd name="connsiteX910" fmla="*/ 960396 w 4615322"/>
                <a:gd name="connsiteY910" fmla="*/ 608153 h 1764598"/>
                <a:gd name="connsiteX911" fmla="*/ 1030672 w 4615322"/>
                <a:gd name="connsiteY911" fmla="*/ 608153 h 1764598"/>
                <a:gd name="connsiteX912" fmla="*/ 993914 w 4615322"/>
                <a:gd name="connsiteY912" fmla="*/ 575417 h 1764598"/>
                <a:gd name="connsiteX913" fmla="*/ 984306 w 4615322"/>
                <a:gd name="connsiteY913" fmla="*/ 517096 h 1764598"/>
                <a:gd name="connsiteX914" fmla="*/ 1005869 w 4615322"/>
                <a:gd name="connsiteY914" fmla="*/ 485925 h 1764598"/>
                <a:gd name="connsiteX915" fmla="*/ 1029890 w 4615322"/>
                <a:gd name="connsiteY915" fmla="*/ 457882 h 1764598"/>
                <a:gd name="connsiteX916" fmla="*/ 1044303 w 4615322"/>
                <a:gd name="connsiteY916" fmla="*/ 439559 h 1764598"/>
                <a:gd name="connsiteX917" fmla="*/ 1061062 w 4615322"/>
                <a:gd name="connsiteY917" fmla="*/ 413191 h 1764598"/>
                <a:gd name="connsiteX918" fmla="*/ 1086647 w 4615322"/>
                <a:gd name="connsiteY918" fmla="*/ 404365 h 1764598"/>
                <a:gd name="connsiteX919" fmla="*/ 1122623 w 4615322"/>
                <a:gd name="connsiteY919" fmla="*/ 387606 h 1764598"/>
                <a:gd name="connsiteX920" fmla="*/ 1272894 w 4615322"/>
                <a:gd name="connsiteY920" fmla="*/ 330849 h 1764598"/>
                <a:gd name="connsiteX921" fmla="*/ 1342387 w 4615322"/>
                <a:gd name="connsiteY921" fmla="*/ 282919 h 1764598"/>
                <a:gd name="connsiteX922" fmla="*/ 1259263 w 4615322"/>
                <a:gd name="connsiteY922" fmla="*/ 298896 h 1764598"/>
                <a:gd name="connsiteX923" fmla="*/ 1215243 w 4615322"/>
                <a:gd name="connsiteY923" fmla="*/ 309286 h 1764598"/>
                <a:gd name="connsiteX924" fmla="*/ 1161727 w 4615322"/>
                <a:gd name="connsiteY924" fmla="*/ 314090 h 1764598"/>
                <a:gd name="connsiteX925" fmla="*/ 1121729 w 4615322"/>
                <a:gd name="connsiteY925" fmla="*/ 323699 h 1764598"/>
                <a:gd name="connsiteX926" fmla="*/ 1088099 w 4615322"/>
                <a:gd name="connsiteY926" fmla="*/ 333307 h 1764598"/>
                <a:gd name="connsiteX927" fmla="*/ 1052906 w 4615322"/>
                <a:gd name="connsiteY927" fmla="*/ 348502 h 1764598"/>
                <a:gd name="connsiteX928" fmla="*/ 1032124 w 4615322"/>
                <a:gd name="connsiteY928" fmla="*/ 361350 h 1764598"/>
                <a:gd name="connsiteX929" fmla="*/ 1008886 w 4615322"/>
                <a:gd name="connsiteY929" fmla="*/ 369283 h 1764598"/>
                <a:gd name="connsiteX930" fmla="*/ 1002517 w 4615322"/>
                <a:gd name="connsiteY930" fmla="*/ 387718 h 1764598"/>
                <a:gd name="connsiteX931" fmla="*/ 987323 w 4615322"/>
                <a:gd name="connsiteY931" fmla="*/ 405259 h 1764598"/>
                <a:gd name="connsiteX932" fmla="*/ 979390 w 4615322"/>
                <a:gd name="connsiteY932" fmla="*/ 422911 h 1764598"/>
                <a:gd name="connsiteX933" fmla="*/ 956151 w 4615322"/>
                <a:gd name="connsiteY933" fmla="*/ 434866 h 1764598"/>
                <a:gd name="connsiteX934" fmla="*/ 953023 w 4615322"/>
                <a:gd name="connsiteY934" fmla="*/ 454083 h 1764598"/>
                <a:gd name="connsiteX935" fmla="*/ 945872 w 4615322"/>
                <a:gd name="connsiteY935" fmla="*/ 469278 h 1764598"/>
                <a:gd name="connsiteX936" fmla="*/ 922074 w 4615322"/>
                <a:gd name="connsiteY936" fmla="*/ 481121 h 176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</a:cxnLst>
              <a:rect l="l" t="t" r="r" b="b"/>
              <a:pathLst>
                <a:path w="4615322" h="1764598">
                  <a:moveTo>
                    <a:pt x="69941" y="1277391"/>
                  </a:moveTo>
                  <a:cubicBezTo>
                    <a:pt x="66365" y="1279179"/>
                    <a:pt x="56757" y="1275604"/>
                    <a:pt x="53740" y="1271358"/>
                  </a:cubicBezTo>
                  <a:cubicBezTo>
                    <a:pt x="51282" y="1268007"/>
                    <a:pt x="43908" y="1269236"/>
                    <a:pt x="37316" y="1269906"/>
                  </a:cubicBezTo>
                  <a:cubicBezTo>
                    <a:pt x="38769" y="1270800"/>
                    <a:pt x="40445" y="1271917"/>
                    <a:pt x="41562" y="1274040"/>
                  </a:cubicBezTo>
                  <a:cubicBezTo>
                    <a:pt x="45137" y="1280408"/>
                    <a:pt x="27149" y="1281190"/>
                    <a:pt x="32847" y="1288788"/>
                  </a:cubicBezTo>
                  <a:cubicBezTo>
                    <a:pt x="38434" y="1296385"/>
                    <a:pt x="19999" y="1296720"/>
                    <a:pt x="19999" y="1288788"/>
                  </a:cubicBezTo>
                  <a:cubicBezTo>
                    <a:pt x="19999" y="1280855"/>
                    <a:pt x="782" y="1284765"/>
                    <a:pt x="1676" y="1290017"/>
                  </a:cubicBezTo>
                  <a:cubicBezTo>
                    <a:pt x="2011" y="1291916"/>
                    <a:pt x="1341" y="1294150"/>
                    <a:pt x="0" y="1296385"/>
                  </a:cubicBezTo>
                  <a:cubicBezTo>
                    <a:pt x="5251" y="1298284"/>
                    <a:pt x="11284" y="1300407"/>
                    <a:pt x="13631" y="1301412"/>
                  </a:cubicBezTo>
                  <a:cubicBezTo>
                    <a:pt x="17317" y="1302865"/>
                    <a:pt x="65248" y="1307781"/>
                    <a:pt x="83906" y="1304317"/>
                  </a:cubicBezTo>
                  <a:cubicBezTo>
                    <a:pt x="82901" y="1300854"/>
                    <a:pt x="84912" y="1290352"/>
                    <a:pt x="84912" y="1286330"/>
                  </a:cubicBezTo>
                  <a:cubicBezTo>
                    <a:pt x="84912" y="1281637"/>
                    <a:pt x="73516" y="1275604"/>
                    <a:pt x="69941" y="1277391"/>
                  </a:cubicBezTo>
                  <a:close/>
                  <a:moveTo>
                    <a:pt x="1226528" y="46283"/>
                  </a:moveTo>
                  <a:cubicBezTo>
                    <a:pt x="1256806" y="43155"/>
                    <a:pt x="1256135" y="26284"/>
                    <a:pt x="1240158" y="23044"/>
                  </a:cubicBezTo>
                  <a:cubicBezTo>
                    <a:pt x="1224181" y="19804"/>
                    <a:pt x="1221724" y="32653"/>
                    <a:pt x="1213791" y="31870"/>
                  </a:cubicBezTo>
                  <a:cubicBezTo>
                    <a:pt x="1205859" y="31088"/>
                    <a:pt x="1175581" y="36898"/>
                    <a:pt x="1181837" y="43825"/>
                  </a:cubicBezTo>
                  <a:cubicBezTo>
                    <a:pt x="1188988" y="51869"/>
                    <a:pt x="1211445" y="47847"/>
                    <a:pt x="1226528" y="46283"/>
                  </a:cubicBezTo>
                  <a:close/>
                  <a:moveTo>
                    <a:pt x="1380821" y="490729"/>
                  </a:moveTo>
                  <a:cubicBezTo>
                    <a:pt x="1391212" y="492293"/>
                    <a:pt x="1419255" y="486707"/>
                    <a:pt x="1422384" y="481121"/>
                  </a:cubicBezTo>
                  <a:cubicBezTo>
                    <a:pt x="1425623" y="475534"/>
                    <a:pt x="1411211" y="469166"/>
                    <a:pt x="1392776" y="469166"/>
                  </a:cubicBezTo>
                  <a:cubicBezTo>
                    <a:pt x="1374453" y="469054"/>
                    <a:pt x="1371771" y="489277"/>
                    <a:pt x="1380821" y="490729"/>
                  </a:cubicBezTo>
                  <a:close/>
                  <a:moveTo>
                    <a:pt x="1971516" y="82259"/>
                  </a:moveTo>
                  <a:cubicBezTo>
                    <a:pt x="1986711" y="88627"/>
                    <a:pt x="1981125" y="92649"/>
                    <a:pt x="1965148" y="92649"/>
                  </a:cubicBezTo>
                  <a:cubicBezTo>
                    <a:pt x="1949171" y="92649"/>
                    <a:pt x="1935429" y="98012"/>
                    <a:pt x="1945931" y="102258"/>
                  </a:cubicBezTo>
                  <a:cubicBezTo>
                    <a:pt x="1953975" y="105498"/>
                    <a:pt x="1953193" y="114213"/>
                    <a:pt x="1969952" y="118235"/>
                  </a:cubicBezTo>
                  <a:cubicBezTo>
                    <a:pt x="1986711" y="122257"/>
                    <a:pt x="2003470" y="108626"/>
                    <a:pt x="2001906" y="99018"/>
                  </a:cubicBezTo>
                  <a:cubicBezTo>
                    <a:pt x="2000342" y="89409"/>
                    <a:pt x="2060227" y="80695"/>
                    <a:pt x="2076315" y="76673"/>
                  </a:cubicBezTo>
                  <a:cubicBezTo>
                    <a:pt x="2092292" y="72650"/>
                    <a:pt x="2065925" y="55892"/>
                    <a:pt x="2083466" y="54327"/>
                  </a:cubicBezTo>
                  <a:cubicBezTo>
                    <a:pt x="2101119" y="52763"/>
                    <a:pt x="2093856" y="44719"/>
                    <a:pt x="2072293" y="41479"/>
                  </a:cubicBezTo>
                  <a:cubicBezTo>
                    <a:pt x="2050730" y="38239"/>
                    <a:pt x="2059445" y="19916"/>
                    <a:pt x="2052294" y="13547"/>
                  </a:cubicBezTo>
                  <a:cubicBezTo>
                    <a:pt x="2045032" y="7179"/>
                    <a:pt x="2041121" y="21480"/>
                    <a:pt x="2013079" y="27178"/>
                  </a:cubicBezTo>
                  <a:cubicBezTo>
                    <a:pt x="1985147" y="32764"/>
                    <a:pt x="1971516" y="40026"/>
                    <a:pt x="1982689" y="45501"/>
                  </a:cubicBezTo>
                  <a:cubicBezTo>
                    <a:pt x="1993862" y="51087"/>
                    <a:pt x="1982689" y="64718"/>
                    <a:pt x="1970734" y="63936"/>
                  </a:cubicBezTo>
                  <a:cubicBezTo>
                    <a:pt x="1958779" y="63042"/>
                    <a:pt x="1956322" y="75890"/>
                    <a:pt x="1971516" y="82259"/>
                  </a:cubicBezTo>
                  <a:close/>
                  <a:moveTo>
                    <a:pt x="2013972" y="104604"/>
                  </a:moveTo>
                  <a:cubicBezTo>
                    <a:pt x="2013972" y="113430"/>
                    <a:pt x="1988275" y="122145"/>
                    <a:pt x="1995538" y="128625"/>
                  </a:cubicBezTo>
                  <a:cubicBezTo>
                    <a:pt x="2001906" y="134211"/>
                    <a:pt x="2007604" y="132647"/>
                    <a:pt x="2015536" y="134211"/>
                  </a:cubicBezTo>
                  <a:cubicBezTo>
                    <a:pt x="2023581" y="135887"/>
                    <a:pt x="2027491" y="155775"/>
                    <a:pt x="2041904" y="152646"/>
                  </a:cubicBezTo>
                  <a:cubicBezTo>
                    <a:pt x="2056317" y="149406"/>
                    <a:pt x="2095421" y="168623"/>
                    <a:pt x="2118659" y="168623"/>
                  </a:cubicBezTo>
                  <a:cubicBezTo>
                    <a:pt x="2141898" y="168623"/>
                    <a:pt x="2144245" y="149406"/>
                    <a:pt x="2136983" y="148624"/>
                  </a:cubicBezTo>
                  <a:cubicBezTo>
                    <a:pt x="2129832" y="147842"/>
                    <a:pt x="2136200" y="136669"/>
                    <a:pt x="2148937" y="118235"/>
                  </a:cubicBezTo>
                  <a:cubicBezTo>
                    <a:pt x="2161786" y="99912"/>
                    <a:pt x="2108939" y="86281"/>
                    <a:pt x="2108939" y="100694"/>
                  </a:cubicBezTo>
                  <a:cubicBezTo>
                    <a:pt x="2108939" y="115106"/>
                    <a:pt x="2093745" y="97454"/>
                    <a:pt x="2088940" y="88739"/>
                  </a:cubicBezTo>
                  <a:cubicBezTo>
                    <a:pt x="2084248" y="79801"/>
                    <a:pt x="2013972" y="95778"/>
                    <a:pt x="2013972" y="104604"/>
                  </a:cubicBezTo>
                  <a:close/>
                  <a:moveTo>
                    <a:pt x="1614217" y="502684"/>
                  </a:moveTo>
                  <a:cubicBezTo>
                    <a:pt x="1627065" y="509052"/>
                    <a:pt x="1636674" y="506706"/>
                    <a:pt x="1634998" y="493857"/>
                  </a:cubicBezTo>
                  <a:cubicBezTo>
                    <a:pt x="1633433" y="481121"/>
                    <a:pt x="1604049" y="497544"/>
                    <a:pt x="1614217" y="502684"/>
                  </a:cubicBezTo>
                  <a:close/>
                  <a:moveTo>
                    <a:pt x="1950735" y="25502"/>
                  </a:moveTo>
                  <a:cubicBezTo>
                    <a:pt x="1953975" y="13547"/>
                    <a:pt x="1900905" y="18687"/>
                    <a:pt x="1914759" y="30306"/>
                  </a:cubicBezTo>
                  <a:cubicBezTo>
                    <a:pt x="1919564" y="34328"/>
                    <a:pt x="1947607" y="37457"/>
                    <a:pt x="1950735" y="25502"/>
                  </a:cubicBezTo>
                  <a:close/>
                  <a:moveTo>
                    <a:pt x="4303126" y="605025"/>
                  </a:moveTo>
                  <a:cubicBezTo>
                    <a:pt x="4319102" y="613069"/>
                    <a:pt x="4328711" y="595416"/>
                    <a:pt x="4341448" y="604243"/>
                  </a:cubicBezTo>
                  <a:cubicBezTo>
                    <a:pt x="4354185" y="613069"/>
                    <a:pt x="4385356" y="600220"/>
                    <a:pt x="4398205" y="597874"/>
                  </a:cubicBezTo>
                  <a:cubicBezTo>
                    <a:pt x="4410941" y="595528"/>
                    <a:pt x="4404573" y="579551"/>
                    <a:pt x="4368597" y="574747"/>
                  </a:cubicBezTo>
                  <a:cubicBezTo>
                    <a:pt x="4332733" y="569831"/>
                    <a:pt x="4285920" y="596422"/>
                    <a:pt x="4303126" y="605025"/>
                  </a:cubicBezTo>
                  <a:close/>
                  <a:moveTo>
                    <a:pt x="2137765" y="217336"/>
                  </a:moveTo>
                  <a:cubicBezTo>
                    <a:pt x="2148937" y="223704"/>
                    <a:pt x="2184913" y="209403"/>
                    <a:pt x="2208934" y="210185"/>
                  </a:cubicBezTo>
                  <a:cubicBezTo>
                    <a:pt x="2232844" y="210967"/>
                    <a:pt x="2299991" y="191750"/>
                    <a:pt x="2302449" y="179014"/>
                  </a:cubicBezTo>
                  <a:cubicBezTo>
                    <a:pt x="2304907" y="166277"/>
                    <a:pt x="2277646" y="167059"/>
                    <a:pt x="2267255" y="155775"/>
                  </a:cubicBezTo>
                  <a:cubicBezTo>
                    <a:pt x="2256864" y="144602"/>
                    <a:pt x="2233738" y="154210"/>
                    <a:pt x="2228039" y="163707"/>
                  </a:cubicBezTo>
                  <a:cubicBezTo>
                    <a:pt x="2222453" y="173316"/>
                    <a:pt x="2216085" y="164489"/>
                    <a:pt x="2231279" y="149294"/>
                  </a:cubicBezTo>
                  <a:cubicBezTo>
                    <a:pt x="2246474" y="134100"/>
                    <a:pt x="2216085" y="122145"/>
                    <a:pt x="2215303" y="131753"/>
                  </a:cubicBezTo>
                  <a:cubicBezTo>
                    <a:pt x="2214520" y="141362"/>
                    <a:pt x="2186477" y="133318"/>
                    <a:pt x="2186477" y="142144"/>
                  </a:cubicBezTo>
                  <a:cubicBezTo>
                    <a:pt x="2186477" y="150970"/>
                    <a:pt x="2176087" y="154992"/>
                    <a:pt x="2176869" y="163707"/>
                  </a:cubicBezTo>
                  <a:cubicBezTo>
                    <a:pt x="2177651" y="172533"/>
                    <a:pt x="2157652" y="158903"/>
                    <a:pt x="2156870" y="178902"/>
                  </a:cubicBezTo>
                  <a:cubicBezTo>
                    <a:pt x="2156200" y="199013"/>
                    <a:pt x="2126034" y="210632"/>
                    <a:pt x="2137765" y="217336"/>
                  </a:cubicBezTo>
                  <a:close/>
                  <a:moveTo>
                    <a:pt x="3168883" y="382020"/>
                  </a:moveTo>
                  <a:cubicBezTo>
                    <a:pt x="3180056" y="387606"/>
                    <a:pt x="3184079" y="393192"/>
                    <a:pt x="3190447" y="399672"/>
                  </a:cubicBezTo>
                  <a:cubicBezTo>
                    <a:pt x="3196815" y="406041"/>
                    <a:pt x="3220836" y="396432"/>
                    <a:pt x="3230444" y="393304"/>
                  </a:cubicBezTo>
                  <a:cubicBezTo>
                    <a:pt x="3240053" y="390176"/>
                    <a:pt x="3240835" y="407717"/>
                    <a:pt x="3256030" y="398108"/>
                  </a:cubicBezTo>
                  <a:cubicBezTo>
                    <a:pt x="3271225" y="388500"/>
                    <a:pt x="3286419" y="393304"/>
                    <a:pt x="3303960" y="393304"/>
                  </a:cubicBezTo>
                  <a:cubicBezTo>
                    <a:pt x="3321613" y="393304"/>
                    <a:pt x="3300721" y="371741"/>
                    <a:pt x="3301614" y="362132"/>
                  </a:cubicBezTo>
                  <a:cubicBezTo>
                    <a:pt x="3302396" y="352524"/>
                    <a:pt x="3322395" y="359004"/>
                    <a:pt x="3316027" y="366937"/>
                  </a:cubicBezTo>
                  <a:cubicBezTo>
                    <a:pt x="3309658" y="374869"/>
                    <a:pt x="3325635" y="393304"/>
                    <a:pt x="3351220" y="391740"/>
                  </a:cubicBezTo>
                  <a:cubicBezTo>
                    <a:pt x="3376806" y="390176"/>
                    <a:pt x="3357589" y="374087"/>
                    <a:pt x="3370437" y="368501"/>
                  </a:cubicBezTo>
                  <a:cubicBezTo>
                    <a:pt x="3383285" y="362914"/>
                    <a:pt x="3381610" y="356546"/>
                    <a:pt x="3363175" y="345262"/>
                  </a:cubicBezTo>
                  <a:cubicBezTo>
                    <a:pt x="3344852" y="334089"/>
                    <a:pt x="3320831" y="341240"/>
                    <a:pt x="3304854" y="334089"/>
                  </a:cubicBezTo>
                  <a:cubicBezTo>
                    <a:pt x="3287760" y="326380"/>
                    <a:pt x="3267314" y="326045"/>
                    <a:pt x="3266421" y="343698"/>
                  </a:cubicBezTo>
                  <a:cubicBezTo>
                    <a:pt x="3265638" y="361350"/>
                    <a:pt x="3232121" y="324481"/>
                    <a:pt x="3214468" y="318894"/>
                  </a:cubicBezTo>
                  <a:cubicBezTo>
                    <a:pt x="3196927" y="313196"/>
                    <a:pt x="3142516" y="368724"/>
                    <a:pt x="3168883" y="382020"/>
                  </a:cubicBezTo>
                  <a:close/>
                  <a:moveTo>
                    <a:pt x="3336026" y="484361"/>
                  </a:moveTo>
                  <a:cubicBezTo>
                    <a:pt x="3350438" y="481121"/>
                    <a:pt x="3325635" y="454753"/>
                    <a:pt x="3300832" y="450731"/>
                  </a:cubicBezTo>
                  <a:cubicBezTo>
                    <a:pt x="3276029" y="446709"/>
                    <a:pt x="3253013" y="467155"/>
                    <a:pt x="3256030" y="471512"/>
                  </a:cubicBezTo>
                  <a:cubicBezTo>
                    <a:pt x="3263292" y="481903"/>
                    <a:pt x="3321613" y="487489"/>
                    <a:pt x="3336026" y="484361"/>
                  </a:cubicBezTo>
                  <a:close/>
                  <a:moveTo>
                    <a:pt x="3272007" y="431514"/>
                  </a:moveTo>
                  <a:cubicBezTo>
                    <a:pt x="3272007" y="419560"/>
                    <a:pt x="3228433" y="435872"/>
                    <a:pt x="3246421" y="441905"/>
                  </a:cubicBezTo>
                  <a:cubicBezTo>
                    <a:pt x="3256030" y="445145"/>
                    <a:pt x="3272007" y="443581"/>
                    <a:pt x="3272007" y="431514"/>
                  </a:cubicBezTo>
                  <a:close/>
                  <a:moveTo>
                    <a:pt x="3411106" y="381126"/>
                  </a:moveTo>
                  <a:cubicBezTo>
                    <a:pt x="3430322" y="382802"/>
                    <a:pt x="3439819" y="401125"/>
                    <a:pt x="3476689" y="403583"/>
                  </a:cubicBezTo>
                  <a:cubicBezTo>
                    <a:pt x="3513447" y="405929"/>
                    <a:pt x="3540596" y="398779"/>
                    <a:pt x="3541490" y="390734"/>
                  </a:cubicBezTo>
                  <a:cubicBezTo>
                    <a:pt x="3542272" y="382802"/>
                    <a:pt x="3507972" y="370735"/>
                    <a:pt x="3497470" y="377215"/>
                  </a:cubicBezTo>
                  <a:cubicBezTo>
                    <a:pt x="3487079" y="383584"/>
                    <a:pt x="3479147" y="366825"/>
                    <a:pt x="3466298" y="370847"/>
                  </a:cubicBezTo>
                  <a:cubicBezTo>
                    <a:pt x="3453450" y="374869"/>
                    <a:pt x="3435909" y="373975"/>
                    <a:pt x="3429540" y="362803"/>
                  </a:cubicBezTo>
                  <a:cubicBezTo>
                    <a:pt x="3423060" y="351630"/>
                    <a:pt x="3401497" y="380455"/>
                    <a:pt x="3411106" y="381126"/>
                  </a:cubicBezTo>
                  <a:close/>
                  <a:moveTo>
                    <a:pt x="740520" y="56674"/>
                  </a:moveTo>
                  <a:cubicBezTo>
                    <a:pt x="758955" y="39915"/>
                    <a:pt x="782864" y="55892"/>
                    <a:pt x="786104" y="47847"/>
                  </a:cubicBezTo>
                  <a:cubicBezTo>
                    <a:pt x="789344" y="39915"/>
                    <a:pt x="751692" y="37457"/>
                    <a:pt x="738173" y="44719"/>
                  </a:cubicBezTo>
                  <a:cubicBezTo>
                    <a:pt x="724543" y="51981"/>
                    <a:pt x="692701" y="46171"/>
                    <a:pt x="696611" y="55109"/>
                  </a:cubicBezTo>
                  <a:cubicBezTo>
                    <a:pt x="698958" y="60696"/>
                    <a:pt x="722196" y="73433"/>
                    <a:pt x="740520" y="56674"/>
                  </a:cubicBezTo>
                  <a:close/>
                  <a:moveTo>
                    <a:pt x="3329545" y="1407552"/>
                  </a:moveTo>
                  <a:cubicBezTo>
                    <a:pt x="3320719" y="1384425"/>
                    <a:pt x="3342282" y="1361968"/>
                    <a:pt x="3326306" y="1350013"/>
                  </a:cubicBezTo>
                  <a:cubicBezTo>
                    <a:pt x="3310329" y="1338059"/>
                    <a:pt x="3316697" y="1313256"/>
                    <a:pt x="3308764" y="1318060"/>
                  </a:cubicBezTo>
                  <a:cubicBezTo>
                    <a:pt x="3300721" y="1322864"/>
                    <a:pt x="3308764" y="1344539"/>
                    <a:pt x="3296028" y="1346103"/>
                  </a:cubicBezTo>
                  <a:cubicBezTo>
                    <a:pt x="3283179" y="1347667"/>
                    <a:pt x="3295245" y="1359622"/>
                    <a:pt x="3290441" y="1375710"/>
                  </a:cubicBezTo>
                  <a:cubicBezTo>
                    <a:pt x="3285637" y="1391687"/>
                    <a:pt x="3292900" y="1414814"/>
                    <a:pt x="3299268" y="1429227"/>
                  </a:cubicBezTo>
                  <a:cubicBezTo>
                    <a:pt x="3305636" y="1443640"/>
                    <a:pt x="3290441" y="1520395"/>
                    <a:pt x="3296810" y="1533132"/>
                  </a:cubicBezTo>
                  <a:cubicBezTo>
                    <a:pt x="3303178" y="1545869"/>
                    <a:pt x="3286419" y="1602514"/>
                    <a:pt x="3292006" y="1608994"/>
                  </a:cubicBezTo>
                  <a:cubicBezTo>
                    <a:pt x="3301614" y="1620167"/>
                    <a:pt x="3295245" y="1593799"/>
                    <a:pt x="3309547" y="1591453"/>
                  </a:cubicBezTo>
                  <a:cubicBezTo>
                    <a:pt x="3323959" y="1588995"/>
                    <a:pt x="3323959" y="1607430"/>
                    <a:pt x="3332786" y="1611452"/>
                  </a:cubicBezTo>
                  <a:cubicBezTo>
                    <a:pt x="3341612" y="1615474"/>
                    <a:pt x="3336026" y="1585867"/>
                    <a:pt x="3327982" y="1587431"/>
                  </a:cubicBezTo>
                  <a:cubicBezTo>
                    <a:pt x="3320049" y="1588995"/>
                    <a:pt x="3313569" y="1568214"/>
                    <a:pt x="3309547" y="1555477"/>
                  </a:cubicBezTo>
                  <a:cubicBezTo>
                    <a:pt x="3305525" y="1542629"/>
                    <a:pt x="3317591" y="1527546"/>
                    <a:pt x="3317591" y="1511457"/>
                  </a:cubicBezTo>
                  <a:cubicBezTo>
                    <a:pt x="3317591" y="1495481"/>
                    <a:pt x="3337590" y="1496263"/>
                    <a:pt x="3349545" y="1508217"/>
                  </a:cubicBezTo>
                  <a:cubicBezTo>
                    <a:pt x="3361499" y="1520172"/>
                    <a:pt x="3363063" y="1512239"/>
                    <a:pt x="3358371" y="1503413"/>
                  </a:cubicBezTo>
                  <a:cubicBezTo>
                    <a:pt x="3353567" y="1494587"/>
                    <a:pt x="3338372" y="1430679"/>
                    <a:pt x="3329545" y="1407552"/>
                  </a:cubicBezTo>
                  <a:close/>
                  <a:moveTo>
                    <a:pt x="815711" y="49523"/>
                  </a:moveTo>
                  <a:cubicBezTo>
                    <a:pt x="826884" y="57456"/>
                    <a:pt x="784540" y="55109"/>
                    <a:pt x="778953" y="63042"/>
                  </a:cubicBezTo>
                  <a:cubicBezTo>
                    <a:pt x="773367" y="71086"/>
                    <a:pt x="748787" y="68181"/>
                    <a:pt x="753368" y="77455"/>
                  </a:cubicBezTo>
                  <a:cubicBezTo>
                    <a:pt x="758173" y="87063"/>
                    <a:pt x="798170" y="87845"/>
                    <a:pt x="798170" y="79801"/>
                  </a:cubicBezTo>
                  <a:cubicBezTo>
                    <a:pt x="798170" y="71757"/>
                    <a:pt x="818952" y="79019"/>
                    <a:pt x="819734" y="71757"/>
                  </a:cubicBezTo>
                  <a:cubicBezTo>
                    <a:pt x="820515" y="64606"/>
                    <a:pt x="829342" y="56562"/>
                    <a:pt x="851687" y="54998"/>
                  </a:cubicBezTo>
                  <a:cubicBezTo>
                    <a:pt x="874032" y="53434"/>
                    <a:pt x="874032" y="45389"/>
                    <a:pt x="853251" y="35781"/>
                  </a:cubicBezTo>
                  <a:cubicBezTo>
                    <a:pt x="832470" y="26284"/>
                    <a:pt x="804538" y="41479"/>
                    <a:pt x="815711" y="49523"/>
                  </a:cubicBezTo>
                  <a:close/>
                  <a:moveTo>
                    <a:pt x="781300" y="695299"/>
                  </a:moveTo>
                  <a:cubicBezTo>
                    <a:pt x="802863" y="715298"/>
                    <a:pt x="821297" y="686473"/>
                    <a:pt x="831688" y="684909"/>
                  </a:cubicBezTo>
                  <a:cubicBezTo>
                    <a:pt x="842079" y="683345"/>
                    <a:pt x="825320" y="672060"/>
                    <a:pt x="807779" y="667368"/>
                  </a:cubicBezTo>
                  <a:cubicBezTo>
                    <a:pt x="790126" y="662564"/>
                    <a:pt x="765100" y="680216"/>
                    <a:pt x="781300" y="695299"/>
                  </a:cubicBezTo>
                  <a:close/>
                  <a:moveTo>
                    <a:pt x="4610484" y="831605"/>
                  </a:moveTo>
                  <a:cubicBezTo>
                    <a:pt x="4602551" y="828812"/>
                    <a:pt x="4576966" y="812388"/>
                    <a:pt x="4570486" y="803226"/>
                  </a:cubicBezTo>
                  <a:cubicBezTo>
                    <a:pt x="4564117" y="794065"/>
                    <a:pt x="4533281" y="789596"/>
                    <a:pt x="4533281" y="794400"/>
                  </a:cubicBezTo>
                  <a:cubicBezTo>
                    <a:pt x="4533281" y="799204"/>
                    <a:pt x="4523338" y="793171"/>
                    <a:pt x="4520879" y="788032"/>
                  </a:cubicBezTo>
                  <a:cubicBezTo>
                    <a:pt x="4518422" y="782892"/>
                    <a:pt x="4486133" y="781999"/>
                    <a:pt x="4485686" y="787585"/>
                  </a:cubicBezTo>
                  <a:cubicBezTo>
                    <a:pt x="4485239" y="793171"/>
                    <a:pt x="4493283" y="793618"/>
                    <a:pt x="4498088" y="799986"/>
                  </a:cubicBezTo>
                  <a:cubicBezTo>
                    <a:pt x="4502892" y="806355"/>
                    <a:pt x="4491719" y="809930"/>
                    <a:pt x="4494066" y="817081"/>
                  </a:cubicBezTo>
                  <a:cubicBezTo>
                    <a:pt x="4496523" y="824343"/>
                    <a:pt x="4482111" y="813505"/>
                    <a:pt x="4476859" y="809483"/>
                  </a:cubicBezTo>
                  <a:cubicBezTo>
                    <a:pt x="4471720" y="805461"/>
                    <a:pt x="4474066" y="789931"/>
                    <a:pt x="4475631" y="781887"/>
                  </a:cubicBezTo>
                  <a:cubicBezTo>
                    <a:pt x="4477307" y="773954"/>
                    <a:pt x="4466469" y="775518"/>
                    <a:pt x="4465240" y="767474"/>
                  </a:cubicBezTo>
                  <a:cubicBezTo>
                    <a:pt x="4464011" y="759430"/>
                    <a:pt x="4428035" y="743118"/>
                    <a:pt x="4412952" y="736638"/>
                  </a:cubicBezTo>
                  <a:cubicBezTo>
                    <a:pt x="4397758" y="730269"/>
                    <a:pt x="4378094" y="724683"/>
                    <a:pt x="4372954" y="716639"/>
                  </a:cubicBezTo>
                  <a:cubicBezTo>
                    <a:pt x="4367704" y="708706"/>
                    <a:pt x="4340554" y="707813"/>
                    <a:pt x="4330275" y="697087"/>
                  </a:cubicBezTo>
                  <a:cubicBezTo>
                    <a:pt x="4319885" y="686249"/>
                    <a:pt x="4274300" y="667144"/>
                    <a:pt x="4254748" y="665915"/>
                  </a:cubicBezTo>
                  <a:cubicBezTo>
                    <a:pt x="4235196" y="664686"/>
                    <a:pt x="4239554" y="653961"/>
                    <a:pt x="4229945" y="655525"/>
                  </a:cubicBezTo>
                  <a:cubicBezTo>
                    <a:pt x="4220337" y="657089"/>
                    <a:pt x="4179222" y="655078"/>
                    <a:pt x="4166373" y="653179"/>
                  </a:cubicBezTo>
                  <a:cubicBezTo>
                    <a:pt x="4153524" y="651168"/>
                    <a:pt x="4150843" y="660776"/>
                    <a:pt x="4141570" y="657201"/>
                  </a:cubicBezTo>
                  <a:cubicBezTo>
                    <a:pt x="4132409" y="653625"/>
                    <a:pt x="4084813" y="636420"/>
                    <a:pt x="4079227" y="642788"/>
                  </a:cubicBezTo>
                  <a:cubicBezTo>
                    <a:pt x="4073641" y="649156"/>
                    <a:pt x="4076098" y="658430"/>
                    <a:pt x="4070400" y="659994"/>
                  </a:cubicBezTo>
                  <a:cubicBezTo>
                    <a:pt x="4064814" y="661558"/>
                    <a:pt x="4070400" y="669602"/>
                    <a:pt x="4083584" y="681557"/>
                  </a:cubicBezTo>
                  <a:cubicBezTo>
                    <a:pt x="4096768" y="693512"/>
                    <a:pt x="4088723" y="702785"/>
                    <a:pt x="4076769" y="707924"/>
                  </a:cubicBezTo>
                  <a:cubicBezTo>
                    <a:pt x="4064814" y="713064"/>
                    <a:pt x="4045597" y="703120"/>
                    <a:pt x="4039564" y="693958"/>
                  </a:cubicBezTo>
                  <a:cubicBezTo>
                    <a:pt x="4033531" y="684797"/>
                    <a:pt x="4017219" y="688707"/>
                    <a:pt x="4013197" y="676753"/>
                  </a:cubicBezTo>
                  <a:cubicBezTo>
                    <a:pt x="4009175" y="664798"/>
                    <a:pt x="4018001" y="662787"/>
                    <a:pt x="4026045" y="669491"/>
                  </a:cubicBezTo>
                  <a:cubicBezTo>
                    <a:pt x="4033978" y="676306"/>
                    <a:pt x="4044815" y="670720"/>
                    <a:pt x="4046044" y="661893"/>
                  </a:cubicBezTo>
                  <a:cubicBezTo>
                    <a:pt x="4047273" y="653067"/>
                    <a:pt x="4024481" y="647145"/>
                    <a:pt x="4012080" y="647927"/>
                  </a:cubicBezTo>
                  <a:cubicBezTo>
                    <a:pt x="3999678" y="648710"/>
                    <a:pt x="3992862" y="665915"/>
                    <a:pt x="3980126" y="673066"/>
                  </a:cubicBezTo>
                  <a:cubicBezTo>
                    <a:pt x="3967277" y="680328"/>
                    <a:pt x="3917783" y="670273"/>
                    <a:pt x="3912531" y="665468"/>
                  </a:cubicBezTo>
                  <a:cubicBezTo>
                    <a:pt x="3907392" y="660664"/>
                    <a:pt x="3838234" y="665468"/>
                    <a:pt x="3830972" y="670273"/>
                  </a:cubicBezTo>
                  <a:cubicBezTo>
                    <a:pt x="3823710" y="675077"/>
                    <a:pt x="3828961" y="693847"/>
                    <a:pt x="3825385" y="695411"/>
                  </a:cubicBezTo>
                  <a:cubicBezTo>
                    <a:pt x="3821810" y="696975"/>
                    <a:pt x="3818235" y="673848"/>
                    <a:pt x="3818235" y="669379"/>
                  </a:cubicBezTo>
                  <a:cubicBezTo>
                    <a:pt x="3818235" y="665021"/>
                    <a:pt x="3809855" y="661781"/>
                    <a:pt x="3797454" y="661781"/>
                  </a:cubicBezTo>
                  <a:cubicBezTo>
                    <a:pt x="3785052" y="661781"/>
                    <a:pt x="3777902" y="661335"/>
                    <a:pt x="3783041" y="656195"/>
                  </a:cubicBezTo>
                  <a:cubicBezTo>
                    <a:pt x="3788292" y="651056"/>
                    <a:pt x="3778237" y="645805"/>
                    <a:pt x="3787845" y="638989"/>
                  </a:cubicBezTo>
                  <a:cubicBezTo>
                    <a:pt x="3797454" y="632174"/>
                    <a:pt x="3770304" y="610946"/>
                    <a:pt x="3743937" y="600556"/>
                  </a:cubicBezTo>
                  <a:cubicBezTo>
                    <a:pt x="3717570" y="590165"/>
                    <a:pt x="3657573" y="596087"/>
                    <a:pt x="3641596" y="601002"/>
                  </a:cubicBezTo>
                  <a:cubicBezTo>
                    <a:pt x="3625619" y="605807"/>
                    <a:pt x="3593666" y="604243"/>
                    <a:pt x="3578471" y="604578"/>
                  </a:cubicBezTo>
                  <a:cubicBezTo>
                    <a:pt x="3563277" y="605025"/>
                    <a:pt x="3575678" y="598545"/>
                    <a:pt x="3571209" y="591394"/>
                  </a:cubicBezTo>
                  <a:cubicBezTo>
                    <a:pt x="3566851" y="584132"/>
                    <a:pt x="3540820" y="575417"/>
                    <a:pt x="3537244" y="581450"/>
                  </a:cubicBezTo>
                  <a:cubicBezTo>
                    <a:pt x="3533669" y="587484"/>
                    <a:pt x="3526854" y="581450"/>
                    <a:pt x="3526854" y="577093"/>
                  </a:cubicBezTo>
                  <a:cubicBezTo>
                    <a:pt x="3526854" y="572736"/>
                    <a:pt x="3502498" y="563909"/>
                    <a:pt x="3492889" y="565921"/>
                  </a:cubicBezTo>
                  <a:cubicBezTo>
                    <a:pt x="3483280" y="567932"/>
                    <a:pt x="3478923" y="557094"/>
                    <a:pt x="3490095" y="557094"/>
                  </a:cubicBezTo>
                  <a:cubicBezTo>
                    <a:pt x="3501268" y="557094"/>
                    <a:pt x="3520485" y="559440"/>
                    <a:pt x="3512106" y="546704"/>
                  </a:cubicBezTo>
                  <a:cubicBezTo>
                    <a:pt x="3503726" y="533967"/>
                    <a:pt x="3431775" y="529945"/>
                    <a:pt x="3425072" y="532291"/>
                  </a:cubicBezTo>
                  <a:cubicBezTo>
                    <a:pt x="3418256" y="534637"/>
                    <a:pt x="3424624" y="543799"/>
                    <a:pt x="3409094" y="558658"/>
                  </a:cubicBezTo>
                  <a:cubicBezTo>
                    <a:pt x="3393453" y="573406"/>
                    <a:pt x="3378370" y="563463"/>
                    <a:pt x="3380269" y="556200"/>
                  </a:cubicBezTo>
                  <a:cubicBezTo>
                    <a:pt x="3382280" y="549050"/>
                    <a:pt x="3401497" y="550167"/>
                    <a:pt x="3401497" y="543017"/>
                  </a:cubicBezTo>
                  <a:cubicBezTo>
                    <a:pt x="3401497" y="535866"/>
                    <a:pt x="3375130" y="539888"/>
                    <a:pt x="3371108" y="533855"/>
                  </a:cubicBezTo>
                  <a:cubicBezTo>
                    <a:pt x="3367086" y="527822"/>
                    <a:pt x="3376694" y="523912"/>
                    <a:pt x="3386302" y="526705"/>
                  </a:cubicBezTo>
                  <a:cubicBezTo>
                    <a:pt x="3395911" y="529498"/>
                    <a:pt x="3412669" y="531062"/>
                    <a:pt x="3413452" y="526705"/>
                  </a:cubicBezTo>
                  <a:cubicBezTo>
                    <a:pt x="3414346" y="522347"/>
                    <a:pt x="3403508" y="521454"/>
                    <a:pt x="3387531" y="518660"/>
                  </a:cubicBezTo>
                  <a:cubicBezTo>
                    <a:pt x="3371554" y="515867"/>
                    <a:pt x="3332786" y="506706"/>
                    <a:pt x="3312340" y="508717"/>
                  </a:cubicBezTo>
                  <a:cubicBezTo>
                    <a:pt x="3292006" y="510728"/>
                    <a:pt x="3282732" y="501119"/>
                    <a:pt x="3271671" y="500337"/>
                  </a:cubicBezTo>
                  <a:cubicBezTo>
                    <a:pt x="3260499" y="499555"/>
                    <a:pt x="3260499" y="506371"/>
                    <a:pt x="3265638" y="512739"/>
                  </a:cubicBezTo>
                  <a:cubicBezTo>
                    <a:pt x="3270777" y="519107"/>
                    <a:pt x="3254801" y="523130"/>
                    <a:pt x="3241617" y="521118"/>
                  </a:cubicBezTo>
                  <a:cubicBezTo>
                    <a:pt x="3228433" y="519107"/>
                    <a:pt x="3209217" y="528381"/>
                    <a:pt x="3216814" y="537877"/>
                  </a:cubicBezTo>
                  <a:cubicBezTo>
                    <a:pt x="3224411" y="547486"/>
                    <a:pt x="3232009" y="535084"/>
                    <a:pt x="3238377" y="538324"/>
                  </a:cubicBezTo>
                  <a:cubicBezTo>
                    <a:pt x="3244746" y="541564"/>
                    <a:pt x="3221618" y="548268"/>
                    <a:pt x="3231227" y="552737"/>
                  </a:cubicBezTo>
                  <a:cubicBezTo>
                    <a:pt x="3240835" y="557094"/>
                    <a:pt x="3239159" y="566256"/>
                    <a:pt x="3239606" y="571060"/>
                  </a:cubicBezTo>
                  <a:cubicBezTo>
                    <a:pt x="3239942" y="575864"/>
                    <a:pt x="3223629" y="578210"/>
                    <a:pt x="3217596" y="571060"/>
                  </a:cubicBezTo>
                  <a:cubicBezTo>
                    <a:pt x="3211563" y="563909"/>
                    <a:pt x="3203183" y="570278"/>
                    <a:pt x="3192011" y="569496"/>
                  </a:cubicBezTo>
                  <a:cubicBezTo>
                    <a:pt x="3180838" y="568714"/>
                    <a:pt x="3172459" y="573853"/>
                    <a:pt x="3184413" y="575529"/>
                  </a:cubicBezTo>
                  <a:cubicBezTo>
                    <a:pt x="3196368" y="577093"/>
                    <a:pt x="3200390" y="584691"/>
                    <a:pt x="3184413" y="586366"/>
                  </a:cubicBezTo>
                  <a:cubicBezTo>
                    <a:pt x="3168437" y="587931"/>
                    <a:pt x="3172347" y="571507"/>
                    <a:pt x="3162850" y="573518"/>
                  </a:cubicBezTo>
                  <a:cubicBezTo>
                    <a:pt x="3153242" y="575529"/>
                    <a:pt x="3132461" y="565921"/>
                    <a:pt x="3121289" y="566367"/>
                  </a:cubicBezTo>
                  <a:cubicBezTo>
                    <a:pt x="3110116" y="566814"/>
                    <a:pt x="3104976" y="575529"/>
                    <a:pt x="3090117" y="576758"/>
                  </a:cubicBezTo>
                  <a:cubicBezTo>
                    <a:pt x="3075369" y="577987"/>
                    <a:pt x="3055370" y="569161"/>
                    <a:pt x="3049337" y="561228"/>
                  </a:cubicBezTo>
                  <a:cubicBezTo>
                    <a:pt x="3043303" y="553184"/>
                    <a:pt x="3041404" y="550838"/>
                    <a:pt x="3034142" y="559999"/>
                  </a:cubicBezTo>
                  <a:cubicBezTo>
                    <a:pt x="3026880" y="569161"/>
                    <a:pt x="3026545" y="586813"/>
                    <a:pt x="3019394" y="587931"/>
                  </a:cubicBezTo>
                  <a:cubicBezTo>
                    <a:pt x="3012132" y="589160"/>
                    <a:pt x="3009451" y="604689"/>
                    <a:pt x="3002188" y="608712"/>
                  </a:cubicBezTo>
                  <a:cubicBezTo>
                    <a:pt x="2994927" y="612734"/>
                    <a:pt x="2994591" y="602678"/>
                    <a:pt x="2985429" y="603572"/>
                  </a:cubicBezTo>
                  <a:cubicBezTo>
                    <a:pt x="2976268" y="604354"/>
                    <a:pt x="2946661" y="575529"/>
                    <a:pt x="2944985" y="567150"/>
                  </a:cubicBezTo>
                  <a:cubicBezTo>
                    <a:pt x="2943420" y="558770"/>
                    <a:pt x="2924986" y="542793"/>
                    <a:pt x="2920293" y="539553"/>
                  </a:cubicBezTo>
                  <a:cubicBezTo>
                    <a:pt x="2915489" y="536313"/>
                    <a:pt x="2925098" y="534749"/>
                    <a:pt x="2931019" y="540000"/>
                  </a:cubicBezTo>
                  <a:cubicBezTo>
                    <a:pt x="2937052" y="545140"/>
                    <a:pt x="2944650" y="545140"/>
                    <a:pt x="2950571" y="542011"/>
                  </a:cubicBezTo>
                  <a:cubicBezTo>
                    <a:pt x="2956604" y="538771"/>
                    <a:pt x="2955823" y="524023"/>
                    <a:pt x="2945431" y="523576"/>
                  </a:cubicBezTo>
                  <a:cubicBezTo>
                    <a:pt x="2935041" y="523130"/>
                    <a:pt x="2939064" y="514415"/>
                    <a:pt x="2944203" y="512739"/>
                  </a:cubicBezTo>
                  <a:cubicBezTo>
                    <a:pt x="2949454" y="511175"/>
                    <a:pt x="2932248" y="495533"/>
                    <a:pt x="2938616" y="493969"/>
                  </a:cubicBezTo>
                  <a:cubicBezTo>
                    <a:pt x="2944985" y="492405"/>
                    <a:pt x="2942192" y="485590"/>
                    <a:pt x="2933477" y="484361"/>
                  </a:cubicBezTo>
                  <a:cubicBezTo>
                    <a:pt x="2924651" y="483132"/>
                    <a:pt x="2915489" y="475981"/>
                    <a:pt x="2915042" y="471512"/>
                  </a:cubicBezTo>
                  <a:cubicBezTo>
                    <a:pt x="2914596" y="467155"/>
                    <a:pt x="2877503" y="465479"/>
                    <a:pt x="2879066" y="471959"/>
                  </a:cubicBezTo>
                  <a:cubicBezTo>
                    <a:pt x="2880630" y="478327"/>
                    <a:pt x="2867112" y="476428"/>
                    <a:pt x="2869123" y="471177"/>
                  </a:cubicBezTo>
                  <a:cubicBezTo>
                    <a:pt x="2871134" y="466038"/>
                    <a:pt x="2855939" y="467602"/>
                    <a:pt x="2838287" y="462797"/>
                  </a:cubicBezTo>
                  <a:cubicBezTo>
                    <a:pt x="2820746" y="457993"/>
                    <a:pt x="2820299" y="445592"/>
                    <a:pt x="2814377" y="444810"/>
                  </a:cubicBezTo>
                  <a:cubicBezTo>
                    <a:pt x="2808344" y="443916"/>
                    <a:pt x="2810355" y="462015"/>
                    <a:pt x="2801640" y="457993"/>
                  </a:cubicBezTo>
                  <a:cubicBezTo>
                    <a:pt x="2792814" y="453971"/>
                    <a:pt x="2783206" y="461568"/>
                    <a:pt x="2788010" y="471959"/>
                  </a:cubicBezTo>
                  <a:cubicBezTo>
                    <a:pt x="2792814" y="482350"/>
                    <a:pt x="2788457" y="483914"/>
                    <a:pt x="2787563" y="492293"/>
                  </a:cubicBezTo>
                  <a:cubicBezTo>
                    <a:pt x="2786781" y="500673"/>
                    <a:pt x="2781976" y="497097"/>
                    <a:pt x="2771586" y="493522"/>
                  </a:cubicBezTo>
                  <a:cubicBezTo>
                    <a:pt x="2761195" y="489947"/>
                    <a:pt x="2761195" y="502348"/>
                    <a:pt x="2738850" y="496650"/>
                  </a:cubicBezTo>
                  <a:cubicBezTo>
                    <a:pt x="2716505" y="491064"/>
                    <a:pt x="2706450" y="497097"/>
                    <a:pt x="2702539" y="489835"/>
                  </a:cubicBezTo>
                  <a:cubicBezTo>
                    <a:pt x="2698517" y="482685"/>
                    <a:pt x="2691702" y="481903"/>
                    <a:pt x="2690920" y="487824"/>
                  </a:cubicBezTo>
                  <a:cubicBezTo>
                    <a:pt x="2690138" y="493857"/>
                    <a:pt x="2655726" y="491399"/>
                    <a:pt x="2652933" y="482573"/>
                  </a:cubicBezTo>
                  <a:cubicBezTo>
                    <a:pt x="2650140" y="473747"/>
                    <a:pt x="2658967" y="472182"/>
                    <a:pt x="2664106" y="469836"/>
                  </a:cubicBezTo>
                  <a:cubicBezTo>
                    <a:pt x="2669245" y="467378"/>
                    <a:pt x="2658519" y="463803"/>
                    <a:pt x="2639749" y="465032"/>
                  </a:cubicBezTo>
                  <a:cubicBezTo>
                    <a:pt x="2620979" y="466149"/>
                    <a:pt x="2608913" y="455424"/>
                    <a:pt x="2589808" y="457435"/>
                  </a:cubicBezTo>
                  <a:cubicBezTo>
                    <a:pt x="2570591" y="459446"/>
                    <a:pt x="2527912" y="463468"/>
                    <a:pt x="2521879" y="466261"/>
                  </a:cubicBezTo>
                  <a:cubicBezTo>
                    <a:pt x="2515846" y="469054"/>
                    <a:pt x="2527465" y="479892"/>
                    <a:pt x="2518303" y="480674"/>
                  </a:cubicBezTo>
                  <a:cubicBezTo>
                    <a:pt x="2509142" y="481456"/>
                    <a:pt x="2515510" y="463133"/>
                    <a:pt x="2513834" y="454306"/>
                  </a:cubicBezTo>
                  <a:cubicBezTo>
                    <a:pt x="2512270" y="445480"/>
                    <a:pt x="2498305" y="444251"/>
                    <a:pt x="2500316" y="451066"/>
                  </a:cubicBezTo>
                  <a:cubicBezTo>
                    <a:pt x="2502327" y="457882"/>
                    <a:pt x="2478305" y="460228"/>
                    <a:pt x="2472272" y="455088"/>
                  </a:cubicBezTo>
                  <a:cubicBezTo>
                    <a:pt x="2466239" y="449949"/>
                    <a:pt x="2456742" y="443134"/>
                    <a:pt x="2441101" y="439112"/>
                  </a:cubicBezTo>
                  <a:cubicBezTo>
                    <a:pt x="2425571" y="435089"/>
                    <a:pt x="2406354" y="451848"/>
                    <a:pt x="2410711" y="456764"/>
                  </a:cubicBezTo>
                  <a:cubicBezTo>
                    <a:pt x="2415069" y="461568"/>
                    <a:pt x="2426688" y="457882"/>
                    <a:pt x="2427023" y="461122"/>
                  </a:cubicBezTo>
                  <a:cubicBezTo>
                    <a:pt x="2427917" y="467713"/>
                    <a:pt x="2393840" y="465144"/>
                    <a:pt x="2393840" y="470730"/>
                  </a:cubicBezTo>
                  <a:cubicBezTo>
                    <a:pt x="2393840" y="476316"/>
                    <a:pt x="2362222" y="483914"/>
                    <a:pt x="2352725" y="485143"/>
                  </a:cubicBezTo>
                  <a:cubicBezTo>
                    <a:pt x="2326470" y="488383"/>
                    <a:pt x="2320772" y="488271"/>
                    <a:pt x="2308370" y="498773"/>
                  </a:cubicBezTo>
                  <a:cubicBezTo>
                    <a:pt x="2295968" y="509164"/>
                    <a:pt x="2305577" y="489500"/>
                    <a:pt x="2315186" y="480003"/>
                  </a:cubicBezTo>
                  <a:cubicBezTo>
                    <a:pt x="2324794" y="470395"/>
                    <a:pt x="2334738" y="474417"/>
                    <a:pt x="2340324" y="466820"/>
                  </a:cubicBezTo>
                  <a:cubicBezTo>
                    <a:pt x="2345910" y="459222"/>
                    <a:pt x="2354736" y="460004"/>
                    <a:pt x="2369932" y="457546"/>
                  </a:cubicBezTo>
                  <a:cubicBezTo>
                    <a:pt x="2385126" y="455088"/>
                    <a:pt x="2384344" y="446374"/>
                    <a:pt x="2391495" y="443134"/>
                  </a:cubicBezTo>
                  <a:cubicBezTo>
                    <a:pt x="2398645" y="439894"/>
                    <a:pt x="2416297" y="433190"/>
                    <a:pt x="2419426" y="425928"/>
                  </a:cubicBezTo>
                  <a:cubicBezTo>
                    <a:pt x="2422666" y="418777"/>
                    <a:pt x="2458530" y="406711"/>
                    <a:pt x="2465792" y="407158"/>
                  </a:cubicBezTo>
                  <a:cubicBezTo>
                    <a:pt x="2472943" y="407605"/>
                    <a:pt x="2474619" y="392745"/>
                    <a:pt x="2478529" y="392745"/>
                  </a:cubicBezTo>
                  <a:cubicBezTo>
                    <a:pt x="2482551" y="392745"/>
                    <a:pt x="2503332" y="383584"/>
                    <a:pt x="2511376" y="380009"/>
                  </a:cubicBezTo>
                  <a:cubicBezTo>
                    <a:pt x="2519309" y="376433"/>
                    <a:pt x="2523331" y="368836"/>
                    <a:pt x="2523778" y="363585"/>
                  </a:cubicBezTo>
                  <a:cubicBezTo>
                    <a:pt x="2524225" y="358445"/>
                    <a:pt x="2512941" y="359228"/>
                    <a:pt x="2511712" y="354423"/>
                  </a:cubicBezTo>
                  <a:cubicBezTo>
                    <a:pt x="2510482" y="349619"/>
                    <a:pt x="2516963" y="352859"/>
                    <a:pt x="2525342" y="349619"/>
                  </a:cubicBezTo>
                  <a:cubicBezTo>
                    <a:pt x="2533722" y="346491"/>
                    <a:pt x="2525342" y="335206"/>
                    <a:pt x="2518527" y="337218"/>
                  </a:cubicBezTo>
                  <a:cubicBezTo>
                    <a:pt x="2511712" y="339229"/>
                    <a:pt x="2522102" y="331184"/>
                    <a:pt x="2516180" y="324034"/>
                  </a:cubicBezTo>
                  <a:cubicBezTo>
                    <a:pt x="2510147" y="316772"/>
                    <a:pt x="2498193" y="328391"/>
                    <a:pt x="2498528" y="320794"/>
                  </a:cubicBezTo>
                  <a:cubicBezTo>
                    <a:pt x="2498975" y="313196"/>
                    <a:pt x="2497746" y="303588"/>
                    <a:pt x="2492941" y="298784"/>
                  </a:cubicBezTo>
                  <a:cubicBezTo>
                    <a:pt x="2488137" y="293980"/>
                    <a:pt x="2479311" y="307163"/>
                    <a:pt x="2469367" y="299566"/>
                  </a:cubicBezTo>
                  <a:cubicBezTo>
                    <a:pt x="2459423" y="291969"/>
                    <a:pt x="2430263" y="287164"/>
                    <a:pt x="2430263" y="290404"/>
                  </a:cubicBezTo>
                  <a:cubicBezTo>
                    <a:pt x="2430263" y="293644"/>
                    <a:pt x="2416297" y="285600"/>
                    <a:pt x="2413504" y="288840"/>
                  </a:cubicBezTo>
                  <a:cubicBezTo>
                    <a:pt x="2410711" y="292080"/>
                    <a:pt x="2387472" y="291633"/>
                    <a:pt x="2380322" y="289622"/>
                  </a:cubicBezTo>
                  <a:cubicBezTo>
                    <a:pt x="2373171" y="287611"/>
                    <a:pt x="2363116" y="292415"/>
                    <a:pt x="2362781" y="299566"/>
                  </a:cubicBezTo>
                  <a:cubicBezTo>
                    <a:pt x="2362445" y="306828"/>
                    <a:pt x="2333955" y="304035"/>
                    <a:pt x="2328816" y="302806"/>
                  </a:cubicBezTo>
                  <a:cubicBezTo>
                    <a:pt x="2323677" y="301577"/>
                    <a:pt x="2348480" y="281243"/>
                    <a:pt x="2348480" y="277668"/>
                  </a:cubicBezTo>
                  <a:cubicBezTo>
                    <a:pt x="2348480" y="274092"/>
                    <a:pt x="2306471" y="278450"/>
                    <a:pt x="2304125" y="274539"/>
                  </a:cubicBezTo>
                  <a:cubicBezTo>
                    <a:pt x="2301778" y="270517"/>
                    <a:pt x="2281332" y="269288"/>
                    <a:pt x="2272171" y="269735"/>
                  </a:cubicBezTo>
                  <a:cubicBezTo>
                    <a:pt x="2263010" y="270182"/>
                    <a:pt x="2271724" y="267277"/>
                    <a:pt x="2280103" y="266495"/>
                  </a:cubicBezTo>
                  <a:cubicBezTo>
                    <a:pt x="2288483" y="265713"/>
                    <a:pt x="2296080" y="258562"/>
                    <a:pt x="2305242" y="256887"/>
                  </a:cubicBezTo>
                  <a:cubicBezTo>
                    <a:pt x="2314403" y="255322"/>
                    <a:pt x="2312392" y="252082"/>
                    <a:pt x="2308482" y="246496"/>
                  </a:cubicBezTo>
                  <a:cubicBezTo>
                    <a:pt x="2304460" y="240910"/>
                    <a:pt x="2294851" y="243703"/>
                    <a:pt x="2285690" y="240910"/>
                  </a:cubicBezTo>
                  <a:cubicBezTo>
                    <a:pt x="2276528" y="238117"/>
                    <a:pt x="2265356" y="234094"/>
                    <a:pt x="2257312" y="233759"/>
                  </a:cubicBezTo>
                  <a:cubicBezTo>
                    <a:pt x="2249267" y="233312"/>
                    <a:pt x="2240553" y="237781"/>
                    <a:pt x="2221671" y="241357"/>
                  </a:cubicBezTo>
                  <a:cubicBezTo>
                    <a:pt x="2202901" y="244932"/>
                    <a:pt x="2201337" y="259345"/>
                    <a:pt x="2191728" y="263702"/>
                  </a:cubicBezTo>
                  <a:cubicBezTo>
                    <a:pt x="2182120" y="268059"/>
                    <a:pt x="2165361" y="285600"/>
                    <a:pt x="2173405" y="287276"/>
                  </a:cubicBezTo>
                  <a:cubicBezTo>
                    <a:pt x="2181449" y="288840"/>
                    <a:pt x="2177427" y="293644"/>
                    <a:pt x="2178656" y="298896"/>
                  </a:cubicBezTo>
                  <a:cubicBezTo>
                    <a:pt x="2179886" y="304147"/>
                    <a:pt x="2172623" y="305264"/>
                    <a:pt x="2163462" y="303700"/>
                  </a:cubicBezTo>
                  <a:cubicBezTo>
                    <a:pt x="2154300" y="302136"/>
                    <a:pt x="2121900" y="302471"/>
                    <a:pt x="2122346" y="309286"/>
                  </a:cubicBezTo>
                  <a:cubicBezTo>
                    <a:pt x="2122682" y="316101"/>
                    <a:pt x="2141116" y="319230"/>
                    <a:pt x="2139999" y="322917"/>
                  </a:cubicBezTo>
                  <a:cubicBezTo>
                    <a:pt x="2138770" y="326492"/>
                    <a:pt x="2126034" y="322470"/>
                    <a:pt x="2119553" y="318894"/>
                  </a:cubicBezTo>
                  <a:cubicBezTo>
                    <a:pt x="2113185" y="315319"/>
                    <a:pt x="2098772" y="317219"/>
                    <a:pt x="2095979" y="324034"/>
                  </a:cubicBezTo>
                  <a:cubicBezTo>
                    <a:pt x="2093186" y="330849"/>
                    <a:pt x="2082013" y="329173"/>
                    <a:pt x="2078326" y="327609"/>
                  </a:cubicBezTo>
                  <a:cubicBezTo>
                    <a:pt x="2074751" y="326045"/>
                    <a:pt x="2066707" y="330737"/>
                    <a:pt x="2060785" y="328838"/>
                  </a:cubicBezTo>
                  <a:cubicBezTo>
                    <a:pt x="2054752" y="326827"/>
                    <a:pt x="2072740" y="318112"/>
                    <a:pt x="2068383" y="313643"/>
                  </a:cubicBezTo>
                  <a:cubicBezTo>
                    <a:pt x="2064026" y="309286"/>
                    <a:pt x="2044809" y="313308"/>
                    <a:pt x="2042798" y="320459"/>
                  </a:cubicBezTo>
                  <a:cubicBezTo>
                    <a:pt x="2040787" y="327721"/>
                    <a:pt x="2029278" y="315319"/>
                    <a:pt x="2024810" y="317665"/>
                  </a:cubicBezTo>
                  <a:cubicBezTo>
                    <a:pt x="2020452" y="320012"/>
                    <a:pt x="2015648" y="322805"/>
                    <a:pt x="2007269" y="326492"/>
                  </a:cubicBezTo>
                  <a:cubicBezTo>
                    <a:pt x="1998889" y="330067"/>
                    <a:pt x="1984477" y="322470"/>
                    <a:pt x="1981236" y="328838"/>
                  </a:cubicBezTo>
                  <a:cubicBezTo>
                    <a:pt x="1978108" y="335206"/>
                    <a:pt x="1997213" y="337218"/>
                    <a:pt x="1997660" y="340011"/>
                  </a:cubicBezTo>
                  <a:cubicBezTo>
                    <a:pt x="1998107" y="342804"/>
                    <a:pt x="1954087" y="342469"/>
                    <a:pt x="1952858" y="346826"/>
                  </a:cubicBezTo>
                  <a:cubicBezTo>
                    <a:pt x="1951629" y="351183"/>
                    <a:pt x="1936882" y="351183"/>
                    <a:pt x="1918893" y="351630"/>
                  </a:cubicBezTo>
                  <a:cubicBezTo>
                    <a:pt x="1900905" y="352077"/>
                    <a:pt x="1908056" y="360903"/>
                    <a:pt x="1893755" y="363585"/>
                  </a:cubicBezTo>
                  <a:cubicBezTo>
                    <a:pt x="1879342" y="366378"/>
                    <a:pt x="1872974" y="366825"/>
                    <a:pt x="1868170" y="373975"/>
                  </a:cubicBezTo>
                  <a:cubicBezTo>
                    <a:pt x="1863366" y="381126"/>
                    <a:pt x="1852081" y="382355"/>
                    <a:pt x="1847389" y="376768"/>
                  </a:cubicBezTo>
                  <a:cubicBezTo>
                    <a:pt x="1842585" y="371182"/>
                    <a:pt x="1829401" y="379562"/>
                    <a:pt x="1836551" y="380344"/>
                  </a:cubicBezTo>
                  <a:cubicBezTo>
                    <a:pt x="1843702" y="381126"/>
                    <a:pt x="1836999" y="388276"/>
                    <a:pt x="1832529" y="386712"/>
                  </a:cubicBezTo>
                  <a:cubicBezTo>
                    <a:pt x="1828172" y="385148"/>
                    <a:pt x="1815324" y="394309"/>
                    <a:pt x="1822585" y="393527"/>
                  </a:cubicBezTo>
                  <a:cubicBezTo>
                    <a:pt x="1829736" y="392745"/>
                    <a:pt x="1833423" y="398779"/>
                    <a:pt x="1829736" y="403136"/>
                  </a:cubicBezTo>
                  <a:cubicBezTo>
                    <a:pt x="1826161" y="407493"/>
                    <a:pt x="1810520" y="397885"/>
                    <a:pt x="1806497" y="401907"/>
                  </a:cubicBezTo>
                  <a:cubicBezTo>
                    <a:pt x="1802475" y="405929"/>
                    <a:pt x="1814095" y="411068"/>
                    <a:pt x="1821245" y="410286"/>
                  </a:cubicBezTo>
                  <a:cubicBezTo>
                    <a:pt x="1828395" y="409504"/>
                    <a:pt x="1832417" y="414308"/>
                    <a:pt x="1833200" y="419448"/>
                  </a:cubicBezTo>
                  <a:cubicBezTo>
                    <a:pt x="1833982" y="424587"/>
                    <a:pt x="1816441" y="416208"/>
                    <a:pt x="1812865" y="420677"/>
                  </a:cubicBezTo>
                  <a:cubicBezTo>
                    <a:pt x="1809290" y="425034"/>
                    <a:pt x="1815658" y="427045"/>
                    <a:pt x="1823256" y="427827"/>
                  </a:cubicBezTo>
                  <a:cubicBezTo>
                    <a:pt x="1830854" y="428609"/>
                    <a:pt x="1825267" y="431403"/>
                    <a:pt x="1832083" y="437436"/>
                  </a:cubicBezTo>
                  <a:cubicBezTo>
                    <a:pt x="1832641" y="437883"/>
                    <a:pt x="1833088" y="438330"/>
                    <a:pt x="1833423" y="438776"/>
                  </a:cubicBezTo>
                  <a:cubicBezTo>
                    <a:pt x="1837557" y="443692"/>
                    <a:pt x="1829736" y="445480"/>
                    <a:pt x="1830518" y="450284"/>
                  </a:cubicBezTo>
                  <a:cubicBezTo>
                    <a:pt x="1831300" y="455535"/>
                    <a:pt x="1822921" y="457435"/>
                    <a:pt x="1822921" y="452742"/>
                  </a:cubicBezTo>
                  <a:cubicBezTo>
                    <a:pt x="1822921" y="447938"/>
                    <a:pt x="1801693" y="446374"/>
                    <a:pt x="1797336" y="451513"/>
                  </a:cubicBezTo>
                  <a:cubicBezTo>
                    <a:pt x="1792978" y="456764"/>
                    <a:pt x="1789738" y="460675"/>
                    <a:pt x="1784599" y="455870"/>
                  </a:cubicBezTo>
                  <a:cubicBezTo>
                    <a:pt x="1779348" y="451066"/>
                    <a:pt x="1764265" y="457099"/>
                    <a:pt x="1744601" y="457882"/>
                  </a:cubicBezTo>
                  <a:cubicBezTo>
                    <a:pt x="1725049" y="458664"/>
                    <a:pt x="1684604" y="460340"/>
                    <a:pt x="1674660" y="463915"/>
                  </a:cubicBezTo>
                  <a:cubicBezTo>
                    <a:pt x="1664717" y="467490"/>
                    <a:pt x="1656337" y="481456"/>
                    <a:pt x="1665499" y="490617"/>
                  </a:cubicBezTo>
                  <a:cubicBezTo>
                    <a:pt x="1674660" y="499890"/>
                    <a:pt x="1665946" y="503801"/>
                    <a:pt x="1665946" y="509834"/>
                  </a:cubicBezTo>
                  <a:cubicBezTo>
                    <a:pt x="1665946" y="515867"/>
                    <a:pt x="1689855" y="528269"/>
                    <a:pt x="1702704" y="529386"/>
                  </a:cubicBezTo>
                  <a:cubicBezTo>
                    <a:pt x="1715552" y="530615"/>
                    <a:pt x="1725943" y="546145"/>
                    <a:pt x="1718346" y="555753"/>
                  </a:cubicBezTo>
                  <a:cubicBezTo>
                    <a:pt x="1710748" y="565362"/>
                    <a:pt x="1687509" y="552960"/>
                    <a:pt x="1672315" y="541006"/>
                  </a:cubicBezTo>
                  <a:cubicBezTo>
                    <a:pt x="1657119" y="529051"/>
                    <a:pt x="1621926" y="524247"/>
                    <a:pt x="1610418" y="525029"/>
                  </a:cubicBezTo>
                  <a:cubicBezTo>
                    <a:pt x="1598799" y="525811"/>
                    <a:pt x="1605614" y="514638"/>
                    <a:pt x="1590866" y="515085"/>
                  </a:cubicBezTo>
                  <a:cubicBezTo>
                    <a:pt x="1576007" y="515532"/>
                    <a:pt x="1563717" y="528716"/>
                    <a:pt x="1573660" y="528716"/>
                  </a:cubicBezTo>
                  <a:cubicBezTo>
                    <a:pt x="1583604" y="528716"/>
                    <a:pt x="1590084" y="527934"/>
                    <a:pt x="1584833" y="532738"/>
                  </a:cubicBezTo>
                  <a:cubicBezTo>
                    <a:pt x="1579693" y="537542"/>
                    <a:pt x="1587626" y="536313"/>
                    <a:pt x="1599581" y="541564"/>
                  </a:cubicBezTo>
                  <a:cubicBezTo>
                    <a:pt x="1611536" y="546815"/>
                    <a:pt x="1589637" y="553966"/>
                    <a:pt x="1577236" y="545586"/>
                  </a:cubicBezTo>
                  <a:cubicBezTo>
                    <a:pt x="1564834" y="537207"/>
                    <a:pt x="1551650" y="545140"/>
                    <a:pt x="1548075" y="551620"/>
                  </a:cubicBezTo>
                  <a:cubicBezTo>
                    <a:pt x="1544500" y="557988"/>
                    <a:pt x="1562488" y="576423"/>
                    <a:pt x="1584051" y="579551"/>
                  </a:cubicBezTo>
                  <a:cubicBezTo>
                    <a:pt x="1605614" y="582791"/>
                    <a:pt x="1598463" y="589495"/>
                    <a:pt x="1608407" y="593070"/>
                  </a:cubicBezTo>
                  <a:cubicBezTo>
                    <a:pt x="1618351" y="596645"/>
                    <a:pt x="1611200" y="600667"/>
                    <a:pt x="1604385" y="601114"/>
                  </a:cubicBezTo>
                  <a:cubicBezTo>
                    <a:pt x="1597570" y="601561"/>
                    <a:pt x="1583939" y="590724"/>
                    <a:pt x="1573214" y="585137"/>
                  </a:cubicBezTo>
                  <a:cubicBezTo>
                    <a:pt x="1562376" y="579551"/>
                    <a:pt x="1533216" y="587484"/>
                    <a:pt x="1527294" y="581115"/>
                  </a:cubicBezTo>
                  <a:cubicBezTo>
                    <a:pt x="1521261" y="574747"/>
                    <a:pt x="1531316" y="568379"/>
                    <a:pt x="1525618" y="563574"/>
                  </a:cubicBezTo>
                  <a:cubicBezTo>
                    <a:pt x="1520032" y="558770"/>
                    <a:pt x="1524836" y="547933"/>
                    <a:pt x="1532098" y="536760"/>
                  </a:cubicBezTo>
                  <a:cubicBezTo>
                    <a:pt x="1539249" y="525588"/>
                    <a:pt x="1530869" y="506371"/>
                    <a:pt x="1520479" y="503131"/>
                  </a:cubicBezTo>
                  <a:cubicBezTo>
                    <a:pt x="1510088" y="500002"/>
                    <a:pt x="1510870" y="510728"/>
                    <a:pt x="1513328" y="513968"/>
                  </a:cubicBezTo>
                  <a:cubicBezTo>
                    <a:pt x="1515675" y="517208"/>
                    <a:pt x="1514558" y="532403"/>
                    <a:pt x="1506513" y="542346"/>
                  </a:cubicBezTo>
                  <a:cubicBezTo>
                    <a:pt x="1498580" y="552290"/>
                    <a:pt x="1474112" y="552290"/>
                    <a:pt x="1474112" y="559105"/>
                  </a:cubicBezTo>
                  <a:cubicBezTo>
                    <a:pt x="1474112" y="565921"/>
                    <a:pt x="1457801" y="571060"/>
                    <a:pt x="1463275" y="575864"/>
                  </a:cubicBezTo>
                  <a:cubicBezTo>
                    <a:pt x="1468861" y="580668"/>
                    <a:pt x="1490871" y="605472"/>
                    <a:pt x="1494111" y="613069"/>
                  </a:cubicBezTo>
                  <a:cubicBezTo>
                    <a:pt x="1497351" y="620666"/>
                    <a:pt x="1474559" y="644687"/>
                    <a:pt x="1478135" y="658653"/>
                  </a:cubicBezTo>
                  <a:cubicBezTo>
                    <a:pt x="1481710" y="672619"/>
                    <a:pt x="1474894" y="678987"/>
                    <a:pt x="1479364" y="685803"/>
                  </a:cubicBezTo>
                  <a:cubicBezTo>
                    <a:pt x="1483721" y="692618"/>
                    <a:pt x="1493776" y="686585"/>
                    <a:pt x="1500144" y="689378"/>
                  </a:cubicBezTo>
                  <a:cubicBezTo>
                    <a:pt x="1506513" y="692171"/>
                    <a:pt x="1516903" y="685356"/>
                    <a:pt x="1531763" y="682562"/>
                  </a:cubicBezTo>
                  <a:cubicBezTo>
                    <a:pt x="1546511" y="679769"/>
                    <a:pt x="1573772" y="695411"/>
                    <a:pt x="1583715" y="700215"/>
                  </a:cubicBezTo>
                  <a:cubicBezTo>
                    <a:pt x="1593659" y="705019"/>
                    <a:pt x="1588520" y="712952"/>
                    <a:pt x="1593659" y="720996"/>
                  </a:cubicBezTo>
                  <a:cubicBezTo>
                    <a:pt x="1598911" y="728929"/>
                    <a:pt x="1581704" y="728929"/>
                    <a:pt x="1581258" y="740995"/>
                  </a:cubicBezTo>
                  <a:cubicBezTo>
                    <a:pt x="1580922" y="752950"/>
                    <a:pt x="1611312" y="758201"/>
                    <a:pt x="1612429" y="761776"/>
                  </a:cubicBezTo>
                  <a:cubicBezTo>
                    <a:pt x="1613658" y="765351"/>
                    <a:pt x="1590866" y="762558"/>
                    <a:pt x="1582040" y="759318"/>
                  </a:cubicBezTo>
                  <a:cubicBezTo>
                    <a:pt x="1573325" y="756190"/>
                    <a:pt x="1572432" y="744570"/>
                    <a:pt x="1569638" y="742112"/>
                  </a:cubicBezTo>
                  <a:cubicBezTo>
                    <a:pt x="1566845" y="739654"/>
                    <a:pt x="1575671" y="730158"/>
                    <a:pt x="1576342" y="722449"/>
                  </a:cubicBezTo>
                  <a:cubicBezTo>
                    <a:pt x="1577236" y="714851"/>
                    <a:pt x="1566398" y="710494"/>
                    <a:pt x="1562823" y="705243"/>
                  </a:cubicBezTo>
                  <a:cubicBezTo>
                    <a:pt x="1559136" y="700103"/>
                    <a:pt x="1552879" y="692394"/>
                    <a:pt x="1545617" y="694070"/>
                  </a:cubicBezTo>
                  <a:cubicBezTo>
                    <a:pt x="1538355" y="695634"/>
                    <a:pt x="1512099" y="698092"/>
                    <a:pt x="1504055" y="705243"/>
                  </a:cubicBezTo>
                  <a:cubicBezTo>
                    <a:pt x="1496011" y="712505"/>
                    <a:pt x="1505172" y="732839"/>
                    <a:pt x="1509642" y="742783"/>
                  </a:cubicBezTo>
                  <a:cubicBezTo>
                    <a:pt x="1513998" y="752726"/>
                    <a:pt x="1486402" y="766692"/>
                    <a:pt x="1487185" y="774736"/>
                  </a:cubicBezTo>
                  <a:cubicBezTo>
                    <a:pt x="1487967" y="782781"/>
                    <a:pt x="1478805" y="786356"/>
                    <a:pt x="1466850" y="792724"/>
                  </a:cubicBezTo>
                  <a:cubicBezTo>
                    <a:pt x="1454896" y="799093"/>
                    <a:pt x="1441712" y="803897"/>
                    <a:pt x="1442047" y="814287"/>
                  </a:cubicBezTo>
                  <a:cubicBezTo>
                    <a:pt x="1442494" y="824678"/>
                    <a:pt x="1426070" y="819092"/>
                    <a:pt x="1417691" y="814287"/>
                  </a:cubicBezTo>
                  <a:cubicBezTo>
                    <a:pt x="1409311" y="809483"/>
                    <a:pt x="1398474" y="817081"/>
                    <a:pt x="1386519" y="816634"/>
                  </a:cubicBezTo>
                  <a:cubicBezTo>
                    <a:pt x="1374565" y="816298"/>
                    <a:pt x="1374565" y="806243"/>
                    <a:pt x="1364956" y="809818"/>
                  </a:cubicBezTo>
                  <a:cubicBezTo>
                    <a:pt x="1355348" y="813394"/>
                    <a:pt x="1348980" y="805461"/>
                    <a:pt x="1351773" y="798199"/>
                  </a:cubicBezTo>
                  <a:cubicBezTo>
                    <a:pt x="1354566" y="791048"/>
                    <a:pt x="1365291" y="796635"/>
                    <a:pt x="1366185" y="801774"/>
                  </a:cubicBezTo>
                  <a:cubicBezTo>
                    <a:pt x="1366967" y="807025"/>
                    <a:pt x="1373782" y="804567"/>
                    <a:pt x="1381715" y="800210"/>
                  </a:cubicBezTo>
                  <a:cubicBezTo>
                    <a:pt x="1389759" y="795853"/>
                    <a:pt x="1385737" y="805796"/>
                    <a:pt x="1397356" y="806578"/>
                  </a:cubicBezTo>
                  <a:cubicBezTo>
                    <a:pt x="1408976" y="807360"/>
                    <a:pt x="1402496" y="800545"/>
                    <a:pt x="1411322" y="801439"/>
                  </a:cubicBezTo>
                  <a:cubicBezTo>
                    <a:pt x="1420149" y="802221"/>
                    <a:pt x="1420484" y="799428"/>
                    <a:pt x="1417691" y="795070"/>
                  </a:cubicBezTo>
                  <a:cubicBezTo>
                    <a:pt x="1414897" y="790713"/>
                    <a:pt x="1424059" y="787473"/>
                    <a:pt x="1429645" y="785127"/>
                  </a:cubicBezTo>
                  <a:cubicBezTo>
                    <a:pt x="1435902" y="782445"/>
                    <a:pt x="1432885" y="773507"/>
                    <a:pt x="1438025" y="770714"/>
                  </a:cubicBezTo>
                  <a:cubicBezTo>
                    <a:pt x="1443164" y="767921"/>
                    <a:pt x="1439589" y="762335"/>
                    <a:pt x="1445175" y="761888"/>
                  </a:cubicBezTo>
                  <a:cubicBezTo>
                    <a:pt x="1450762" y="761441"/>
                    <a:pt x="1453219" y="753062"/>
                    <a:pt x="1458359" y="753062"/>
                  </a:cubicBezTo>
                  <a:cubicBezTo>
                    <a:pt x="1463499" y="753062"/>
                    <a:pt x="1466292" y="744682"/>
                    <a:pt x="1463163" y="740325"/>
                  </a:cubicBezTo>
                  <a:cubicBezTo>
                    <a:pt x="1460035" y="735856"/>
                    <a:pt x="1465174" y="723901"/>
                    <a:pt x="1470426" y="722337"/>
                  </a:cubicBezTo>
                  <a:cubicBezTo>
                    <a:pt x="1475565" y="720773"/>
                    <a:pt x="1476012" y="715969"/>
                    <a:pt x="1471208" y="712393"/>
                  </a:cubicBezTo>
                  <a:cubicBezTo>
                    <a:pt x="1466403" y="708818"/>
                    <a:pt x="1448863" y="696752"/>
                    <a:pt x="1449980" y="689154"/>
                  </a:cubicBezTo>
                  <a:cubicBezTo>
                    <a:pt x="1451208" y="681557"/>
                    <a:pt x="1446740" y="667479"/>
                    <a:pt x="1449197" y="661558"/>
                  </a:cubicBezTo>
                  <a:cubicBezTo>
                    <a:pt x="1451544" y="655525"/>
                    <a:pt x="1449644" y="643123"/>
                    <a:pt x="1448751" y="635973"/>
                  </a:cubicBezTo>
                  <a:cubicBezTo>
                    <a:pt x="1447969" y="628822"/>
                    <a:pt x="1453108" y="620778"/>
                    <a:pt x="1455566" y="607594"/>
                  </a:cubicBezTo>
                  <a:cubicBezTo>
                    <a:pt x="1457912" y="594411"/>
                    <a:pt x="1441600" y="580445"/>
                    <a:pt x="1433556" y="576870"/>
                  </a:cubicBezTo>
                  <a:cubicBezTo>
                    <a:pt x="1425623" y="573294"/>
                    <a:pt x="1430763" y="566032"/>
                    <a:pt x="1442382" y="556536"/>
                  </a:cubicBezTo>
                  <a:cubicBezTo>
                    <a:pt x="1454002" y="546927"/>
                    <a:pt x="1454784" y="516985"/>
                    <a:pt x="1454002" y="510504"/>
                  </a:cubicBezTo>
                  <a:cubicBezTo>
                    <a:pt x="1453219" y="504136"/>
                    <a:pt x="1429645" y="498550"/>
                    <a:pt x="1420372" y="499332"/>
                  </a:cubicBezTo>
                  <a:cubicBezTo>
                    <a:pt x="1411099" y="500114"/>
                    <a:pt x="1377246" y="498550"/>
                    <a:pt x="1368866" y="496986"/>
                  </a:cubicBezTo>
                  <a:cubicBezTo>
                    <a:pt x="1360487" y="495421"/>
                    <a:pt x="1357694" y="504136"/>
                    <a:pt x="1353672" y="512180"/>
                  </a:cubicBezTo>
                  <a:cubicBezTo>
                    <a:pt x="1349650" y="520225"/>
                    <a:pt x="1340935" y="532515"/>
                    <a:pt x="1335684" y="550614"/>
                  </a:cubicBezTo>
                  <a:cubicBezTo>
                    <a:pt x="1330433" y="568602"/>
                    <a:pt x="1309316" y="574188"/>
                    <a:pt x="1299708" y="578210"/>
                  </a:cubicBezTo>
                  <a:cubicBezTo>
                    <a:pt x="1290100" y="582233"/>
                    <a:pt x="1284178" y="595416"/>
                    <a:pt x="1288535" y="601785"/>
                  </a:cubicBezTo>
                  <a:cubicBezTo>
                    <a:pt x="1293005" y="608153"/>
                    <a:pt x="1299373" y="603014"/>
                    <a:pt x="1303730" y="605360"/>
                  </a:cubicBezTo>
                  <a:cubicBezTo>
                    <a:pt x="1308087" y="607706"/>
                    <a:pt x="1303283" y="624577"/>
                    <a:pt x="1300490" y="626923"/>
                  </a:cubicBezTo>
                  <a:cubicBezTo>
                    <a:pt x="1297697" y="629269"/>
                    <a:pt x="1305742" y="635302"/>
                    <a:pt x="1298926" y="639660"/>
                  </a:cubicBezTo>
                  <a:cubicBezTo>
                    <a:pt x="1292111" y="644129"/>
                    <a:pt x="1285742" y="653290"/>
                    <a:pt x="1289764" y="658094"/>
                  </a:cubicBezTo>
                  <a:cubicBezTo>
                    <a:pt x="1293787" y="662899"/>
                    <a:pt x="1313339" y="665245"/>
                    <a:pt x="1321718" y="670049"/>
                  </a:cubicBezTo>
                  <a:cubicBezTo>
                    <a:pt x="1330098" y="674853"/>
                    <a:pt x="1326857" y="683680"/>
                    <a:pt x="1333338" y="692059"/>
                  </a:cubicBezTo>
                  <a:cubicBezTo>
                    <a:pt x="1339706" y="700439"/>
                    <a:pt x="1346521" y="695299"/>
                    <a:pt x="1349650" y="700439"/>
                  </a:cubicBezTo>
                  <a:cubicBezTo>
                    <a:pt x="1352890" y="705578"/>
                    <a:pt x="1338142" y="726471"/>
                    <a:pt x="1332891" y="727253"/>
                  </a:cubicBezTo>
                  <a:cubicBezTo>
                    <a:pt x="1327640" y="728035"/>
                    <a:pt x="1306523" y="706025"/>
                    <a:pt x="1300155" y="701332"/>
                  </a:cubicBezTo>
                  <a:cubicBezTo>
                    <a:pt x="1293787" y="696528"/>
                    <a:pt x="1268983" y="688931"/>
                    <a:pt x="1256582" y="682562"/>
                  </a:cubicBezTo>
                  <a:cubicBezTo>
                    <a:pt x="1244181" y="676194"/>
                    <a:pt x="1234237" y="676976"/>
                    <a:pt x="1220606" y="667703"/>
                  </a:cubicBezTo>
                  <a:cubicBezTo>
                    <a:pt x="1206976" y="658541"/>
                    <a:pt x="1195468" y="654072"/>
                    <a:pt x="1170665" y="654519"/>
                  </a:cubicBezTo>
                  <a:cubicBezTo>
                    <a:pt x="1145862" y="654966"/>
                    <a:pt x="1129884" y="648933"/>
                    <a:pt x="1121505" y="650162"/>
                  </a:cubicBezTo>
                  <a:cubicBezTo>
                    <a:pt x="1113126" y="651391"/>
                    <a:pt x="1116254" y="641782"/>
                    <a:pt x="1101506" y="635414"/>
                  </a:cubicBezTo>
                  <a:cubicBezTo>
                    <a:pt x="1086647" y="629046"/>
                    <a:pt x="1077150" y="620219"/>
                    <a:pt x="1068771" y="624577"/>
                  </a:cubicBezTo>
                  <a:cubicBezTo>
                    <a:pt x="1060391" y="628934"/>
                    <a:pt x="1063519" y="644911"/>
                    <a:pt x="1076368" y="646922"/>
                  </a:cubicBezTo>
                  <a:cubicBezTo>
                    <a:pt x="1089105" y="648933"/>
                    <a:pt x="1082736" y="655748"/>
                    <a:pt x="1096367" y="654854"/>
                  </a:cubicBezTo>
                  <a:cubicBezTo>
                    <a:pt x="1109886" y="654072"/>
                    <a:pt x="1113908" y="658877"/>
                    <a:pt x="1113573" y="667256"/>
                  </a:cubicBezTo>
                  <a:cubicBezTo>
                    <a:pt x="1113126" y="675635"/>
                    <a:pt x="1119941" y="684015"/>
                    <a:pt x="1125974" y="689713"/>
                  </a:cubicBezTo>
                  <a:cubicBezTo>
                    <a:pt x="1132007" y="695299"/>
                    <a:pt x="1128321" y="704461"/>
                    <a:pt x="1117595" y="704461"/>
                  </a:cubicBezTo>
                  <a:cubicBezTo>
                    <a:pt x="1106758" y="704461"/>
                    <a:pt x="1094468" y="706025"/>
                    <a:pt x="1099160" y="713622"/>
                  </a:cubicBezTo>
                  <a:cubicBezTo>
                    <a:pt x="1103965" y="721220"/>
                    <a:pt x="1095920" y="723231"/>
                    <a:pt x="1085194" y="719209"/>
                  </a:cubicBezTo>
                  <a:cubicBezTo>
                    <a:pt x="1074357" y="715186"/>
                    <a:pt x="1080725" y="707589"/>
                    <a:pt x="1085194" y="703232"/>
                  </a:cubicBezTo>
                  <a:cubicBezTo>
                    <a:pt x="1089552" y="698874"/>
                    <a:pt x="1075586" y="693288"/>
                    <a:pt x="1068771" y="690830"/>
                  </a:cubicBezTo>
                  <a:cubicBezTo>
                    <a:pt x="1061956" y="688484"/>
                    <a:pt x="1034806" y="708483"/>
                    <a:pt x="1027208" y="711611"/>
                  </a:cubicBezTo>
                  <a:cubicBezTo>
                    <a:pt x="1019611" y="714851"/>
                    <a:pt x="1000841" y="706807"/>
                    <a:pt x="981625" y="711611"/>
                  </a:cubicBezTo>
                  <a:cubicBezTo>
                    <a:pt x="962407" y="716415"/>
                    <a:pt x="963636" y="731610"/>
                    <a:pt x="956486" y="730046"/>
                  </a:cubicBezTo>
                  <a:cubicBezTo>
                    <a:pt x="949336" y="728482"/>
                    <a:pt x="928107" y="732057"/>
                    <a:pt x="920063" y="727253"/>
                  </a:cubicBezTo>
                  <a:cubicBezTo>
                    <a:pt x="912131" y="722449"/>
                    <a:pt x="918499" y="719655"/>
                    <a:pt x="926879" y="720102"/>
                  </a:cubicBezTo>
                  <a:cubicBezTo>
                    <a:pt x="935258" y="720549"/>
                    <a:pt x="938051" y="717644"/>
                    <a:pt x="933247" y="712170"/>
                  </a:cubicBezTo>
                  <a:cubicBezTo>
                    <a:pt x="928443" y="706584"/>
                    <a:pt x="939615" y="697757"/>
                    <a:pt x="939280" y="693735"/>
                  </a:cubicBezTo>
                  <a:cubicBezTo>
                    <a:pt x="938833" y="689713"/>
                    <a:pt x="907662" y="700103"/>
                    <a:pt x="902522" y="704572"/>
                  </a:cubicBezTo>
                  <a:cubicBezTo>
                    <a:pt x="897383" y="708930"/>
                    <a:pt x="902969" y="716974"/>
                    <a:pt x="897383" y="719767"/>
                  </a:cubicBezTo>
                  <a:cubicBezTo>
                    <a:pt x="891796" y="722560"/>
                    <a:pt x="891796" y="714963"/>
                    <a:pt x="885428" y="712617"/>
                  </a:cubicBezTo>
                  <a:cubicBezTo>
                    <a:pt x="879060" y="710159"/>
                    <a:pt x="832247" y="720996"/>
                    <a:pt x="823532" y="730940"/>
                  </a:cubicBezTo>
                  <a:cubicBezTo>
                    <a:pt x="814706" y="740883"/>
                    <a:pt x="797500" y="741330"/>
                    <a:pt x="797500" y="746917"/>
                  </a:cubicBezTo>
                  <a:cubicBezTo>
                    <a:pt x="797500" y="752503"/>
                    <a:pt x="776272" y="752168"/>
                    <a:pt x="767893" y="756190"/>
                  </a:cubicBezTo>
                  <a:cubicBezTo>
                    <a:pt x="759513" y="760212"/>
                    <a:pt x="765100" y="776524"/>
                    <a:pt x="761859" y="784568"/>
                  </a:cubicBezTo>
                  <a:cubicBezTo>
                    <a:pt x="758619" y="792501"/>
                    <a:pt x="725884" y="790155"/>
                    <a:pt x="715828" y="790601"/>
                  </a:cubicBezTo>
                  <a:cubicBezTo>
                    <a:pt x="705885" y="791048"/>
                    <a:pt x="702198" y="771385"/>
                    <a:pt x="694265" y="770267"/>
                  </a:cubicBezTo>
                  <a:cubicBezTo>
                    <a:pt x="686333" y="769038"/>
                    <a:pt x="691025" y="757866"/>
                    <a:pt x="693483" y="753062"/>
                  </a:cubicBezTo>
                  <a:cubicBezTo>
                    <a:pt x="695829" y="748257"/>
                    <a:pt x="702310" y="752279"/>
                    <a:pt x="712253" y="745911"/>
                  </a:cubicBezTo>
                  <a:cubicBezTo>
                    <a:pt x="722196" y="739543"/>
                    <a:pt x="732252" y="749039"/>
                    <a:pt x="736274" y="744682"/>
                  </a:cubicBezTo>
                  <a:cubicBezTo>
                    <a:pt x="740296" y="740325"/>
                    <a:pt x="721079" y="728705"/>
                    <a:pt x="719851" y="718762"/>
                  </a:cubicBezTo>
                  <a:cubicBezTo>
                    <a:pt x="718621" y="708818"/>
                    <a:pt x="697505" y="705913"/>
                    <a:pt x="685439" y="709153"/>
                  </a:cubicBezTo>
                  <a:cubicBezTo>
                    <a:pt x="673484" y="712393"/>
                    <a:pt x="660301" y="709488"/>
                    <a:pt x="651921" y="705578"/>
                  </a:cubicBezTo>
                  <a:cubicBezTo>
                    <a:pt x="643542" y="701556"/>
                    <a:pt x="644324" y="712840"/>
                    <a:pt x="656725" y="715969"/>
                  </a:cubicBezTo>
                  <a:cubicBezTo>
                    <a:pt x="669127" y="719097"/>
                    <a:pt x="662758" y="728817"/>
                    <a:pt x="664658" y="734738"/>
                  </a:cubicBezTo>
                  <a:cubicBezTo>
                    <a:pt x="666669" y="740772"/>
                    <a:pt x="661529" y="754402"/>
                    <a:pt x="654268" y="764681"/>
                  </a:cubicBezTo>
                  <a:cubicBezTo>
                    <a:pt x="647117" y="775072"/>
                    <a:pt x="652256" y="774736"/>
                    <a:pt x="663094" y="774289"/>
                  </a:cubicBezTo>
                  <a:cubicBezTo>
                    <a:pt x="673931" y="773954"/>
                    <a:pt x="673037" y="787920"/>
                    <a:pt x="673037" y="798311"/>
                  </a:cubicBezTo>
                  <a:cubicBezTo>
                    <a:pt x="673037" y="808701"/>
                    <a:pt x="664658" y="811494"/>
                    <a:pt x="664658" y="819092"/>
                  </a:cubicBezTo>
                  <a:cubicBezTo>
                    <a:pt x="664658" y="826689"/>
                    <a:pt x="655831" y="815516"/>
                    <a:pt x="653038" y="818645"/>
                  </a:cubicBezTo>
                  <a:cubicBezTo>
                    <a:pt x="650245" y="821885"/>
                    <a:pt x="646670" y="817081"/>
                    <a:pt x="645106" y="810712"/>
                  </a:cubicBezTo>
                  <a:cubicBezTo>
                    <a:pt x="643542" y="804344"/>
                    <a:pt x="627118" y="807919"/>
                    <a:pt x="617956" y="805573"/>
                  </a:cubicBezTo>
                  <a:cubicBezTo>
                    <a:pt x="608795" y="803115"/>
                    <a:pt x="605108" y="807137"/>
                    <a:pt x="600750" y="813952"/>
                  </a:cubicBezTo>
                  <a:cubicBezTo>
                    <a:pt x="596393" y="820768"/>
                    <a:pt x="583545" y="823561"/>
                    <a:pt x="576729" y="824343"/>
                  </a:cubicBezTo>
                  <a:cubicBezTo>
                    <a:pt x="569132" y="825236"/>
                    <a:pt x="557960" y="838308"/>
                    <a:pt x="550697" y="843113"/>
                  </a:cubicBezTo>
                  <a:cubicBezTo>
                    <a:pt x="543547" y="847917"/>
                    <a:pt x="542318" y="857078"/>
                    <a:pt x="552261" y="866687"/>
                  </a:cubicBezTo>
                  <a:cubicBezTo>
                    <a:pt x="562205" y="876295"/>
                    <a:pt x="564216" y="882664"/>
                    <a:pt x="563434" y="887915"/>
                  </a:cubicBezTo>
                  <a:cubicBezTo>
                    <a:pt x="562652" y="893054"/>
                    <a:pt x="535391" y="891490"/>
                    <a:pt x="531034" y="885904"/>
                  </a:cubicBezTo>
                  <a:cubicBezTo>
                    <a:pt x="526676" y="880317"/>
                    <a:pt x="509023" y="878306"/>
                    <a:pt x="503102" y="879535"/>
                  </a:cubicBezTo>
                  <a:cubicBezTo>
                    <a:pt x="497069" y="880764"/>
                    <a:pt x="480757" y="861547"/>
                    <a:pt x="472377" y="861212"/>
                  </a:cubicBezTo>
                  <a:cubicBezTo>
                    <a:pt x="463998" y="860765"/>
                    <a:pt x="458747" y="871156"/>
                    <a:pt x="455954" y="876407"/>
                  </a:cubicBezTo>
                  <a:cubicBezTo>
                    <a:pt x="453160" y="881658"/>
                    <a:pt x="459976" y="883222"/>
                    <a:pt x="463998" y="892049"/>
                  </a:cubicBezTo>
                  <a:cubicBezTo>
                    <a:pt x="468020" y="900875"/>
                    <a:pt x="482768" y="901210"/>
                    <a:pt x="490365" y="901210"/>
                  </a:cubicBezTo>
                  <a:cubicBezTo>
                    <a:pt x="497963" y="901210"/>
                    <a:pt x="495170" y="912830"/>
                    <a:pt x="492823" y="917634"/>
                  </a:cubicBezTo>
                  <a:cubicBezTo>
                    <a:pt x="490365" y="922438"/>
                    <a:pt x="476399" y="926013"/>
                    <a:pt x="472489" y="920762"/>
                  </a:cubicBezTo>
                  <a:cubicBezTo>
                    <a:pt x="468467" y="915511"/>
                    <a:pt x="451708" y="920762"/>
                    <a:pt x="451261" y="914394"/>
                  </a:cubicBezTo>
                  <a:cubicBezTo>
                    <a:pt x="450814" y="908025"/>
                    <a:pt x="438860" y="898417"/>
                    <a:pt x="426458" y="900428"/>
                  </a:cubicBezTo>
                  <a:cubicBezTo>
                    <a:pt x="414056" y="902439"/>
                    <a:pt x="411710" y="894395"/>
                    <a:pt x="412492" y="884786"/>
                  </a:cubicBezTo>
                  <a:cubicBezTo>
                    <a:pt x="413274" y="875178"/>
                    <a:pt x="405677" y="869592"/>
                    <a:pt x="406124" y="865234"/>
                  </a:cubicBezTo>
                  <a:cubicBezTo>
                    <a:pt x="406571" y="860877"/>
                    <a:pt x="400538" y="852051"/>
                    <a:pt x="406906" y="847693"/>
                  </a:cubicBezTo>
                  <a:cubicBezTo>
                    <a:pt x="413274" y="843336"/>
                    <a:pt x="408470" y="836521"/>
                    <a:pt x="408917" y="830488"/>
                  </a:cubicBezTo>
                  <a:cubicBezTo>
                    <a:pt x="409364" y="824454"/>
                    <a:pt x="398080" y="815293"/>
                    <a:pt x="388136" y="815293"/>
                  </a:cubicBezTo>
                  <a:cubicBezTo>
                    <a:pt x="378192" y="815293"/>
                    <a:pt x="380203" y="805349"/>
                    <a:pt x="371824" y="803338"/>
                  </a:cubicBezTo>
                  <a:cubicBezTo>
                    <a:pt x="363445" y="801327"/>
                    <a:pt x="346686" y="787361"/>
                    <a:pt x="345457" y="781328"/>
                  </a:cubicBezTo>
                  <a:cubicBezTo>
                    <a:pt x="344228" y="775295"/>
                    <a:pt x="331491" y="774513"/>
                    <a:pt x="335848" y="772502"/>
                  </a:cubicBezTo>
                  <a:cubicBezTo>
                    <a:pt x="340317" y="770491"/>
                    <a:pt x="350261" y="773284"/>
                    <a:pt x="357411" y="780434"/>
                  </a:cubicBezTo>
                  <a:cubicBezTo>
                    <a:pt x="364562" y="787585"/>
                    <a:pt x="376181" y="794065"/>
                    <a:pt x="394951" y="796411"/>
                  </a:cubicBezTo>
                  <a:cubicBezTo>
                    <a:pt x="413833" y="798757"/>
                    <a:pt x="421319" y="807584"/>
                    <a:pt x="442100" y="811159"/>
                  </a:cubicBezTo>
                  <a:cubicBezTo>
                    <a:pt x="462881" y="814734"/>
                    <a:pt x="475282" y="817192"/>
                    <a:pt x="505225" y="821550"/>
                  </a:cubicBezTo>
                  <a:cubicBezTo>
                    <a:pt x="535167" y="825907"/>
                    <a:pt x="575165" y="795629"/>
                    <a:pt x="583545" y="787138"/>
                  </a:cubicBezTo>
                  <a:cubicBezTo>
                    <a:pt x="591924" y="778759"/>
                    <a:pt x="581198" y="761553"/>
                    <a:pt x="581198" y="755184"/>
                  </a:cubicBezTo>
                  <a:cubicBezTo>
                    <a:pt x="581198" y="748816"/>
                    <a:pt x="567568" y="748034"/>
                    <a:pt x="565669" y="743230"/>
                  </a:cubicBezTo>
                  <a:cubicBezTo>
                    <a:pt x="563658" y="738425"/>
                    <a:pt x="554831" y="729599"/>
                    <a:pt x="543212" y="729599"/>
                  </a:cubicBezTo>
                  <a:cubicBezTo>
                    <a:pt x="531592" y="729599"/>
                    <a:pt x="530028" y="716415"/>
                    <a:pt x="520866" y="717197"/>
                  </a:cubicBezTo>
                  <a:cubicBezTo>
                    <a:pt x="511705" y="717980"/>
                    <a:pt x="505225" y="713175"/>
                    <a:pt x="481315" y="697199"/>
                  </a:cubicBezTo>
                  <a:cubicBezTo>
                    <a:pt x="457294" y="681222"/>
                    <a:pt x="424112" y="669602"/>
                    <a:pt x="418190" y="672395"/>
                  </a:cubicBezTo>
                  <a:cubicBezTo>
                    <a:pt x="412157" y="675189"/>
                    <a:pt x="408247" y="676753"/>
                    <a:pt x="404224" y="670831"/>
                  </a:cubicBezTo>
                  <a:cubicBezTo>
                    <a:pt x="400202" y="664798"/>
                    <a:pt x="391041" y="665692"/>
                    <a:pt x="384672" y="670384"/>
                  </a:cubicBezTo>
                  <a:cubicBezTo>
                    <a:pt x="378304" y="675189"/>
                    <a:pt x="371936" y="666027"/>
                    <a:pt x="359869" y="668820"/>
                  </a:cubicBezTo>
                  <a:cubicBezTo>
                    <a:pt x="347914" y="671613"/>
                    <a:pt x="341546" y="663681"/>
                    <a:pt x="344675" y="659994"/>
                  </a:cubicBezTo>
                  <a:cubicBezTo>
                    <a:pt x="347914" y="656419"/>
                    <a:pt x="365456" y="659659"/>
                    <a:pt x="364673" y="653625"/>
                  </a:cubicBezTo>
                  <a:cubicBezTo>
                    <a:pt x="363892" y="647592"/>
                    <a:pt x="357523" y="653625"/>
                    <a:pt x="346686" y="646475"/>
                  </a:cubicBezTo>
                  <a:cubicBezTo>
                    <a:pt x="335848" y="639324"/>
                    <a:pt x="329927" y="644129"/>
                    <a:pt x="327469" y="650050"/>
                  </a:cubicBezTo>
                  <a:cubicBezTo>
                    <a:pt x="325123" y="656083"/>
                    <a:pt x="316631" y="654407"/>
                    <a:pt x="311045" y="649268"/>
                  </a:cubicBezTo>
                  <a:cubicBezTo>
                    <a:pt x="310598" y="648821"/>
                    <a:pt x="309928" y="648374"/>
                    <a:pt x="309257" y="647927"/>
                  </a:cubicBezTo>
                  <a:cubicBezTo>
                    <a:pt x="307470" y="657871"/>
                    <a:pt x="301437" y="658877"/>
                    <a:pt x="295515" y="657648"/>
                  </a:cubicBezTo>
                  <a:cubicBezTo>
                    <a:pt x="288365" y="656083"/>
                    <a:pt x="281103" y="668038"/>
                    <a:pt x="273170" y="668038"/>
                  </a:cubicBezTo>
                  <a:cubicBezTo>
                    <a:pt x="265126" y="668038"/>
                    <a:pt x="256411" y="676864"/>
                    <a:pt x="254735" y="684015"/>
                  </a:cubicBezTo>
                  <a:cubicBezTo>
                    <a:pt x="253171" y="691165"/>
                    <a:pt x="244345" y="687255"/>
                    <a:pt x="244345" y="691947"/>
                  </a:cubicBezTo>
                  <a:cubicBezTo>
                    <a:pt x="244345" y="696752"/>
                    <a:pt x="244345" y="701556"/>
                    <a:pt x="240323" y="706360"/>
                  </a:cubicBezTo>
                  <a:cubicBezTo>
                    <a:pt x="236300" y="711164"/>
                    <a:pt x="240323" y="713622"/>
                    <a:pt x="244345" y="721555"/>
                  </a:cubicBezTo>
                  <a:cubicBezTo>
                    <a:pt x="248367" y="729599"/>
                    <a:pt x="257082" y="728817"/>
                    <a:pt x="261104" y="731163"/>
                  </a:cubicBezTo>
                  <a:cubicBezTo>
                    <a:pt x="265126" y="733509"/>
                    <a:pt x="280320" y="746358"/>
                    <a:pt x="280320" y="751162"/>
                  </a:cubicBezTo>
                  <a:cubicBezTo>
                    <a:pt x="280320" y="755966"/>
                    <a:pt x="268366" y="767921"/>
                    <a:pt x="263562" y="771161"/>
                  </a:cubicBezTo>
                  <a:cubicBezTo>
                    <a:pt x="258757" y="774289"/>
                    <a:pt x="252389" y="782334"/>
                    <a:pt x="255517" y="787138"/>
                  </a:cubicBezTo>
                  <a:cubicBezTo>
                    <a:pt x="258757" y="791942"/>
                    <a:pt x="272276" y="811941"/>
                    <a:pt x="281103" y="827918"/>
                  </a:cubicBezTo>
                  <a:cubicBezTo>
                    <a:pt x="289929" y="843895"/>
                    <a:pt x="277862" y="836744"/>
                    <a:pt x="272276" y="843895"/>
                  </a:cubicBezTo>
                  <a:cubicBezTo>
                    <a:pt x="266690" y="851045"/>
                    <a:pt x="274622" y="859872"/>
                    <a:pt x="276298" y="864676"/>
                  </a:cubicBezTo>
                  <a:cubicBezTo>
                    <a:pt x="277862" y="869480"/>
                    <a:pt x="269148" y="868698"/>
                    <a:pt x="269930" y="872608"/>
                  </a:cubicBezTo>
                  <a:cubicBezTo>
                    <a:pt x="270712" y="876630"/>
                    <a:pt x="282778" y="878195"/>
                    <a:pt x="283449" y="881435"/>
                  </a:cubicBezTo>
                  <a:cubicBezTo>
                    <a:pt x="284231" y="884563"/>
                    <a:pt x="275516" y="888585"/>
                    <a:pt x="279427" y="895065"/>
                  </a:cubicBezTo>
                  <a:cubicBezTo>
                    <a:pt x="283449" y="901434"/>
                    <a:pt x="292946" y="901434"/>
                    <a:pt x="293839" y="909478"/>
                  </a:cubicBezTo>
                  <a:cubicBezTo>
                    <a:pt x="294621" y="917522"/>
                    <a:pt x="276298" y="918304"/>
                    <a:pt x="277080" y="924673"/>
                  </a:cubicBezTo>
                  <a:cubicBezTo>
                    <a:pt x="277862" y="931041"/>
                    <a:pt x="301102" y="939085"/>
                    <a:pt x="311492" y="951040"/>
                  </a:cubicBezTo>
                  <a:cubicBezTo>
                    <a:pt x="321882" y="962995"/>
                    <a:pt x="321100" y="966235"/>
                    <a:pt x="318754" y="972603"/>
                  </a:cubicBezTo>
                  <a:cubicBezTo>
                    <a:pt x="313950" y="985452"/>
                    <a:pt x="285236" y="996512"/>
                    <a:pt x="278756" y="1010925"/>
                  </a:cubicBezTo>
                  <a:cubicBezTo>
                    <a:pt x="272388" y="1025338"/>
                    <a:pt x="248367" y="1033270"/>
                    <a:pt x="237194" y="1044443"/>
                  </a:cubicBezTo>
                  <a:cubicBezTo>
                    <a:pt x="232614" y="1049024"/>
                    <a:pt x="228033" y="1055169"/>
                    <a:pt x="224346" y="1060867"/>
                  </a:cubicBezTo>
                  <a:cubicBezTo>
                    <a:pt x="229038" y="1059638"/>
                    <a:pt x="232837" y="1058185"/>
                    <a:pt x="235630" y="1056844"/>
                  </a:cubicBezTo>
                  <a:cubicBezTo>
                    <a:pt x="241998" y="1053604"/>
                    <a:pt x="246356" y="1069246"/>
                    <a:pt x="252836" y="1074385"/>
                  </a:cubicBezTo>
                  <a:cubicBezTo>
                    <a:pt x="259204" y="1079637"/>
                    <a:pt x="272053" y="1074832"/>
                    <a:pt x="276410" y="1079637"/>
                  </a:cubicBezTo>
                  <a:cubicBezTo>
                    <a:pt x="280767" y="1084441"/>
                    <a:pt x="272835" y="1084776"/>
                    <a:pt x="263673" y="1083212"/>
                  </a:cubicBezTo>
                  <a:cubicBezTo>
                    <a:pt x="254400" y="1081536"/>
                    <a:pt x="252054" y="1087234"/>
                    <a:pt x="237641" y="1092038"/>
                  </a:cubicBezTo>
                  <a:cubicBezTo>
                    <a:pt x="226915" y="1095613"/>
                    <a:pt x="228033" y="1099412"/>
                    <a:pt x="224346" y="1102429"/>
                  </a:cubicBezTo>
                  <a:cubicBezTo>
                    <a:pt x="230826" y="1111814"/>
                    <a:pt x="222223" y="1113043"/>
                    <a:pt x="218871" y="1120193"/>
                  </a:cubicBezTo>
                  <a:cubicBezTo>
                    <a:pt x="215296" y="1128014"/>
                    <a:pt x="210492" y="1129131"/>
                    <a:pt x="209821" y="1133935"/>
                  </a:cubicBezTo>
                  <a:cubicBezTo>
                    <a:pt x="209263" y="1138740"/>
                    <a:pt x="211050" y="1142315"/>
                    <a:pt x="211609" y="1149577"/>
                  </a:cubicBezTo>
                  <a:cubicBezTo>
                    <a:pt x="212168" y="1156839"/>
                    <a:pt x="213397" y="1157956"/>
                    <a:pt x="217642" y="1163990"/>
                  </a:cubicBezTo>
                  <a:cubicBezTo>
                    <a:pt x="221776" y="1170023"/>
                    <a:pt x="214067" y="1170023"/>
                    <a:pt x="210380" y="1172928"/>
                  </a:cubicBezTo>
                  <a:cubicBezTo>
                    <a:pt x="206805" y="1175944"/>
                    <a:pt x="209151" y="1182536"/>
                    <a:pt x="213955" y="1187340"/>
                  </a:cubicBezTo>
                  <a:cubicBezTo>
                    <a:pt x="218759" y="1192145"/>
                    <a:pt x="218759" y="1198178"/>
                    <a:pt x="216972" y="1202312"/>
                  </a:cubicBezTo>
                  <a:cubicBezTo>
                    <a:pt x="215184" y="1206445"/>
                    <a:pt x="221106" y="1213708"/>
                    <a:pt x="225351" y="1217953"/>
                  </a:cubicBezTo>
                  <a:cubicBezTo>
                    <a:pt x="229485" y="1222087"/>
                    <a:pt x="228926" y="1233595"/>
                    <a:pt x="232502" y="1236500"/>
                  </a:cubicBezTo>
                  <a:cubicBezTo>
                    <a:pt x="236077" y="1239516"/>
                    <a:pt x="240323" y="1242533"/>
                    <a:pt x="246914" y="1240634"/>
                  </a:cubicBezTo>
                  <a:cubicBezTo>
                    <a:pt x="253506" y="1238846"/>
                    <a:pt x="257752" y="1241863"/>
                    <a:pt x="260657" y="1247225"/>
                  </a:cubicBezTo>
                  <a:cubicBezTo>
                    <a:pt x="263673" y="1252588"/>
                    <a:pt x="268477" y="1250242"/>
                    <a:pt x="275069" y="1247225"/>
                  </a:cubicBezTo>
                  <a:cubicBezTo>
                    <a:pt x="281661" y="1244209"/>
                    <a:pt x="296632" y="1252588"/>
                    <a:pt x="300208" y="1254376"/>
                  </a:cubicBezTo>
                  <a:cubicBezTo>
                    <a:pt x="303783" y="1256164"/>
                    <a:pt x="301995" y="1266331"/>
                    <a:pt x="302554" y="1272922"/>
                  </a:cubicBezTo>
                  <a:cubicBezTo>
                    <a:pt x="303113" y="1279514"/>
                    <a:pt x="298979" y="1287894"/>
                    <a:pt x="305571" y="1292139"/>
                  </a:cubicBezTo>
                  <a:cubicBezTo>
                    <a:pt x="312162" y="1296273"/>
                    <a:pt x="310375" y="1305882"/>
                    <a:pt x="318196" y="1308898"/>
                  </a:cubicBezTo>
                  <a:cubicBezTo>
                    <a:pt x="326016" y="1311915"/>
                    <a:pt x="329033" y="1322640"/>
                    <a:pt x="333837" y="1323869"/>
                  </a:cubicBezTo>
                  <a:cubicBezTo>
                    <a:pt x="338641" y="1325098"/>
                    <a:pt x="347579" y="1332249"/>
                    <a:pt x="348808" y="1337612"/>
                  </a:cubicBezTo>
                  <a:cubicBezTo>
                    <a:pt x="350037" y="1342975"/>
                    <a:pt x="340429" y="1347890"/>
                    <a:pt x="334955" y="1350237"/>
                  </a:cubicBezTo>
                  <a:cubicBezTo>
                    <a:pt x="329592" y="1352695"/>
                    <a:pt x="319425" y="1343086"/>
                    <a:pt x="315849" y="1347220"/>
                  </a:cubicBezTo>
                  <a:cubicBezTo>
                    <a:pt x="312274" y="1351354"/>
                    <a:pt x="317078" y="1359175"/>
                    <a:pt x="319983" y="1372359"/>
                  </a:cubicBezTo>
                  <a:cubicBezTo>
                    <a:pt x="323000" y="1385542"/>
                    <a:pt x="325458" y="1386771"/>
                    <a:pt x="331379" y="1386771"/>
                  </a:cubicBezTo>
                  <a:cubicBezTo>
                    <a:pt x="337301" y="1386771"/>
                    <a:pt x="339759" y="1382637"/>
                    <a:pt x="344004" y="1380179"/>
                  </a:cubicBezTo>
                  <a:cubicBezTo>
                    <a:pt x="348138" y="1377833"/>
                    <a:pt x="357746" y="1381297"/>
                    <a:pt x="361992" y="1379509"/>
                  </a:cubicBezTo>
                  <a:cubicBezTo>
                    <a:pt x="366238" y="1377721"/>
                    <a:pt x="381209" y="1377163"/>
                    <a:pt x="384225" y="1381855"/>
                  </a:cubicBezTo>
                  <a:cubicBezTo>
                    <a:pt x="387242" y="1386659"/>
                    <a:pt x="390259" y="1398056"/>
                    <a:pt x="387801" y="1402301"/>
                  </a:cubicBezTo>
                  <a:cubicBezTo>
                    <a:pt x="385455" y="1406435"/>
                    <a:pt x="390818" y="1411239"/>
                    <a:pt x="393834" y="1417272"/>
                  </a:cubicBezTo>
                  <a:cubicBezTo>
                    <a:pt x="396851" y="1423306"/>
                    <a:pt x="409364" y="1420289"/>
                    <a:pt x="413609" y="1422077"/>
                  </a:cubicBezTo>
                  <a:cubicBezTo>
                    <a:pt x="417855" y="1423864"/>
                    <a:pt x="427464" y="1437048"/>
                    <a:pt x="425564" y="1443081"/>
                  </a:cubicBezTo>
                  <a:cubicBezTo>
                    <a:pt x="423777" y="1449114"/>
                    <a:pt x="431597" y="1450343"/>
                    <a:pt x="435731" y="1448444"/>
                  </a:cubicBezTo>
                  <a:cubicBezTo>
                    <a:pt x="439977" y="1446656"/>
                    <a:pt x="444111" y="1451461"/>
                    <a:pt x="448915" y="1454477"/>
                  </a:cubicBezTo>
                  <a:cubicBezTo>
                    <a:pt x="453719" y="1457494"/>
                    <a:pt x="457853" y="1456265"/>
                    <a:pt x="462769" y="1453248"/>
                  </a:cubicBezTo>
                  <a:cubicBezTo>
                    <a:pt x="467573" y="1450232"/>
                    <a:pt x="475282" y="1447885"/>
                    <a:pt x="477740" y="1452019"/>
                  </a:cubicBezTo>
                  <a:cubicBezTo>
                    <a:pt x="480198" y="1456265"/>
                    <a:pt x="489695" y="1463974"/>
                    <a:pt x="489695" y="1466432"/>
                  </a:cubicBezTo>
                  <a:cubicBezTo>
                    <a:pt x="489695" y="1468778"/>
                    <a:pt x="504666" y="1466432"/>
                    <a:pt x="511928" y="1470007"/>
                  </a:cubicBezTo>
                  <a:cubicBezTo>
                    <a:pt x="519079" y="1473582"/>
                    <a:pt x="526900" y="1471795"/>
                    <a:pt x="534720" y="1476040"/>
                  </a:cubicBezTo>
                  <a:cubicBezTo>
                    <a:pt x="542541" y="1480174"/>
                    <a:pt x="549692" y="1480844"/>
                    <a:pt x="550250" y="1485649"/>
                  </a:cubicBezTo>
                  <a:cubicBezTo>
                    <a:pt x="550809" y="1490453"/>
                    <a:pt x="542429" y="1494587"/>
                    <a:pt x="542429" y="1497045"/>
                  </a:cubicBezTo>
                  <a:cubicBezTo>
                    <a:pt x="542429" y="1499503"/>
                    <a:pt x="549021" y="1501290"/>
                    <a:pt x="549021" y="1504865"/>
                  </a:cubicBezTo>
                  <a:cubicBezTo>
                    <a:pt x="549021" y="1508441"/>
                    <a:pt x="540642" y="1508441"/>
                    <a:pt x="539413" y="1511457"/>
                  </a:cubicBezTo>
                  <a:cubicBezTo>
                    <a:pt x="538184" y="1514474"/>
                    <a:pt x="544217" y="1518720"/>
                    <a:pt x="545334" y="1521624"/>
                  </a:cubicBezTo>
                  <a:cubicBezTo>
                    <a:pt x="546564" y="1524641"/>
                    <a:pt x="540530" y="1534808"/>
                    <a:pt x="540530" y="1537825"/>
                  </a:cubicBezTo>
                  <a:cubicBezTo>
                    <a:pt x="540530" y="1540841"/>
                    <a:pt x="522542" y="1537266"/>
                    <a:pt x="518297" y="1537266"/>
                  </a:cubicBezTo>
                  <a:cubicBezTo>
                    <a:pt x="514051" y="1537266"/>
                    <a:pt x="501538" y="1551120"/>
                    <a:pt x="497292" y="1551679"/>
                  </a:cubicBezTo>
                  <a:cubicBezTo>
                    <a:pt x="493717" y="1552237"/>
                    <a:pt x="495393" y="1558829"/>
                    <a:pt x="496734" y="1564527"/>
                  </a:cubicBezTo>
                  <a:cubicBezTo>
                    <a:pt x="509694" y="1562069"/>
                    <a:pt x="522877" y="1561064"/>
                    <a:pt x="524330" y="1563968"/>
                  </a:cubicBezTo>
                  <a:cubicBezTo>
                    <a:pt x="526788" y="1568773"/>
                    <a:pt x="496398" y="1581510"/>
                    <a:pt x="490812" y="1583520"/>
                  </a:cubicBezTo>
                  <a:cubicBezTo>
                    <a:pt x="485226" y="1585532"/>
                    <a:pt x="501650" y="1593911"/>
                    <a:pt x="501203" y="1598715"/>
                  </a:cubicBezTo>
                  <a:cubicBezTo>
                    <a:pt x="500867" y="1603520"/>
                    <a:pt x="483550" y="1604749"/>
                    <a:pt x="485226" y="1614245"/>
                  </a:cubicBezTo>
                  <a:cubicBezTo>
                    <a:pt x="486790" y="1623854"/>
                    <a:pt x="479639" y="1625865"/>
                    <a:pt x="470478" y="1625865"/>
                  </a:cubicBezTo>
                  <a:cubicBezTo>
                    <a:pt x="461317" y="1625865"/>
                    <a:pt x="458859" y="1631451"/>
                    <a:pt x="463328" y="1632233"/>
                  </a:cubicBezTo>
                  <a:cubicBezTo>
                    <a:pt x="467685" y="1633015"/>
                    <a:pt x="467350" y="1645082"/>
                    <a:pt x="484555" y="1649439"/>
                  </a:cubicBezTo>
                  <a:cubicBezTo>
                    <a:pt x="501761" y="1653908"/>
                    <a:pt x="520084" y="1669885"/>
                    <a:pt x="534944" y="1685862"/>
                  </a:cubicBezTo>
                  <a:cubicBezTo>
                    <a:pt x="537067" y="1688096"/>
                    <a:pt x="539413" y="1689884"/>
                    <a:pt x="541983" y="1691336"/>
                  </a:cubicBezTo>
                  <a:cubicBezTo>
                    <a:pt x="546340" y="1688766"/>
                    <a:pt x="549915" y="1686979"/>
                    <a:pt x="552150" y="1686644"/>
                  </a:cubicBezTo>
                  <a:cubicBezTo>
                    <a:pt x="560529" y="1685415"/>
                    <a:pt x="576171" y="1690219"/>
                    <a:pt x="584550" y="1696252"/>
                  </a:cubicBezTo>
                  <a:cubicBezTo>
                    <a:pt x="592930" y="1702285"/>
                    <a:pt x="622984" y="1695023"/>
                    <a:pt x="626559" y="1699827"/>
                  </a:cubicBezTo>
                  <a:cubicBezTo>
                    <a:pt x="630134" y="1704632"/>
                    <a:pt x="637397" y="1710665"/>
                    <a:pt x="643318" y="1710665"/>
                  </a:cubicBezTo>
                  <a:cubicBezTo>
                    <a:pt x="649352" y="1710665"/>
                    <a:pt x="655273" y="1722619"/>
                    <a:pt x="660077" y="1719044"/>
                  </a:cubicBezTo>
                  <a:cubicBezTo>
                    <a:pt x="664881" y="1715469"/>
                    <a:pt x="682869" y="1715469"/>
                    <a:pt x="687674" y="1715469"/>
                  </a:cubicBezTo>
                  <a:cubicBezTo>
                    <a:pt x="692478" y="1715469"/>
                    <a:pt x="692478" y="1719044"/>
                    <a:pt x="697282" y="1719044"/>
                  </a:cubicBezTo>
                  <a:cubicBezTo>
                    <a:pt x="702086" y="1719044"/>
                    <a:pt x="702086" y="1737032"/>
                    <a:pt x="705661" y="1735803"/>
                  </a:cubicBezTo>
                  <a:cubicBezTo>
                    <a:pt x="709237" y="1734574"/>
                    <a:pt x="722420" y="1746640"/>
                    <a:pt x="730800" y="1747758"/>
                  </a:cubicBezTo>
                  <a:cubicBezTo>
                    <a:pt x="739179" y="1748987"/>
                    <a:pt x="747558" y="1763288"/>
                    <a:pt x="751246" y="1762170"/>
                  </a:cubicBezTo>
                  <a:cubicBezTo>
                    <a:pt x="754821" y="1760941"/>
                    <a:pt x="760854" y="1768204"/>
                    <a:pt x="763200" y="1762170"/>
                  </a:cubicBezTo>
                  <a:cubicBezTo>
                    <a:pt x="765546" y="1756472"/>
                    <a:pt x="777277" y="1759266"/>
                    <a:pt x="780630" y="1749322"/>
                  </a:cubicBezTo>
                  <a:cubicBezTo>
                    <a:pt x="765434" y="1730775"/>
                    <a:pt x="749123" y="1710106"/>
                    <a:pt x="749569" y="1702174"/>
                  </a:cubicBezTo>
                  <a:cubicBezTo>
                    <a:pt x="750352" y="1688655"/>
                    <a:pt x="755938" y="1679828"/>
                    <a:pt x="739179" y="1665416"/>
                  </a:cubicBezTo>
                  <a:cubicBezTo>
                    <a:pt x="722420" y="1651003"/>
                    <a:pt x="740743" y="1641506"/>
                    <a:pt x="752809" y="1626312"/>
                  </a:cubicBezTo>
                  <a:cubicBezTo>
                    <a:pt x="763535" y="1612681"/>
                    <a:pt x="786327" y="1606760"/>
                    <a:pt x="800740" y="1597151"/>
                  </a:cubicBezTo>
                  <a:cubicBezTo>
                    <a:pt x="797835" y="1595140"/>
                    <a:pt x="794818" y="1593241"/>
                    <a:pt x="791913" y="1592012"/>
                  </a:cubicBezTo>
                  <a:cubicBezTo>
                    <a:pt x="781076" y="1587207"/>
                    <a:pt x="777501" y="1582403"/>
                    <a:pt x="785880" y="1580057"/>
                  </a:cubicBezTo>
                  <a:cubicBezTo>
                    <a:pt x="794260" y="1577711"/>
                    <a:pt x="790685" y="1572795"/>
                    <a:pt x="782305" y="1563298"/>
                  </a:cubicBezTo>
                  <a:cubicBezTo>
                    <a:pt x="773926" y="1553690"/>
                    <a:pt x="770350" y="1544081"/>
                    <a:pt x="765546" y="1544081"/>
                  </a:cubicBezTo>
                  <a:cubicBezTo>
                    <a:pt x="760742" y="1544081"/>
                    <a:pt x="753591" y="1542852"/>
                    <a:pt x="746330" y="1545310"/>
                  </a:cubicBezTo>
                  <a:cubicBezTo>
                    <a:pt x="739179" y="1547768"/>
                    <a:pt x="740408" y="1539277"/>
                    <a:pt x="741526" y="1530898"/>
                  </a:cubicBezTo>
                  <a:cubicBezTo>
                    <a:pt x="742754" y="1522518"/>
                    <a:pt x="728341" y="1523636"/>
                    <a:pt x="725995" y="1520060"/>
                  </a:cubicBezTo>
                  <a:cubicBezTo>
                    <a:pt x="723537" y="1516485"/>
                    <a:pt x="729571" y="1504530"/>
                    <a:pt x="732028" y="1503301"/>
                  </a:cubicBezTo>
                  <a:cubicBezTo>
                    <a:pt x="734375" y="1502072"/>
                    <a:pt x="741637" y="1498497"/>
                    <a:pt x="741637" y="1494922"/>
                  </a:cubicBezTo>
                  <a:cubicBezTo>
                    <a:pt x="741637" y="1491347"/>
                    <a:pt x="728453" y="1490118"/>
                    <a:pt x="733257" y="1481738"/>
                  </a:cubicBezTo>
                  <a:cubicBezTo>
                    <a:pt x="738062" y="1473359"/>
                    <a:pt x="747670" y="1473359"/>
                    <a:pt x="747670" y="1464979"/>
                  </a:cubicBezTo>
                  <a:cubicBezTo>
                    <a:pt x="747670" y="1456600"/>
                    <a:pt x="754821" y="1449338"/>
                    <a:pt x="763200" y="1455371"/>
                  </a:cubicBezTo>
                  <a:cubicBezTo>
                    <a:pt x="771580" y="1461404"/>
                    <a:pt x="775154" y="1477046"/>
                    <a:pt x="784763" y="1473359"/>
                  </a:cubicBezTo>
                  <a:cubicBezTo>
                    <a:pt x="794372" y="1469784"/>
                    <a:pt x="788339" y="1461404"/>
                    <a:pt x="787109" y="1456600"/>
                  </a:cubicBezTo>
                  <a:cubicBezTo>
                    <a:pt x="785880" y="1451796"/>
                    <a:pt x="783534" y="1444645"/>
                    <a:pt x="794372" y="1442187"/>
                  </a:cubicBezTo>
                  <a:cubicBezTo>
                    <a:pt x="805098" y="1439729"/>
                    <a:pt x="800405" y="1429004"/>
                    <a:pt x="808784" y="1429004"/>
                  </a:cubicBezTo>
                  <a:cubicBezTo>
                    <a:pt x="817164" y="1429004"/>
                    <a:pt x="832805" y="1418166"/>
                    <a:pt x="837610" y="1415820"/>
                  </a:cubicBezTo>
                  <a:cubicBezTo>
                    <a:pt x="842414" y="1413362"/>
                    <a:pt x="853251" y="1407440"/>
                    <a:pt x="857944" y="1409787"/>
                  </a:cubicBezTo>
                  <a:cubicBezTo>
                    <a:pt x="862748" y="1412133"/>
                    <a:pt x="868781" y="1418166"/>
                    <a:pt x="872356" y="1409787"/>
                  </a:cubicBezTo>
                  <a:cubicBezTo>
                    <a:pt x="875932" y="1401407"/>
                    <a:pt x="890344" y="1404982"/>
                    <a:pt x="891573" y="1409787"/>
                  </a:cubicBezTo>
                  <a:cubicBezTo>
                    <a:pt x="892802" y="1414591"/>
                    <a:pt x="915594" y="1414591"/>
                    <a:pt x="922745" y="1419395"/>
                  </a:cubicBezTo>
                  <a:cubicBezTo>
                    <a:pt x="929895" y="1424199"/>
                    <a:pt x="945537" y="1433808"/>
                    <a:pt x="945537" y="1438612"/>
                  </a:cubicBezTo>
                  <a:cubicBezTo>
                    <a:pt x="945537" y="1443416"/>
                    <a:pt x="952799" y="1450567"/>
                    <a:pt x="952799" y="1442187"/>
                  </a:cubicBezTo>
                  <a:cubicBezTo>
                    <a:pt x="952799" y="1433808"/>
                    <a:pt x="958832" y="1436154"/>
                    <a:pt x="968329" y="1442187"/>
                  </a:cubicBezTo>
                  <a:cubicBezTo>
                    <a:pt x="977937" y="1448221"/>
                    <a:pt x="991121" y="1445763"/>
                    <a:pt x="993467" y="1439729"/>
                  </a:cubicBezTo>
                  <a:cubicBezTo>
                    <a:pt x="995813" y="1433696"/>
                    <a:pt x="1013802" y="1426546"/>
                    <a:pt x="1019835" y="1431350"/>
                  </a:cubicBezTo>
                  <a:cubicBezTo>
                    <a:pt x="1025868" y="1436154"/>
                    <a:pt x="1028214" y="1439729"/>
                    <a:pt x="1035477" y="1432579"/>
                  </a:cubicBezTo>
                  <a:cubicBezTo>
                    <a:pt x="1042626" y="1425317"/>
                    <a:pt x="1059497" y="1426546"/>
                    <a:pt x="1061844" y="1433696"/>
                  </a:cubicBezTo>
                  <a:cubicBezTo>
                    <a:pt x="1064301" y="1440958"/>
                    <a:pt x="1072681" y="1442076"/>
                    <a:pt x="1079831" y="1442076"/>
                  </a:cubicBezTo>
                  <a:cubicBezTo>
                    <a:pt x="1086982" y="1442076"/>
                    <a:pt x="1088211" y="1452913"/>
                    <a:pt x="1093015" y="1450455"/>
                  </a:cubicBezTo>
                  <a:cubicBezTo>
                    <a:pt x="1097819" y="1448109"/>
                    <a:pt x="1096590" y="1436042"/>
                    <a:pt x="1102623" y="1437271"/>
                  </a:cubicBezTo>
                  <a:cubicBezTo>
                    <a:pt x="1108657" y="1438500"/>
                    <a:pt x="1113461" y="1445651"/>
                    <a:pt x="1122957" y="1445651"/>
                  </a:cubicBezTo>
                  <a:cubicBezTo>
                    <a:pt x="1132566" y="1445651"/>
                    <a:pt x="1139716" y="1443193"/>
                    <a:pt x="1139716" y="1436042"/>
                  </a:cubicBezTo>
                  <a:cubicBezTo>
                    <a:pt x="1139716" y="1428780"/>
                    <a:pt x="1138488" y="1416825"/>
                    <a:pt x="1132566" y="1416825"/>
                  </a:cubicBezTo>
                  <a:cubicBezTo>
                    <a:pt x="1126533" y="1416825"/>
                    <a:pt x="1120612" y="1410792"/>
                    <a:pt x="1113349" y="1410792"/>
                  </a:cubicBezTo>
                  <a:cubicBezTo>
                    <a:pt x="1106087" y="1410792"/>
                    <a:pt x="1098937" y="1398838"/>
                    <a:pt x="1106087" y="1396380"/>
                  </a:cubicBezTo>
                  <a:cubicBezTo>
                    <a:pt x="1113349" y="1394033"/>
                    <a:pt x="1125304" y="1388000"/>
                    <a:pt x="1122846" y="1381967"/>
                  </a:cubicBezTo>
                  <a:cubicBezTo>
                    <a:pt x="1120500" y="1375934"/>
                    <a:pt x="1118042" y="1363979"/>
                    <a:pt x="1127650" y="1362750"/>
                  </a:cubicBezTo>
                  <a:cubicBezTo>
                    <a:pt x="1137259" y="1361521"/>
                    <a:pt x="1157593" y="1361521"/>
                    <a:pt x="1156475" y="1357946"/>
                  </a:cubicBezTo>
                  <a:cubicBezTo>
                    <a:pt x="1155246" y="1354371"/>
                    <a:pt x="1136141" y="1351913"/>
                    <a:pt x="1132566" y="1345991"/>
                  </a:cubicBezTo>
                  <a:cubicBezTo>
                    <a:pt x="1128991" y="1339958"/>
                    <a:pt x="1127762" y="1325657"/>
                    <a:pt x="1131337" y="1323199"/>
                  </a:cubicBezTo>
                  <a:cubicBezTo>
                    <a:pt x="1134912" y="1320853"/>
                    <a:pt x="1146979" y="1324428"/>
                    <a:pt x="1154129" y="1321970"/>
                  </a:cubicBezTo>
                  <a:cubicBezTo>
                    <a:pt x="1161279" y="1319624"/>
                    <a:pt x="1176921" y="1325545"/>
                    <a:pt x="1186530" y="1318395"/>
                  </a:cubicBezTo>
                  <a:cubicBezTo>
                    <a:pt x="1196139" y="1311244"/>
                    <a:pt x="1216472" y="1310015"/>
                    <a:pt x="1227310" y="1310015"/>
                  </a:cubicBezTo>
                  <a:cubicBezTo>
                    <a:pt x="1238147" y="1310015"/>
                    <a:pt x="1246526" y="1302753"/>
                    <a:pt x="1254906" y="1301636"/>
                  </a:cubicBezTo>
                  <a:cubicBezTo>
                    <a:pt x="1263285" y="1300407"/>
                    <a:pt x="1287307" y="1296832"/>
                    <a:pt x="1293340" y="1294374"/>
                  </a:cubicBezTo>
                  <a:cubicBezTo>
                    <a:pt x="1299373" y="1292028"/>
                    <a:pt x="1331662" y="1287223"/>
                    <a:pt x="1332891" y="1281190"/>
                  </a:cubicBezTo>
                  <a:cubicBezTo>
                    <a:pt x="1334120" y="1275157"/>
                    <a:pt x="1359817" y="1270353"/>
                    <a:pt x="1366409" y="1273369"/>
                  </a:cubicBezTo>
                  <a:cubicBezTo>
                    <a:pt x="1373000" y="1276386"/>
                    <a:pt x="1381380" y="1278732"/>
                    <a:pt x="1387413" y="1276386"/>
                  </a:cubicBezTo>
                  <a:cubicBezTo>
                    <a:pt x="1393446" y="1274040"/>
                    <a:pt x="1405960" y="1280632"/>
                    <a:pt x="1404731" y="1287223"/>
                  </a:cubicBezTo>
                  <a:cubicBezTo>
                    <a:pt x="1403613" y="1293815"/>
                    <a:pt x="1410093" y="1301077"/>
                    <a:pt x="1409535" y="1306440"/>
                  </a:cubicBezTo>
                  <a:cubicBezTo>
                    <a:pt x="1408976" y="1311803"/>
                    <a:pt x="1402943" y="1313702"/>
                    <a:pt x="1406518" y="1317836"/>
                  </a:cubicBezTo>
                  <a:cubicBezTo>
                    <a:pt x="1410093" y="1321970"/>
                    <a:pt x="1426294" y="1319065"/>
                    <a:pt x="1431098" y="1313591"/>
                  </a:cubicBezTo>
                  <a:cubicBezTo>
                    <a:pt x="1435902" y="1308116"/>
                    <a:pt x="1441265" y="1315937"/>
                    <a:pt x="1441265" y="1320183"/>
                  </a:cubicBezTo>
                  <a:cubicBezTo>
                    <a:pt x="1441265" y="1324316"/>
                    <a:pt x="1449086" y="1327333"/>
                    <a:pt x="1449086" y="1321970"/>
                  </a:cubicBezTo>
                  <a:cubicBezTo>
                    <a:pt x="1449086" y="1316607"/>
                    <a:pt x="1458695" y="1320183"/>
                    <a:pt x="1461711" y="1323758"/>
                  </a:cubicBezTo>
                  <a:cubicBezTo>
                    <a:pt x="1464728" y="1327333"/>
                    <a:pt x="1476124" y="1319512"/>
                    <a:pt x="1476124" y="1325545"/>
                  </a:cubicBezTo>
                  <a:cubicBezTo>
                    <a:pt x="1476124" y="1331579"/>
                    <a:pt x="1459365" y="1336271"/>
                    <a:pt x="1466515" y="1342863"/>
                  </a:cubicBezTo>
                  <a:cubicBezTo>
                    <a:pt x="1473665" y="1349455"/>
                    <a:pt x="1477911" y="1335042"/>
                    <a:pt x="1486961" y="1338059"/>
                  </a:cubicBezTo>
                  <a:cubicBezTo>
                    <a:pt x="1495899" y="1341075"/>
                    <a:pt x="1507965" y="1327892"/>
                    <a:pt x="1516345" y="1326104"/>
                  </a:cubicBezTo>
                  <a:cubicBezTo>
                    <a:pt x="1524724" y="1324316"/>
                    <a:pt x="1533662" y="1316496"/>
                    <a:pt x="1540925" y="1312250"/>
                  </a:cubicBezTo>
                  <a:cubicBezTo>
                    <a:pt x="1548186" y="1308004"/>
                    <a:pt x="1563717" y="1309233"/>
                    <a:pt x="1558912" y="1314038"/>
                  </a:cubicBezTo>
                  <a:cubicBezTo>
                    <a:pt x="1554108" y="1318842"/>
                    <a:pt x="1548746" y="1327780"/>
                    <a:pt x="1566733" y="1334372"/>
                  </a:cubicBezTo>
                  <a:cubicBezTo>
                    <a:pt x="1584721" y="1340964"/>
                    <a:pt x="1605055" y="1375710"/>
                    <a:pt x="1616452" y="1393140"/>
                  </a:cubicBezTo>
                  <a:cubicBezTo>
                    <a:pt x="1627847" y="1410569"/>
                    <a:pt x="1638685" y="1441740"/>
                    <a:pt x="1644606" y="1441740"/>
                  </a:cubicBezTo>
                  <a:cubicBezTo>
                    <a:pt x="1650640" y="1441740"/>
                    <a:pt x="1652427" y="1426099"/>
                    <a:pt x="1660248" y="1424423"/>
                  </a:cubicBezTo>
                  <a:cubicBezTo>
                    <a:pt x="1668069" y="1422524"/>
                    <a:pt x="1672873" y="1437606"/>
                    <a:pt x="1681252" y="1439394"/>
                  </a:cubicBezTo>
                  <a:cubicBezTo>
                    <a:pt x="1689632" y="1441182"/>
                    <a:pt x="1701028" y="1445986"/>
                    <a:pt x="1707620" y="1443528"/>
                  </a:cubicBezTo>
                  <a:cubicBezTo>
                    <a:pt x="1714212" y="1441182"/>
                    <a:pt x="1729183" y="1432690"/>
                    <a:pt x="1734545" y="1435819"/>
                  </a:cubicBezTo>
                  <a:cubicBezTo>
                    <a:pt x="1740020" y="1438835"/>
                    <a:pt x="1747170" y="1438835"/>
                    <a:pt x="1751975" y="1450232"/>
                  </a:cubicBezTo>
                  <a:cubicBezTo>
                    <a:pt x="1756779" y="1461628"/>
                    <a:pt x="1763929" y="1464086"/>
                    <a:pt x="1768734" y="1464086"/>
                  </a:cubicBezTo>
                  <a:cubicBezTo>
                    <a:pt x="1773538" y="1464086"/>
                    <a:pt x="1774543" y="1469448"/>
                    <a:pt x="1774543" y="1474253"/>
                  </a:cubicBezTo>
                  <a:cubicBezTo>
                    <a:pt x="1774543" y="1479057"/>
                    <a:pt x="1783370" y="1485425"/>
                    <a:pt x="1788062" y="1485425"/>
                  </a:cubicBezTo>
                  <a:cubicBezTo>
                    <a:pt x="1792867" y="1485425"/>
                    <a:pt x="1805715" y="1483749"/>
                    <a:pt x="1809626" y="1481403"/>
                  </a:cubicBezTo>
                  <a:cubicBezTo>
                    <a:pt x="1813647" y="1479057"/>
                    <a:pt x="1818452" y="1476599"/>
                    <a:pt x="1819234" y="1482185"/>
                  </a:cubicBezTo>
                  <a:cubicBezTo>
                    <a:pt x="1820016" y="1487771"/>
                    <a:pt x="1827278" y="1496598"/>
                    <a:pt x="1832083" y="1496598"/>
                  </a:cubicBezTo>
                  <a:cubicBezTo>
                    <a:pt x="1836887" y="1496598"/>
                    <a:pt x="1846495" y="1500620"/>
                    <a:pt x="1847277" y="1496598"/>
                  </a:cubicBezTo>
                  <a:cubicBezTo>
                    <a:pt x="1848059" y="1492576"/>
                    <a:pt x="1860908" y="1490229"/>
                    <a:pt x="1865600" y="1489447"/>
                  </a:cubicBezTo>
                  <a:cubicBezTo>
                    <a:pt x="1870404" y="1488665"/>
                    <a:pt x="1887163" y="1485425"/>
                    <a:pt x="1890403" y="1478275"/>
                  </a:cubicBezTo>
                  <a:cubicBezTo>
                    <a:pt x="1893532" y="1471013"/>
                    <a:pt x="1907162" y="1471013"/>
                    <a:pt x="1911185" y="1466320"/>
                  </a:cubicBezTo>
                  <a:cubicBezTo>
                    <a:pt x="1915207" y="1461516"/>
                    <a:pt x="1926379" y="1459170"/>
                    <a:pt x="1928725" y="1454365"/>
                  </a:cubicBezTo>
                  <a:cubicBezTo>
                    <a:pt x="1931183" y="1449561"/>
                    <a:pt x="1945484" y="1450343"/>
                    <a:pt x="1947160" y="1446321"/>
                  </a:cubicBezTo>
                  <a:cubicBezTo>
                    <a:pt x="1948724" y="1442299"/>
                    <a:pt x="1960679" y="1441517"/>
                    <a:pt x="1966377" y="1443081"/>
                  </a:cubicBezTo>
                  <a:cubicBezTo>
                    <a:pt x="1971963" y="1444757"/>
                    <a:pt x="2000006" y="1450343"/>
                    <a:pt x="2003917" y="1449449"/>
                  </a:cubicBezTo>
                  <a:cubicBezTo>
                    <a:pt x="2007939" y="1448667"/>
                    <a:pt x="2008721" y="1463862"/>
                    <a:pt x="2012743" y="1464644"/>
                  </a:cubicBezTo>
                  <a:cubicBezTo>
                    <a:pt x="2016765" y="1465426"/>
                    <a:pt x="2031178" y="1476599"/>
                    <a:pt x="2035088" y="1473471"/>
                  </a:cubicBezTo>
                  <a:cubicBezTo>
                    <a:pt x="2039110" y="1470230"/>
                    <a:pt x="2048719" y="1467102"/>
                    <a:pt x="2056651" y="1471795"/>
                  </a:cubicBezTo>
                  <a:cubicBezTo>
                    <a:pt x="2064696" y="1476599"/>
                    <a:pt x="2072628" y="1482967"/>
                    <a:pt x="2075869" y="1477381"/>
                  </a:cubicBezTo>
                  <a:cubicBezTo>
                    <a:pt x="2079108" y="1471795"/>
                    <a:pt x="2095867" y="1469337"/>
                    <a:pt x="2098326" y="1466208"/>
                  </a:cubicBezTo>
                  <a:cubicBezTo>
                    <a:pt x="2100672" y="1462968"/>
                    <a:pt x="2103130" y="1453360"/>
                    <a:pt x="2099107" y="1450232"/>
                  </a:cubicBezTo>
                  <a:cubicBezTo>
                    <a:pt x="2095085" y="1447103"/>
                    <a:pt x="2091175" y="1434255"/>
                    <a:pt x="2089499" y="1427886"/>
                  </a:cubicBezTo>
                  <a:cubicBezTo>
                    <a:pt x="2087935" y="1421518"/>
                    <a:pt x="2099107" y="1419954"/>
                    <a:pt x="2100672" y="1414256"/>
                  </a:cubicBezTo>
                  <a:cubicBezTo>
                    <a:pt x="2102236" y="1408669"/>
                    <a:pt x="2111844" y="1407887"/>
                    <a:pt x="2115085" y="1404647"/>
                  </a:cubicBezTo>
                  <a:cubicBezTo>
                    <a:pt x="2118213" y="1401519"/>
                    <a:pt x="2119107" y="1394257"/>
                    <a:pt x="2124693" y="1395821"/>
                  </a:cubicBezTo>
                  <a:cubicBezTo>
                    <a:pt x="2130279" y="1397385"/>
                    <a:pt x="2142234" y="1401407"/>
                    <a:pt x="2144692" y="1403865"/>
                  </a:cubicBezTo>
                  <a:cubicBezTo>
                    <a:pt x="2147150" y="1406211"/>
                    <a:pt x="2155864" y="1407887"/>
                    <a:pt x="2161451" y="1407887"/>
                  </a:cubicBezTo>
                  <a:cubicBezTo>
                    <a:pt x="2167037" y="1407887"/>
                    <a:pt x="2175863" y="1412692"/>
                    <a:pt x="2181449" y="1415820"/>
                  </a:cubicBezTo>
                  <a:cubicBezTo>
                    <a:pt x="2187036" y="1419060"/>
                    <a:pt x="2204688" y="1419060"/>
                    <a:pt x="2207817" y="1423864"/>
                  </a:cubicBezTo>
                  <a:cubicBezTo>
                    <a:pt x="2211057" y="1428668"/>
                    <a:pt x="2207035" y="1442187"/>
                    <a:pt x="2211057" y="1447103"/>
                  </a:cubicBezTo>
                  <a:cubicBezTo>
                    <a:pt x="2215079" y="1451907"/>
                    <a:pt x="2224688" y="1462298"/>
                    <a:pt x="2227816" y="1459840"/>
                  </a:cubicBezTo>
                  <a:cubicBezTo>
                    <a:pt x="2230944" y="1457494"/>
                    <a:pt x="2246139" y="1467884"/>
                    <a:pt x="2251837" y="1466990"/>
                  </a:cubicBezTo>
                  <a:cubicBezTo>
                    <a:pt x="2257423" y="1466208"/>
                    <a:pt x="2266250" y="1457382"/>
                    <a:pt x="2271054" y="1457382"/>
                  </a:cubicBezTo>
                  <a:cubicBezTo>
                    <a:pt x="2275858" y="1457382"/>
                    <a:pt x="2291053" y="1453360"/>
                    <a:pt x="2295857" y="1454254"/>
                  </a:cubicBezTo>
                  <a:cubicBezTo>
                    <a:pt x="2300661" y="1455036"/>
                    <a:pt x="2318202" y="1461404"/>
                    <a:pt x="2320660" y="1459840"/>
                  </a:cubicBezTo>
                  <a:cubicBezTo>
                    <a:pt x="2323007" y="1458276"/>
                    <a:pt x="2338983" y="1460622"/>
                    <a:pt x="2341441" y="1465426"/>
                  </a:cubicBezTo>
                  <a:cubicBezTo>
                    <a:pt x="2343787" y="1470230"/>
                    <a:pt x="2363786" y="1470230"/>
                    <a:pt x="2363786" y="1475817"/>
                  </a:cubicBezTo>
                  <a:cubicBezTo>
                    <a:pt x="2363786" y="1481403"/>
                    <a:pt x="2374959" y="1484643"/>
                    <a:pt x="2378199" y="1491011"/>
                  </a:cubicBezTo>
                  <a:cubicBezTo>
                    <a:pt x="2381439" y="1497380"/>
                    <a:pt x="2407806" y="1493469"/>
                    <a:pt x="2412610" y="1497380"/>
                  </a:cubicBezTo>
                  <a:cubicBezTo>
                    <a:pt x="2417415" y="1501402"/>
                    <a:pt x="2447804" y="1500620"/>
                    <a:pt x="2448586" y="1497380"/>
                  </a:cubicBezTo>
                  <a:cubicBezTo>
                    <a:pt x="2449369" y="1494140"/>
                    <a:pt x="2478194" y="1492576"/>
                    <a:pt x="2483780" y="1488553"/>
                  </a:cubicBezTo>
                  <a:cubicBezTo>
                    <a:pt x="2489367" y="1484531"/>
                    <a:pt x="2504561" y="1486207"/>
                    <a:pt x="2505343" y="1480621"/>
                  </a:cubicBezTo>
                  <a:cubicBezTo>
                    <a:pt x="2506126" y="1475035"/>
                    <a:pt x="2520538" y="1471013"/>
                    <a:pt x="2526906" y="1466208"/>
                  </a:cubicBezTo>
                  <a:cubicBezTo>
                    <a:pt x="2533275" y="1461404"/>
                    <a:pt x="2558860" y="1462186"/>
                    <a:pt x="2560536" y="1467773"/>
                  </a:cubicBezTo>
                  <a:cubicBezTo>
                    <a:pt x="2562100" y="1473359"/>
                    <a:pt x="2577295" y="1474923"/>
                    <a:pt x="2583775" y="1472577"/>
                  </a:cubicBezTo>
                  <a:cubicBezTo>
                    <a:pt x="2590143" y="1470230"/>
                    <a:pt x="2606902" y="1473359"/>
                    <a:pt x="2609360" y="1478945"/>
                  </a:cubicBezTo>
                  <a:cubicBezTo>
                    <a:pt x="2611818" y="1484531"/>
                    <a:pt x="2630923" y="1487771"/>
                    <a:pt x="2635727" y="1486096"/>
                  </a:cubicBezTo>
                  <a:cubicBezTo>
                    <a:pt x="2640532" y="1484531"/>
                    <a:pt x="2655726" y="1473359"/>
                    <a:pt x="2661312" y="1472465"/>
                  </a:cubicBezTo>
                  <a:cubicBezTo>
                    <a:pt x="2666899" y="1471683"/>
                    <a:pt x="2674831" y="1466097"/>
                    <a:pt x="2673267" y="1460510"/>
                  </a:cubicBezTo>
                  <a:cubicBezTo>
                    <a:pt x="2671703" y="1454924"/>
                    <a:pt x="2684440" y="1438947"/>
                    <a:pt x="2686116" y="1432579"/>
                  </a:cubicBezTo>
                  <a:cubicBezTo>
                    <a:pt x="2687680" y="1426211"/>
                    <a:pt x="2698964" y="1408558"/>
                    <a:pt x="2702875" y="1406994"/>
                  </a:cubicBezTo>
                  <a:cubicBezTo>
                    <a:pt x="2706897" y="1405429"/>
                    <a:pt x="2715723" y="1398167"/>
                    <a:pt x="2714830" y="1393363"/>
                  </a:cubicBezTo>
                  <a:cubicBezTo>
                    <a:pt x="2714047" y="1388559"/>
                    <a:pt x="2711701" y="1374146"/>
                    <a:pt x="2706897" y="1374146"/>
                  </a:cubicBezTo>
                  <a:cubicBezTo>
                    <a:pt x="2702093" y="1374146"/>
                    <a:pt x="2693378" y="1375040"/>
                    <a:pt x="2704550" y="1359733"/>
                  </a:cubicBezTo>
                  <a:cubicBezTo>
                    <a:pt x="2715723" y="1344539"/>
                    <a:pt x="2735722" y="1348561"/>
                    <a:pt x="2738962" y="1348561"/>
                  </a:cubicBezTo>
                  <a:cubicBezTo>
                    <a:pt x="2742091" y="1348561"/>
                    <a:pt x="2767676" y="1342193"/>
                    <a:pt x="2778960" y="1345321"/>
                  </a:cubicBezTo>
                  <a:cubicBezTo>
                    <a:pt x="2790133" y="1348561"/>
                    <a:pt x="2797283" y="1343757"/>
                    <a:pt x="2809349" y="1350125"/>
                  </a:cubicBezTo>
                  <a:cubicBezTo>
                    <a:pt x="2821304" y="1356493"/>
                    <a:pt x="2838063" y="1354147"/>
                    <a:pt x="2842085" y="1359733"/>
                  </a:cubicBezTo>
                  <a:cubicBezTo>
                    <a:pt x="2846108" y="1365320"/>
                    <a:pt x="2862084" y="1370124"/>
                    <a:pt x="2859626" y="1379732"/>
                  </a:cubicBezTo>
                  <a:cubicBezTo>
                    <a:pt x="2857280" y="1389341"/>
                    <a:pt x="2868453" y="1383755"/>
                    <a:pt x="2872363" y="1404536"/>
                  </a:cubicBezTo>
                  <a:cubicBezTo>
                    <a:pt x="2876385" y="1425317"/>
                    <a:pt x="2885994" y="1426881"/>
                    <a:pt x="2888340" y="1436489"/>
                  </a:cubicBezTo>
                  <a:cubicBezTo>
                    <a:pt x="2890686" y="1446098"/>
                    <a:pt x="2903534" y="1463639"/>
                    <a:pt x="2901971" y="1469225"/>
                  </a:cubicBezTo>
                  <a:cubicBezTo>
                    <a:pt x="2900406" y="1474811"/>
                    <a:pt x="2898730" y="1483638"/>
                    <a:pt x="2912361" y="1484420"/>
                  </a:cubicBezTo>
                  <a:cubicBezTo>
                    <a:pt x="2925991" y="1485202"/>
                    <a:pt x="2935599" y="1495592"/>
                    <a:pt x="2938840" y="1494028"/>
                  </a:cubicBezTo>
                  <a:cubicBezTo>
                    <a:pt x="2942080" y="1492464"/>
                    <a:pt x="2957945" y="1498050"/>
                    <a:pt x="2965989" y="1505983"/>
                  </a:cubicBezTo>
                  <a:cubicBezTo>
                    <a:pt x="2973922" y="1513915"/>
                    <a:pt x="2985988" y="1510005"/>
                    <a:pt x="2985206" y="1518831"/>
                  </a:cubicBezTo>
                  <a:cubicBezTo>
                    <a:pt x="2984424" y="1527658"/>
                    <a:pt x="2991574" y="1534808"/>
                    <a:pt x="2990792" y="1541959"/>
                  </a:cubicBezTo>
                  <a:cubicBezTo>
                    <a:pt x="2989899" y="1549221"/>
                    <a:pt x="3005987" y="1554025"/>
                    <a:pt x="3017160" y="1552349"/>
                  </a:cubicBezTo>
                  <a:cubicBezTo>
                    <a:pt x="3028333" y="1550785"/>
                    <a:pt x="3036377" y="1556371"/>
                    <a:pt x="3041181" y="1546763"/>
                  </a:cubicBezTo>
                  <a:cubicBezTo>
                    <a:pt x="3045985" y="1537154"/>
                    <a:pt x="3061962" y="1541176"/>
                    <a:pt x="3067548" y="1537154"/>
                  </a:cubicBezTo>
                  <a:cubicBezTo>
                    <a:pt x="3073135" y="1533132"/>
                    <a:pt x="3090005" y="1528328"/>
                    <a:pt x="3089223" y="1542741"/>
                  </a:cubicBezTo>
                  <a:cubicBezTo>
                    <a:pt x="3088329" y="1557153"/>
                    <a:pt x="3097938" y="1560393"/>
                    <a:pt x="3090005" y="1565086"/>
                  </a:cubicBezTo>
                  <a:cubicBezTo>
                    <a:pt x="3081961" y="1569890"/>
                    <a:pt x="3078050" y="1590671"/>
                    <a:pt x="3075592" y="1599497"/>
                  </a:cubicBezTo>
                  <a:cubicBezTo>
                    <a:pt x="3073135" y="1608324"/>
                    <a:pt x="3061180" y="1610670"/>
                    <a:pt x="3059616" y="1620278"/>
                  </a:cubicBezTo>
                  <a:cubicBezTo>
                    <a:pt x="3058051" y="1629887"/>
                    <a:pt x="3046767" y="1630669"/>
                    <a:pt x="3046767" y="1637819"/>
                  </a:cubicBezTo>
                  <a:cubicBezTo>
                    <a:pt x="3046767" y="1645082"/>
                    <a:pt x="3030790" y="1643406"/>
                    <a:pt x="3022746" y="1637819"/>
                  </a:cubicBezTo>
                  <a:cubicBezTo>
                    <a:pt x="3014813" y="1632233"/>
                    <a:pt x="3006770" y="1648210"/>
                    <a:pt x="3000401" y="1648210"/>
                  </a:cubicBezTo>
                  <a:cubicBezTo>
                    <a:pt x="2994033" y="1648210"/>
                    <a:pt x="2994815" y="1661729"/>
                    <a:pt x="2996378" y="1667427"/>
                  </a:cubicBezTo>
                  <a:cubicBezTo>
                    <a:pt x="2997943" y="1673013"/>
                    <a:pt x="2994033" y="1680164"/>
                    <a:pt x="2997943" y="1689772"/>
                  </a:cubicBezTo>
                  <a:cubicBezTo>
                    <a:pt x="3000066" y="1694911"/>
                    <a:pt x="2998837" y="1704632"/>
                    <a:pt x="2999842" y="1715581"/>
                  </a:cubicBezTo>
                  <a:cubicBezTo>
                    <a:pt x="3009563" y="1708542"/>
                    <a:pt x="3018389" y="1703291"/>
                    <a:pt x="3022299" y="1703291"/>
                  </a:cubicBezTo>
                  <a:cubicBezTo>
                    <a:pt x="3032243" y="1703291"/>
                    <a:pt x="3042298" y="1720497"/>
                    <a:pt x="3053471" y="1720832"/>
                  </a:cubicBezTo>
                  <a:cubicBezTo>
                    <a:pt x="3064644" y="1721279"/>
                    <a:pt x="3115367" y="1687314"/>
                    <a:pt x="3115814" y="1681728"/>
                  </a:cubicBezTo>
                  <a:cubicBezTo>
                    <a:pt x="3116261" y="1676141"/>
                    <a:pt x="3145757" y="1647763"/>
                    <a:pt x="3159834" y="1632904"/>
                  </a:cubicBezTo>
                  <a:cubicBezTo>
                    <a:pt x="3173799" y="1618044"/>
                    <a:pt x="3192234" y="1596481"/>
                    <a:pt x="3199385" y="1579722"/>
                  </a:cubicBezTo>
                  <a:cubicBezTo>
                    <a:pt x="3203742" y="1569331"/>
                    <a:pt x="3223406" y="1549332"/>
                    <a:pt x="3228210" y="1541288"/>
                  </a:cubicBezTo>
                  <a:cubicBezTo>
                    <a:pt x="3233015" y="1533356"/>
                    <a:pt x="3236143" y="1532462"/>
                    <a:pt x="3244969" y="1513692"/>
                  </a:cubicBezTo>
                  <a:cubicBezTo>
                    <a:pt x="3253684" y="1494922"/>
                    <a:pt x="3253684" y="1445763"/>
                    <a:pt x="3256589" y="1442522"/>
                  </a:cubicBezTo>
                  <a:cubicBezTo>
                    <a:pt x="3259382" y="1439394"/>
                    <a:pt x="3257817" y="1431015"/>
                    <a:pt x="3261728" y="1425764"/>
                  </a:cubicBezTo>
                  <a:cubicBezTo>
                    <a:pt x="3265750" y="1420624"/>
                    <a:pt x="3263739" y="1413362"/>
                    <a:pt x="3271671" y="1406547"/>
                  </a:cubicBezTo>
                  <a:cubicBezTo>
                    <a:pt x="3279716" y="1399731"/>
                    <a:pt x="3278040" y="1393810"/>
                    <a:pt x="3276029" y="1388559"/>
                  </a:cubicBezTo>
                  <a:cubicBezTo>
                    <a:pt x="3274018" y="1383419"/>
                    <a:pt x="3276475" y="1371800"/>
                    <a:pt x="3274465" y="1368225"/>
                  </a:cubicBezTo>
                  <a:cubicBezTo>
                    <a:pt x="3272454" y="1364649"/>
                    <a:pt x="3272900" y="1362974"/>
                    <a:pt x="3277593" y="1360292"/>
                  </a:cubicBezTo>
                  <a:cubicBezTo>
                    <a:pt x="3282397" y="1357499"/>
                    <a:pt x="3274465" y="1350237"/>
                    <a:pt x="3267649" y="1347109"/>
                  </a:cubicBezTo>
                  <a:cubicBezTo>
                    <a:pt x="3260834" y="1343868"/>
                    <a:pt x="3252119" y="1341075"/>
                    <a:pt x="3251225" y="1333478"/>
                  </a:cubicBezTo>
                  <a:cubicBezTo>
                    <a:pt x="3250444" y="1325880"/>
                    <a:pt x="3238824" y="1316719"/>
                    <a:pt x="3229998" y="1317501"/>
                  </a:cubicBezTo>
                  <a:cubicBezTo>
                    <a:pt x="3221172" y="1318283"/>
                    <a:pt x="3204859" y="1312697"/>
                    <a:pt x="3206759" y="1318283"/>
                  </a:cubicBezTo>
                  <a:cubicBezTo>
                    <a:pt x="3208770" y="1323869"/>
                    <a:pt x="3205976" y="1328674"/>
                    <a:pt x="3201620" y="1327445"/>
                  </a:cubicBezTo>
                  <a:cubicBezTo>
                    <a:pt x="3197150" y="1326327"/>
                    <a:pt x="3195139" y="1329903"/>
                    <a:pt x="3190000" y="1337835"/>
                  </a:cubicBezTo>
                  <a:cubicBezTo>
                    <a:pt x="3184749" y="1345880"/>
                    <a:pt x="3166426" y="1346662"/>
                    <a:pt x="3174805" y="1339064"/>
                  </a:cubicBezTo>
                  <a:cubicBezTo>
                    <a:pt x="3183185" y="1331467"/>
                    <a:pt x="3172012" y="1331132"/>
                    <a:pt x="3173576" y="1323087"/>
                  </a:cubicBezTo>
                  <a:cubicBezTo>
                    <a:pt x="3175252" y="1315155"/>
                    <a:pt x="3181956" y="1307111"/>
                    <a:pt x="3172794" y="1312250"/>
                  </a:cubicBezTo>
                  <a:cubicBezTo>
                    <a:pt x="3163633" y="1317389"/>
                    <a:pt x="3163633" y="1329791"/>
                    <a:pt x="3156035" y="1331467"/>
                  </a:cubicBezTo>
                  <a:cubicBezTo>
                    <a:pt x="3148438" y="1333031"/>
                    <a:pt x="3150784" y="1309904"/>
                    <a:pt x="3152795" y="1303870"/>
                  </a:cubicBezTo>
                  <a:cubicBezTo>
                    <a:pt x="3154806" y="1297837"/>
                    <a:pt x="3138829" y="1304317"/>
                    <a:pt x="3122070" y="1303088"/>
                  </a:cubicBezTo>
                  <a:cubicBezTo>
                    <a:pt x="3105311" y="1301859"/>
                    <a:pt x="3109669" y="1290240"/>
                    <a:pt x="3123300" y="1283089"/>
                  </a:cubicBezTo>
                  <a:cubicBezTo>
                    <a:pt x="3136930" y="1275939"/>
                    <a:pt x="3134472" y="1269124"/>
                    <a:pt x="3141287" y="1266331"/>
                  </a:cubicBezTo>
                  <a:cubicBezTo>
                    <a:pt x="3148102" y="1263537"/>
                    <a:pt x="3165644" y="1251918"/>
                    <a:pt x="3176034" y="1245996"/>
                  </a:cubicBezTo>
                  <a:cubicBezTo>
                    <a:pt x="3186424" y="1239963"/>
                    <a:pt x="3188435" y="1233260"/>
                    <a:pt x="3190894" y="1226444"/>
                  </a:cubicBezTo>
                  <a:cubicBezTo>
                    <a:pt x="3193351" y="1219629"/>
                    <a:pt x="3212457" y="1211250"/>
                    <a:pt x="3229662" y="1197284"/>
                  </a:cubicBezTo>
                  <a:cubicBezTo>
                    <a:pt x="3246757" y="1183318"/>
                    <a:pt x="3255248" y="1175274"/>
                    <a:pt x="3259270" y="1166894"/>
                  </a:cubicBezTo>
                  <a:cubicBezTo>
                    <a:pt x="3263292" y="1158515"/>
                    <a:pt x="3288878" y="1148125"/>
                    <a:pt x="3289212" y="1141756"/>
                  </a:cubicBezTo>
                  <a:cubicBezTo>
                    <a:pt x="3289548" y="1135388"/>
                    <a:pt x="3319602" y="1119411"/>
                    <a:pt x="3339936" y="1115389"/>
                  </a:cubicBezTo>
                  <a:cubicBezTo>
                    <a:pt x="3360270" y="1111367"/>
                    <a:pt x="3392671" y="1116618"/>
                    <a:pt x="3398704" y="1122651"/>
                  </a:cubicBezTo>
                  <a:cubicBezTo>
                    <a:pt x="3404737" y="1128684"/>
                    <a:pt x="3409094" y="1126226"/>
                    <a:pt x="3412669" y="1122204"/>
                  </a:cubicBezTo>
                  <a:cubicBezTo>
                    <a:pt x="3416245" y="1118182"/>
                    <a:pt x="3424289" y="1120193"/>
                    <a:pt x="3437808" y="1121757"/>
                  </a:cubicBezTo>
                  <a:cubicBezTo>
                    <a:pt x="3451439" y="1123321"/>
                    <a:pt x="3454567" y="1115389"/>
                    <a:pt x="3463728" y="1118182"/>
                  </a:cubicBezTo>
                  <a:cubicBezTo>
                    <a:pt x="3472890" y="1120975"/>
                    <a:pt x="3480487" y="1122539"/>
                    <a:pt x="3486074" y="1111814"/>
                  </a:cubicBezTo>
                  <a:cubicBezTo>
                    <a:pt x="3491660" y="1100976"/>
                    <a:pt x="3518027" y="1102987"/>
                    <a:pt x="3524061" y="1107456"/>
                  </a:cubicBezTo>
                  <a:cubicBezTo>
                    <a:pt x="3530094" y="1111814"/>
                    <a:pt x="3534898" y="1117847"/>
                    <a:pt x="3544395" y="1111478"/>
                  </a:cubicBezTo>
                  <a:cubicBezTo>
                    <a:pt x="3554003" y="1105110"/>
                    <a:pt x="3554003" y="1119858"/>
                    <a:pt x="3563165" y="1121087"/>
                  </a:cubicBezTo>
                  <a:cubicBezTo>
                    <a:pt x="3572437" y="1122316"/>
                    <a:pt x="3566405" y="1130248"/>
                    <a:pt x="3558361" y="1129466"/>
                  </a:cubicBezTo>
                  <a:cubicBezTo>
                    <a:pt x="3550428" y="1128684"/>
                    <a:pt x="3540372" y="1133488"/>
                    <a:pt x="3549534" y="1138740"/>
                  </a:cubicBezTo>
                  <a:cubicBezTo>
                    <a:pt x="3558807" y="1143879"/>
                    <a:pt x="3569533" y="1133935"/>
                    <a:pt x="3576683" y="1134717"/>
                  </a:cubicBezTo>
                  <a:cubicBezTo>
                    <a:pt x="3583834" y="1135500"/>
                    <a:pt x="3595006" y="1136282"/>
                    <a:pt x="3605062" y="1129913"/>
                  </a:cubicBezTo>
                  <a:cubicBezTo>
                    <a:pt x="3615117" y="1123545"/>
                    <a:pt x="3617910" y="1135164"/>
                    <a:pt x="3624278" y="1129466"/>
                  </a:cubicBezTo>
                  <a:cubicBezTo>
                    <a:pt x="3630647" y="1123880"/>
                    <a:pt x="3645059" y="1122316"/>
                    <a:pt x="3652322" y="1122651"/>
                  </a:cubicBezTo>
                  <a:cubicBezTo>
                    <a:pt x="3659472" y="1123098"/>
                    <a:pt x="3653551" y="1114272"/>
                    <a:pt x="3641485" y="1114272"/>
                  </a:cubicBezTo>
                  <a:cubicBezTo>
                    <a:pt x="3629530" y="1114272"/>
                    <a:pt x="3629865" y="1107903"/>
                    <a:pt x="3639473" y="1091479"/>
                  </a:cubicBezTo>
                  <a:cubicBezTo>
                    <a:pt x="3649082" y="1075167"/>
                    <a:pt x="3667405" y="1066341"/>
                    <a:pt x="3679024" y="1056286"/>
                  </a:cubicBezTo>
                  <a:cubicBezTo>
                    <a:pt x="3690644" y="1046342"/>
                    <a:pt x="3699023" y="1051146"/>
                    <a:pt x="3699023" y="1044666"/>
                  </a:cubicBezTo>
                  <a:cubicBezTo>
                    <a:pt x="3699023" y="1038298"/>
                    <a:pt x="3704609" y="1020310"/>
                    <a:pt x="3713436" y="1019863"/>
                  </a:cubicBezTo>
                  <a:cubicBezTo>
                    <a:pt x="3722262" y="1019416"/>
                    <a:pt x="3744161" y="1023438"/>
                    <a:pt x="3757791" y="1015841"/>
                  </a:cubicBezTo>
                  <a:cubicBezTo>
                    <a:pt x="3771310" y="1008244"/>
                    <a:pt x="3770193" y="1021427"/>
                    <a:pt x="3775779" y="1023438"/>
                  </a:cubicBezTo>
                  <a:cubicBezTo>
                    <a:pt x="3781365" y="1025449"/>
                    <a:pt x="3788962" y="1011819"/>
                    <a:pt x="3795331" y="1015841"/>
                  </a:cubicBezTo>
                  <a:cubicBezTo>
                    <a:pt x="3801699" y="1019863"/>
                    <a:pt x="3785723" y="1029472"/>
                    <a:pt x="3782147" y="1040979"/>
                  </a:cubicBezTo>
                  <a:cubicBezTo>
                    <a:pt x="3778572" y="1052599"/>
                    <a:pt x="3790527" y="1048241"/>
                    <a:pt x="3797342" y="1051370"/>
                  </a:cubicBezTo>
                  <a:cubicBezTo>
                    <a:pt x="3804158" y="1054498"/>
                    <a:pt x="3788516" y="1059302"/>
                    <a:pt x="3790192" y="1062542"/>
                  </a:cubicBezTo>
                  <a:cubicBezTo>
                    <a:pt x="3791756" y="1065782"/>
                    <a:pt x="3805387" y="1065782"/>
                    <a:pt x="3822928" y="1048130"/>
                  </a:cubicBezTo>
                  <a:cubicBezTo>
                    <a:pt x="3840580" y="1030589"/>
                    <a:pt x="3856445" y="1025785"/>
                    <a:pt x="3867730" y="1026902"/>
                  </a:cubicBezTo>
                  <a:cubicBezTo>
                    <a:pt x="3878902" y="1028131"/>
                    <a:pt x="3872534" y="1016958"/>
                    <a:pt x="3873316" y="1000535"/>
                  </a:cubicBezTo>
                  <a:cubicBezTo>
                    <a:pt x="3874098" y="984111"/>
                    <a:pt x="3908509" y="979307"/>
                    <a:pt x="3919682" y="984111"/>
                  </a:cubicBezTo>
                  <a:cubicBezTo>
                    <a:pt x="3930855" y="988915"/>
                    <a:pt x="3930072" y="993272"/>
                    <a:pt x="3919235" y="990479"/>
                  </a:cubicBezTo>
                  <a:cubicBezTo>
                    <a:pt x="3908398" y="987686"/>
                    <a:pt x="3898454" y="997294"/>
                    <a:pt x="3898901" y="1010813"/>
                  </a:cubicBezTo>
                  <a:cubicBezTo>
                    <a:pt x="3899348" y="1024444"/>
                    <a:pt x="3889293" y="1028801"/>
                    <a:pt x="3894544" y="1034052"/>
                  </a:cubicBezTo>
                  <a:cubicBezTo>
                    <a:pt x="3899795" y="1039192"/>
                    <a:pt x="3886946" y="1040421"/>
                    <a:pt x="3886500" y="1046007"/>
                  </a:cubicBezTo>
                  <a:cubicBezTo>
                    <a:pt x="3886164" y="1051593"/>
                    <a:pt x="3886500" y="1055951"/>
                    <a:pt x="3878567" y="1058409"/>
                  </a:cubicBezTo>
                  <a:cubicBezTo>
                    <a:pt x="3870634" y="1060867"/>
                    <a:pt x="3843820" y="1063548"/>
                    <a:pt x="3843038" y="1073938"/>
                  </a:cubicBezTo>
                  <a:cubicBezTo>
                    <a:pt x="3842256" y="1084329"/>
                    <a:pt x="3827844" y="1085558"/>
                    <a:pt x="3821028" y="1098295"/>
                  </a:cubicBezTo>
                  <a:cubicBezTo>
                    <a:pt x="3814213" y="1111032"/>
                    <a:pt x="3788292" y="1118629"/>
                    <a:pt x="3771087" y="1144214"/>
                  </a:cubicBezTo>
                  <a:cubicBezTo>
                    <a:pt x="3753881" y="1169799"/>
                    <a:pt x="3726732" y="1169799"/>
                    <a:pt x="3726732" y="1174492"/>
                  </a:cubicBezTo>
                  <a:cubicBezTo>
                    <a:pt x="3726732" y="1179296"/>
                    <a:pt x="3707961" y="1178961"/>
                    <a:pt x="3701593" y="1179743"/>
                  </a:cubicBezTo>
                  <a:cubicBezTo>
                    <a:pt x="3695225" y="1180525"/>
                    <a:pt x="3707626" y="1196167"/>
                    <a:pt x="3692432" y="1212479"/>
                  </a:cubicBezTo>
                  <a:cubicBezTo>
                    <a:pt x="3677236" y="1228902"/>
                    <a:pt x="3667293" y="1251583"/>
                    <a:pt x="3667628" y="1274487"/>
                  </a:cubicBezTo>
                  <a:cubicBezTo>
                    <a:pt x="3668076" y="1297279"/>
                    <a:pt x="3675561" y="1362750"/>
                    <a:pt x="3682376" y="1374370"/>
                  </a:cubicBezTo>
                  <a:cubicBezTo>
                    <a:pt x="3689191" y="1385989"/>
                    <a:pt x="3685169" y="1414367"/>
                    <a:pt x="3690756" y="1420289"/>
                  </a:cubicBezTo>
                  <a:cubicBezTo>
                    <a:pt x="3696342" y="1426322"/>
                    <a:pt x="3694331" y="1436266"/>
                    <a:pt x="3697906" y="1439841"/>
                  </a:cubicBezTo>
                  <a:cubicBezTo>
                    <a:pt x="3701481" y="1443416"/>
                    <a:pt x="3716341" y="1423864"/>
                    <a:pt x="3726284" y="1415485"/>
                  </a:cubicBezTo>
                  <a:cubicBezTo>
                    <a:pt x="3736340" y="1407105"/>
                    <a:pt x="3733099" y="1404312"/>
                    <a:pt x="3739915" y="1399955"/>
                  </a:cubicBezTo>
                  <a:cubicBezTo>
                    <a:pt x="3746730" y="1395598"/>
                    <a:pt x="3743937" y="1377163"/>
                    <a:pt x="3745948" y="1372359"/>
                  </a:cubicBezTo>
                  <a:cubicBezTo>
                    <a:pt x="3747959" y="1367554"/>
                    <a:pt x="3760361" y="1365208"/>
                    <a:pt x="3764383" y="1359957"/>
                  </a:cubicBezTo>
                  <a:cubicBezTo>
                    <a:pt x="3768405" y="1354706"/>
                    <a:pt x="3778796" y="1357946"/>
                    <a:pt x="3784382" y="1355935"/>
                  </a:cubicBezTo>
                  <a:cubicBezTo>
                    <a:pt x="3789968" y="1353924"/>
                    <a:pt x="3783935" y="1340852"/>
                    <a:pt x="3781924" y="1333143"/>
                  </a:cubicBezTo>
                  <a:cubicBezTo>
                    <a:pt x="3779913" y="1325545"/>
                    <a:pt x="3798348" y="1315155"/>
                    <a:pt x="3807956" y="1308340"/>
                  </a:cubicBezTo>
                  <a:cubicBezTo>
                    <a:pt x="3817564" y="1301524"/>
                    <a:pt x="3829519" y="1312809"/>
                    <a:pt x="3840357" y="1302753"/>
                  </a:cubicBezTo>
                  <a:cubicBezTo>
                    <a:pt x="3851194" y="1292810"/>
                    <a:pt x="3839575" y="1281190"/>
                    <a:pt x="3835553" y="1275939"/>
                  </a:cubicBezTo>
                  <a:cubicBezTo>
                    <a:pt x="3831530" y="1270688"/>
                    <a:pt x="3846390" y="1245550"/>
                    <a:pt x="3854769" y="1243092"/>
                  </a:cubicBezTo>
                  <a:cubicBezTo>
                    <a:pt x="3863149" y="1240745"/>
                    <a:pt x="3867506" y="1249125"/>
                    <a:pt x="3875550" y="1241863"/>
                  </a:cubicBezTo>
                  <a:cubicBezTo>
                    <a:pt x="3883483" y="1234712"/>
                    <a:pt x="3868288" y="1223093"/>
                    <a:pt x="3862702" y="1223875"/>
                  </a:cubicBezTo>
                  <a:cubicBezTo>
                    <a:pt x="3857116" y="1224657"/>
                    <a:pt x="3855105" y="1203541"/>
                    <a:pt x="3868288" y="1193485"/>
                  </a:cubicBezTo>
                  <a:cubicBezTo>
                    <a:pt x="3881472" y="1183542"/>
                    <a:pt x="3876332" y="1181531"/>
                    <a:pt x="3867506" y="1179073"/>
                  </a:cubicBezTo>
                  <a:cubicBezTo>
                    <a:pt x="3858680" y="1176726"/>
                    <a:pt x="3857116" y="1179855"/>
                    <a:pt x="3850301" y="1180302"/>
                  </a:cubicBezTo>
                  <a:cubicBezTo>
                    <a:pt x="3843485" y="1180748"/>
                    <a:pt x="3836670" y="1166336"/>
                    <a:pt x="3847060" y="1152370"/>
                  </a:cubicBezTo>
                  <a:cubicBezTo>
                    <a:pt x="3857451" y="1138404"/>
                    <a:pt x="3867394" y="1139969"/>
                    <a:pt x="3869853" y="1128461"/>
                  </a:cubicBezTo>
                  <a:cubicBezTo>
                    <a:pt x="3872198" y="1116841"/>
                    <a:pt x="3886611" y="1100418"/>
                    <a:pt x="3890186" y="1094496"/>
                  </a:cubicBezTo>
                  <a:cubicBezTo>
                    <a:pt x="3893761" y="1088463"/>
                    <a:pt x="3908175" y="1094496"/>
                    <a:pt x="3913761" y="1093267"/>
                  </a:cubicBezTo>
                  <a:cubicBezTo>
                    <a:pt x="3919347" y="1092038"/>
                    <a:pt x="3917336" y="1103993"/>
                    <a:pt x="3924151" y="1098071"/>
                  </a:cubicBezTo>
                  <a:cubicBezTo>
                    <a:pt x="3930966" y="1092038"/>
                    <a:pt x="3942139" y="1072151"/>
                    <a:pt x="3951301" y="1072151"/>
                  </a:cubicBezTo>
                  <a:cubicBezTo>
                    <a:pt x="3960574" y="1072151"/>
                    <a:pt x="3954540" y="1086899"/>
                    <a:pt x="3956887" y="1095725"/>
                  </a:cubicBezTo>
                  <a:cubicBezTo>
                    <a:pt x="3959233" y="1104551"/>
                    <a:pt x="3964484" y="1093379"/>
                    <a:pt x="3982025" y="1081312"/>
                  </a:cubicBezTo>
                  <a:cubicBezTo>
                    <a:pt x="3999678" y="1069358"/>
                    <a:pt x="4038000" y="1070475"/>
                    <a:pt x="4049619" y="1076061"/>
                  </a:cubicBezTo>
                  <a:cubicBezTo>
                    <a:pt x="4061239" y="1081648"/>
                    <a:pt x="4063250" y="1094831"/>
                    <a:pt x="4069618" y="1093267"/>
                  </a:cubicBezTo>
                  <a:cubicBezTo>
                    <a:pt x="4079339" y="1090809"/>
                    <a:pt x="4071182" y="1080083"/>
                    <a:pt x="4080791" y="1077290"/>
                  </a:cubicBezTo>
                  <a:cubicBezTo>
                    <a:pt x="4090400" y="1074497"/>
                    <a:pt x="4107158" y="1064442"/>
                    <a:pt x="4120007" y="1055280"/>
                  </a:cubicBezTo>
                  <a:cubicBezTo>
                    <a:pt x="4132743" y="1046119"/>
                    <a:pt x="4129168" y="1052934"/>
                    <a:pt x="4135983" y="1044443"/>
                  </a:cubicBezTo>
                  <a:cubicBezTo>
                    <a:pt x="4142799" y="1036063"/>
                    <a:pt x="4149502" y="1039639"/>
                    <a:pt x="4151513" y="1034052"/>
                  </a:cubicBezTo>
                  <a:cubicBezTo>
                    <a:pt x="4153524" y="1028466"/>
                    <a:pt x="4171848" y="1019304"/>
                    <a:pt x="4197098" y="1013718"/>
                  </a:cubicBezTo>
                  <a:cubicBezTo>
                    <a:pt x="4222236" y="1008132"/>
                    <a:pt x="4255084" y="991373"/>
                    <a:pt x="4253407" y="986122"/>
                  </a:cubicBezTo>
                  <a:cubicBezTo>
                    <a:pt x="4251732" y="980871"/>
                    <a:pt x="4262905" y="978524"/>
                    <a:pt x="4264133" y="983664"/>
                  </a:cubicBezTo>
                  <a:cubicBezTo>
                    <a:pt x="4265362" y="988803"/>
                    <a:pt x="4274970" y="986904"/>
                    <a:pt x="4288155" y="989697"/>
                  </a:cubicBezTo>
                  <a:cubicBezTo>
                    <a:pt x="4301338" y="992490"/>
                    <a:pt x="4307371" y="997741"/>
                    <a:pt x="4317762" y="987351"/>
                  </a:cubicBezTo>
                  <a:cubicBezTo>
                    <a:pt x="4328152" y="976960"/>
                    <a:pt x="4316533" y="973385"/>
                    <a:pt x="4316980" y="965341"/>
                  </a:cubicBezTo>
                  <a:cubicBezTo>
                    <a:pt x="4317427" y="957297"/>
                    <a:pt x="4298992" y="948917"/>
                    <a:pt x="4301338" y="940538"/>
                  </a:cubicBezTo>
                  <a:cubicBezTo>
                    <a:pt x="4303796" y="932158"/>
                    <a:pt x="4287819" y="909701"/>
                    <a:pt x="4283015" y="914170"/>
                  </a:cubicBezTo>
                  <a:cubicBezTo>
                    <a:pt x="4278211" y="918528"/>
                    <a:pt x="4266927" y="910595"/>
                    <a:pt x="4266927" y="904227"/>
                  </a:cubicBezTo>
                  <a:cubicBezTo>
                    <a:pt x="4266927" y="897858"/>
                    <a:pt x="4266144" y="890261"/>
                    <a:pt x="4258547" y="895065"/>
                  </a:cubicBezTo>
                  <a:cubicBezTo>
                    <a:pt x="4250950" y="899869"/>
                    <a:pt x="4238213" y="897523"/>
                    <a:pt x="4235755" y="890261"/>
                  </a:cubicBezTo>
                  <a:cubicBezTo>
                    <a:pt x="4233297" y="883111"/>
                    <a:pt x="4250614" y="877859"/>
                    <a:pt x="4262569" y="882664"/>
                  </a:cubicBezTo>
                  <a:cubicBezTo>
                    <a:pt x="4274524" y="887468"/>
                    <a:pt x="4270949" y="892272"/>
                    <a:pt x="4276982" y="895847"/>
                  </a:cubicBezTo>
                  <a:cubicBezTo>
                    <a:pt x="4283015" y="899422"/>
                    <a:pt x="4299327" y="897858"/>
                    <a:pt x="4307707" y="893836"/>
                  </a:cubicBezTo>
                  <a:cubicBezTo>
                    <a:pt x="4316086" y="889814"/>
                    <a:pt x="4339660" y="882217"/>
                    <a:pt x="4343682" y="875401"/>
                  </a:cubicBezTo>
                  <a:cubicBezTo>
                    <a:pt x="4347704" y="868586"/>
                    <a:pt x="4343236" y="865458"/>
                    <a:pt x="4351280" y="861436"/>
                  </a:cubicBezTo>
                  <a:cubicBezTo>
                    <a:pt x="4359212" y="857414"/>
                    <a:pt x="4353291" y="849034"/>
                    <a:pt x="4346475" y="845459"/>
                  </a:cubicBezTo>
                  <a:cubicBezTo>
                    <a:pt x="4339660" y="841884"/>
                    <a:pt x="4341225" y="832275"/>
                    <a:pt x="4348486" y="832275"/>
                  </a:cubicBezTo>
                  <a:cubicBezTo>
                    <a:pt x="4355637" y="832275"/>
                    <a:pt x="4353738" y="823896"/>
                    <a:pt x="4358430" y="823449"/>
                  </a:cubicBezTo>
                  <a:cubicBezTo>
                    <a:pt x="4363234" y="823002"/>
                    <a:pt x="4364016" y="827024"/>
                    <a:pt x="4372843" y="822667"/>
                  </a:cubicBezTo>
                  <a:cubicBezTo>
                    <a:pt x="4381669" y="818310"/>
                    <a:pt x="4373290" y="829482"/>
                    <a:pt x="4369267" y="837079"/>
                  </a:cubicBezTo>
                  <a:cubicBezTo>
                    <a:pt x="4365245" y="844677"/>
                    <a:pt x="4377647" y="851045"/>
                    <a:pt x="4378876" y="855403"/>
                  </a:cubicBezTo>
                  <a:cubicBezTo>
                    <a:pt x="4380105" y="859760"/>
                    <a:pt x="4397311" y="861436"/>
                    <a:pt x="4406919" y="856185"/>
                  </a:cubicBezTo>
                  <a:cubicBezTo>
                    <a:pt x="4416528" y="851045"/>
                    <a:pt x="4447252" y="862553"/>
                    <a:pt x="4449263" y="870150"/>
                  </a:cubicBezTo>
                  <a:cubicBezTo>
                    <a:pt x="4451274" y="877748"/>
                    <a:pt x="4455632" y="886909"/>
                    <a:pt x="4468480" y="893389"/>
                  </a:cubicBezTo>
                  <a:cubicBezTo>
                    <a:pt x="4481329" y="899758"/>
                    <a:pt x="4492836" y="896965"/>
                    <a:pt x="4495294" y="902998"/>
                  </a:cubicBezTo>
                  <a:cubicBezTo>
                    <a:pt x="4497641" y="909031"/>
                    <a:pt x="4502445" y="912159"/>
                    <a:pt x="4509707" y="910595"/>
                  </a:cubicBezTo>
                  <a:cubicBezTo>
                    <a:pt x="4516857" y="909031"/>
                    <a:pt x="4520879" y="916963"/>
                    <a:pt x="4526019" y="912159"/>
                  </a:cubicBezTo>
                  <a:cubicBezTo>
                    <a:pt x="4531159" y="907355"/>
                    <a:pt x="4533952" y="914952"/>
                    <a:pt x="4540879" y="909031"/>
                  </a:cubicBezTo>
                  <a:cubicBezTo>
                    <a:pt x="4547582" y="902998"/>
                    <a:pt x="4526019" y="899087"/>
                    <a:pt x="4528924" y="894283"/>
                  </a:cubicBezTo>
                  <a:cubicBezTo>
                    <a:pt x="4531717" y="889479"/>
                    <a:pt x="4536074" y="897858"/>
                    <a:pt x="4542108" y="897523"/>
                  </a:cubicBezTo>
                  <a:cubicBezTo>
                    <a:pt x="4548141" y="897076"/>
                    <a:pt x="4540543" y="885569"/>
                    <a:pt x="4544901" y="884340"/>
                  </a:cubicBezTo>
                  <a:cubicBezTo>
                    <a:pt x="4549258" y="883222"/>
                    <a:pt x="4545683" y="859201"/>
                    <a:pt x="4540879" y="857637"/>
                  </a:cubicBezTo>
                  <a:cubicBezTo>
                    <a:pt x="4536074" y="856073"/>
                    <a:pt x="4539985" y="847582"/>
                    <a:pt x="4549258" y="854397"/>
                  </a:cubicBezTo>
                  <a:cubicBezTo>
                    <a:pt x="4558419" y="861212"/>
                    <a:pt x="4572832" y="860765"/>
                    <a:pt x="4579647" y="860765"/>
                  </a:cubicBezTo>
                  <a:cubicBezTo>
                    <a:pt x="4586463" y="860765"/>
                    <a:pt x="4579983" y="854397"/>
                    <a:pt x="4573279" y="853168"/>
                  </a:cubicBezTo>
                  <a:cubicBezTo>
                    <a:pt x="4566464" y="852051"/>
                    <a:pt x="4574397" y="846353"/>
                    <a:pt x="4579313" y="850822"/>
                  </a:cubicBezTo>
                  <a:cubicBezTo>
                    <a:pt x="4584117" y="855179"/>
                    <a:pt x="4593278" y="857190"/>
                    <a:pt x="4594060" y="852386"/>
                  </a:cubicBezTo>
                  <a:cubicBezTo>
                    <a:pt x="4594954" y="847582"/>
                    <a:pt x="4599646" y="837191"/>
                    <a:pt x="4608026" y="837638"/>
                  </a:cubicBezTo>
                  <a:cubicBezTo>
                    <a:pt x="4615735" y="839202"/>
                    <a:pt x="4618528" y="834398"/>
                    <a:pt x="4610484" y="831605"/>
                  </a:cubicBezTo>
                  <a:close/>
                  <a:moveTo>
                    <a:pt x="2381551" y="1355935"/>
                  </a:moveTo>
                  <a:cubicBezTo>
                    <a:pt x="2358759" y="1376269"/>
                    <a:pt x="2313175" y="1381073"/>
                    <a:pt x="2313175" y="1397944"/>
                  </a:cubicBezTo>
                  <a:cubicBezTo>
                    <a:pt x="2313175" y="1414703"/>
                    <a:pt x="2257982" y="1423082"/>
                    <a:pt x="2253178" y="1415932"/>
                  </a:cubicBezTo>
                  <a:cubicBezTo>
                    <a:pt x="2249044" y="1409675"/>
                    <a:pt x="2293957" y="1407552"/>
                    <a:pt x="2304795" y="1383531"/>
                  </a:cubicBezTo>
                  <a:cubicBezTo>
                    <a:pt x="2315632" y="1359510"/>
                    <a:pt x="2356524" y="1347220"/>
                    <a:pt x="2376747" y="1315155"/>
                  </a:cubicBezTo>
                  <a:cubicBezTo>
                    <a:pt x="2391159" y="1292363"/>
                    <a:pt x="2403114" y="1257616"/>
                    <a:pt x="2411493" y="1260074"/>
                  </a:cubicBezTo>
                  <a:cubicBezTo>
                    <a:pt x="2419985" y="1262420"/>
                    <a:pt x="2404343" y="1335601"/>
                    <a:pt x="2381551" y="1355935"/>
                  </a:cubicBezTo>
                  <a:close/>
                  <a:moveTo>
                    <a:pt x="2483109" y="417102"/>
                  </a:moveTo>
                  <a:cubicBezTo>
                    <a:pt x="2479870" y="423470"/>
                    <a:pt x="2462552" y="423917"/>
                    <a:pt x="2467133" y="429950"/>
                  </a:cubicBezTo>
                  <a:cubicBezTo>
                    <a:pt x="2475065" y="440341"/>
                    <a:pt x="2515063" y="434754"/>
                    <a:pt x="2515846" y="422018"/>
                  </a:cubicBezTo>
                  <a:cubicBezTo>
                    <a:pt x="2516627" y="409169"/>
                    <a:pt x="2486350" y="410733"/>
                    <a:pt x="2483109" y="417102"/>
                  </a:cubicBezTo>
                  <a:close/>
                  <a:moveTo>
                    <a:pt x="1027544" y="22262"/>
                  </a:moveTo>
                  <a:cubicBezTo>
                    <a:pt x="1046760" y="22262"/>
                    <a:pt x="1041063" y="10307"/>
                    <a:pt x="1053911" y="11872"/>
                  </a:cubicBezTo>
                  <a:cubicBezTo>
                    <a:pt x="1066760" y="13436"/>
                    <a:pt x="1083519" y="12654"/>
                    <a:pt x="1077150" y="4721"/>
                  </a:cubicBezTo>
                  <a:cubicBezTo>
                    <a:pt x="1070782" y="-3211"/>
                    <a:pt x="1024415" y="-83"/>
                    <a:pt x="1029220" y="6285"/>
                  </a:cubicBezTo>
                  <a:cubicBezTo>
                    <a:pt x="1034024" y="12654"/>
                    <a:pt x="991679" y="10307"/>
                    <a:pt x="992462" y="12654"/>
                  </a:cubicBezTo>
                  <a:cubicBezTo>
                    <a:pt x="993914" y="17458"/>
                    <a:pt x="1008327" y="22262"/>
                    <a:pt x="1027544" y="22262"/>
                  </a:cubicBezTo>
                  <a:close/>
                  <a:moveTo>
                    <a:pt x="928331" y="75890"/>
                  </a:moveTo>
                  <a:cubicBezTo>
                    <a:pt x="928331" y="63042"/>
                    <a:pt x="886769" y="77231"/>
                    <a:pt x="894813" y="79913"/>
                  </a:cubicBezTo>
                  <a:cubicBezTo>
                    <a:pt x="901964" y="82259"/>
                    <a:pt x="928331" y="88627"/>
                    <a:pt x="928331" y="75890"/>
                  </a:cubicBezTo>
                  <a:close/>
                  <a:moveTo>
                    <a:pt x="1031566" y="65500"/>
                  </a:moveTo>
                  <a:cubicBezTo>
                    <a:pt x="1033912" y="71868"/>
                    <a:pt x="1027544" y="72650"/>
                    <a:pt x="1011567" y="72650"/>
                  </a:cubicBezTo>
                  <a:cubicBezTo>
                    <a:pt x="995590" y="72650"/>
                    <a:pt x="987211" y="81700"/>
                    <a:pt x="995590" y="88627"/>
                  </a:cubicBezTo>
                  <a:cubicBezTo>
                    <a:pt x="1005199" y="96560"/>
                    <a:pt x="1047542" y="93431"/>
                    <a:pt x="1054805" y="83823"/>
                  </a:cubicBezTo>
                  <a:cubicBezTo>
                    <a:pt x="1061956" y="74215"/>
                    <a:pt x="1080390" y="82259"/>
                    <a:pt x="1083519" y="72650"/>
                  </a:cubicBezTo>
                  <a:cubicBezTo>
                    <a:pt x="1086647" y="63042"/>
                    <a:pt x="1029108" y="59020"/>
                    <a:pt x="1031566" y="65500"/>
                  </a:cubicBezTo>
                  <a:close/>
                  <a:moveTo>
                    <a:pt x="1168207" y="50305"/>
                  </a:moveTo>
                  <a:cubicBezTo>
                    <a:pt x="1173793" y="43043"/>
                    <a:pt x="1157816" y="43043"/>
                    <a:pt x="1156140" y="35893"/>
                  </a:cubicBezTo>
                  <a:cubicBezTo>
                    <a:pt x="1154576" y="28630"/>
                    <a:pt x="1109774" y="27066"/>
                    <a:pt x="1112120" y="35111"/>
                  </a:cubicBezTo>
                  <a:cubicBezTo>
                    <a:pt x="1114466" y="43155"/>
                    <a:pt x="1081172" y="51869"/>
                    <a:pt x="1091340" y="59914"/>
                  </a:cubicBezTo>
                  <a:cubicBezTo>
                    <a:pt x="1110668" y="74997"/>
                    <a:pt x="1162621" y="57456"/>
                    <a:pt x="1168207" y="50305"/>
                  </a:cubicBezTo>
                  <a:close/>
                  <a:moveTo>
                    <a:pt x="1041063" y="37457"/>
                  </a:moveTo>
                  <a:cubicBezTo>
                    <a:pt x="1043409" y="20698"/>
                    <a:pt x="1015477" y="34217"/>
                    <a:pt x="994696" y="25502"/>
                  </a:cubicBezTo>
                  <a:cubicBezTo>
                    <a:pt x="973915" y="16676"/>
                    <a:pt x="961737" y="17346"/>
                    <a:pt x="975480" y="29524"/>
                  </a:cubicBezTo>
                  <a:cubicBezTo>
                    <a:pt x="981848" y="35111"/>
                    <a:pt x="939950" y="39468"/>
                    <a:pt x="946654" y="46283"/>
                  </a:cubicBezTo>
                  <a:cubicBezTo>
                    <a:pt x="961961" y="61478"/>
                    <a:pt x="1038716" y="54216"/>
                    <a:pt x="1041063" y="37457"/>
                  </a:cubicBezTo>
                  <a:close/>
                  <a:moveTo>
                    <a:pt x="922074" y="481121"/>
                  </a:moveTo>
                  <a:cubicBezTo>
                    <a:pt x="922857" y="489165"/>
                    <a:pt x="918052" y="494751"/>
                    <a:pt x="902858" y="494751"/>
                  </a:cubicBezTo>
                  <a:cubicBezTo>
                    <a:pt x="887663" y="494751"/>
                    <a:pt x="910008" y="504360"/>
                    <a:pt x="911572" y="513074"/>
                  </a:cubicBezTo>
                  <a:cubicBezTo>
                    <a:pt x="913136" y="521901"/>
                    <a:pt x="896378" y="515532"/>
                    <a:pt x="895595" y="529051"/>
                  </a:cubicBezTo>
                  <a:cubicBezTo>
                    <a:pt x="894813" y="542570"/>
                    <a:pt x="865988" y="529051"/>
                    <a:pt x="862078" y="546592"/>
                  </a:cubicBezTo>
                  <a:cubicBezTo>
                    <a:pt x="858056" y="564245"/>
                    <a:pt x="876490" y="561787"/>
                    <a:pt x="889227" y="562569"/>
                  </a:cubicBezTo>
                  <a:cubicBezTo>
                    <a:pt x="901964" y="563351"/>
                    <a:pt x="884423" y="575306"/>
                    <a:pt x="894031" y="582568"/>
                  </a:cubicBezTo>
                  <a:cubicBezTo>
                    <a:pt x="903639" y="589830"/>
                    <a:pt x="910790" y="587372"/>
                    <a:pt x="904421" y="573741"/>
                  </a:cubicBezTo>
                  <a:cubicBezTo>
                    <a:pt x="898053" y="560223"/>
                    <a:pt x="937939" y="578546"/>
                    <a:pt x="925985" y="588936"/>
                  </a:cubicBezTo>
                  <a:cubicBezTo>
                    <a:pt x="914030" y="599327"/>
                    <a:pt x="945202" y="607259"/>
                    <a:pt x="960396" y="608153"/>
                  </a:cubicBezTo>
                  <a:cubicBezTo>
                    <a:pt x="975591" y="609047"/>
                    <a:pt x="1029443" y="620778"/>
                    <a:pt x="1030672" y="608153"/>
                  </a:cubicBezTo>
                  <a:cubicBezTo>
                    <a:pt x="1031454" y="600220"/>
                    <a:pt x="1010673" y="592958"/>
                    <a:pt x="993914" y="575417"/>
                  </a:cubicBezTo>
                  <a:cubicBezTo>
                    <a:pt x="977155" y="557876"/>
                    <a:pt x="965089" y="529051"/>
                    <a:pt x="984306" y="517096"/>
                  </a:cubicBezTo>
                  <a:cubicBezTo>
                    <a:pt x="1003522" y="505142"/>
                    <a:pt x="986652" y="499444"/>
                    <a:pt x="1005869" y="485925"/>
                  </a:cubicBezTo>
                  <a:cubicBezTo>
                    <a:pt x="1025085" y="472294"/>
                    <a:pt x="1013913" y="459557"/>
                    <a:pt x="1029890" y="457882"/>
                  </a:cubicBezTo>
                  <a:cubicBezTo>
                    <a:pt x="1045867" y="456317"/>
                    <a:pt x="1028326" y="441905"/>
                    <a:pt x="1044303" y="439559"/>
                  </a:cubicBezTo>
                  <a:cubicBezTo>
                    <a:pt x="1060279" y="437101"/>
                    <a:pt x="1063519" y="419560"/>
                    <a:pt x="1061062" y="413191"/>
                  </a:cubicBezTo>
                  <a:cubicBezTo>
                    <a:pt x="1058715" y="406823"/>
                    <a:pt x="1077820" y="413973"/>
                    <a:pt x="1086647" y="404365"/>
                  </a:cubicBezTo>
                  <a:cubicBezTo>
                    <a:pt x="1095473" y="394756"/>
                    <a:pt x="1116254" y="401236"/>
                    <a:pt x="1122623" y="387606"/>
                  </a:cubicBezTo>
                  <a:cubicBezTo>
                    <a:pt x="1128991" y="373975"/>
                    <a:pt x="1220941" y="342804"/>
                    <a:pt x="1272894" y="330849"/>
                  </a:cubicBezTo>
                  <a:cubicBezTo>
                    <a:pt x="1324846" y="318894"/>
                    <a:pt x="1360823" y="297220"/>
                    <a:pt x="1342387" y="282919"/>
                  </a:cubicBezTo>
                  <a:cubicBezTo>
                    <a:pt x="1323952" y="268506"/>
                    <a:pt x="1272112" y="288505"/>
                    <a:pt x="1259263" y="298896"/>
                  </a:cubicBezTo>
                  <a:cubicBezTo>
                    <a:pt x="1246415" y="309286"/>
                    <a:pt x="1228092" y="302136"/>
                    <a:pt x="1215243" y="309286"/>
                  </a:cubicBezTo>
                  <a:cubicBezTo>
                    <a:pt x="1202506" y="316548"/>
                    <a:pt x="1175245" y="322917"/>
                    <a:pt x="1161727" y="314090"/>
                  </a:cubicBezTo>
                  <a:cubicBezTo>
                    <a:pt x="1148096" y="305376"/>
                    <a:pt x="1132119" y="324481"/>
                    <a:pt x="1121729" y="323699"/>
                  </a:cubicBezTo>
                  <a:cubicBezTo>
                    <a:pt x="1111338" y="322917"/>
                    <a:pt x="1099383" y="334089"/>
                    <a:pt x="1088099" y="333307"/>
                  </a:cubicBezTo>
                  <a:cubicBezTo>
                    <a:pt x="1076926" y="332525"/>
                    <a:pt x="1054581" y="342133"/>
                    <a:pt x="1052906" y="348502"/>
                  </a:cubicBezTo>
                  <a:cubicBezTo>
                    <a:pt x="1051341" y="354870"/>
                    <a:pt x="1032124" y="353306"/>
                    <a:pt x="1032124" y="361350"/>
                  </a:cubicBezTo>
                  <a:cubicBezTo>
                    <a:pt x="1032124" y="369283"/>
                    <a:pt x="1016930" y="376545"/>
                    <a:pt x="1008886" y="369283"/>
                  </a:cubicBezTo>
                  <a:cubicBezTo>
                    <a:pt x="1000953" y="362132"/>
                    <a:pt x="991345" y="377327"/>
                    <a:pt x="1002517" y="387718"/>
                  </a:cubicBezTo>
                  <a:cubicBezTo>
                    <a:pt x="1013690" y="398108"/>
                    <a:pt x="981736" y="398890"/>
                    <a:pt x="987323" y="405259"/>
                  </a:cubicBezTo>
                  <a:cubicBezTo>
                    <a:pt x="992909" y="411627"/>
                    <a:pt x="975368" y="415649"/>
                    <a:pt x="979390" y="422911"/>
                  </a:cubicBezTo>
                  <a:cubicBezTo>
                    <a:pt x="983412" y="430062"/>
                    <a:pt x="968217" y="432520"/>
                    <a:pt x="956151" y="434866"/>
                  </a:cubicBezTo>
                  <a:cubicBezTo>
                    <a:pt x="944196" y="437212"/>
                    <a:pt x="937827" y="453189"/>
                    <a:pt x="953023" y="454083"/>
                  </a:cubicBezTo>
                  <a:cubicBezTo>
                    <a:pt x="968217" y="454865"/>
                    <a:pt x="944196" y="457323"/>
                    <a:pt x="945872" y="469278"/>
                  </a:cubicBezTo>
                  <a:cubicBezTo>
                    <a:pt x="947548" y="481121"/>
                    <a:pt x="921180" y="473076"/>
                    <a:pt x="922074" y="481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F81BE201-C345-C246-9470-B00E1B9C9C0B}"/>
                </a:ext>
              </a:extLst>
            </p:cNvPr>
            <p:cNvSpPr/>
            <p:nvPr/>
          </p:nvSpPr>
          <p:spPr>
            <a:xfrm>
              <a:off x="6424437" y="3980698"/>
              <a:ext cx="495728" cy="511609"/>
            </a:xfrm>
            <a:custGeom>
              <a:avLst/>
              <a:gdLst>
                <a:gd name="connsiteX0" fmla="*/ 453719 w 495728"/>
                <a:gd name="connsiteY0" fmla="*/ 337528 h 511609"/>
                <a:gd name="connsiteX1" fmla="*/ 441765 w 495728"/>
                <a:gd name="connsiteY1" fmla="*/ 237422 h 511609"/>
                <a:gd name="connsiteX2" fmla="*/ 444223 w 495728"/>
                <a:gd name="connsiteY2" fmla="*/ 239991 h 511609"/>
                <a:gd name="connsiteX3" fmla="*/ 442882 w 495728"/>
                <a:gd name="connsiteY3" fmla="*/ 219434 h 511609"/>
                <a:gd name="connsiteX4" fmla="*/ 441094 w 495728"/>
                <a:gd name="connsiteY4" fmla="*/ 218875 h 511609"/>
                <a:gd name="connsiteX5" fmla="*/ 435731 w 495728"/>
                <a:gd name="connsiteY5" fmla="*/ 211054 h 511609"/>
                <a:gd name="connsiteX6" fmla="*/ 441765 w 495728"/>
                <a:gd name="connsiteY6" fmla="*/ 203234 h 511609"/>
                <a:gd name="connsiteX7" fmla="*/ 447127 w 495728"/>
                <a:gd name="connsiteY7" fmla="*/ 185805 h 511609"/>
                <a:gd name="connsiteX8" fmla="*/ 450479 w 495728"/>
                <a:gd name="connsiteY8" fmla="*/ 183235 h 511609"/>
                <a:gd name="connsiteX9" fmla="*/ 454948 w 495728"/>
                <a:gd name="connsiteY9" fmla="*/ 163571 h 511609"/>
                <a:gd name="connsiteX10" fmla="*/ 459752 w 495728"/>
                <a:gd name="connsiteY10" fmla="*/ 140220 h 511609"/>
                <a:gd name="connsiteX11" fmla="*/ 466344 w 495728"/>
                <a:gd name="connsiteY11" fmla="*/ 121003 h 511609"/>
                <a:gd name="connsiteX12" fmla="*/ 476511 w 495728"/>
                <a:gd name="connsiteY12" fmla="*/ 106032 h 511609"/>
                <a:gd name="connsiteX13" fmla="*/ 487907 w 495728"/>
                <a:gd name="connsiteY13" fmla="*/ 98212 h 511609"/>
                <a:gd name="connsiteX14" fmla="*/ 495728 w 495728"/>
                <a:gd name="connsiteY14" fmla="*/ 84357 h 511609"/>
                <a:gd name="connsiteX15" fmla="*/ 486790 w 495728"/>
                <a:gd name="connsiteY15" fmla="*/ 71174 h 511609"/>
                <a:gd name="connsiteX16" fmla="*/ 489248 w 495728"/>
                <a:gd name="connsiteY16" fmla="*/ 47823 h 511609"/>
                <a:gd name="connsiteX17" fmla="*/ 458412 w 495728"/>
                <a:gd name="connsiteY17" fmla="*/ 21344 h 511609"/>
                <a:gd name="connsiteX18" fmla="*/ 445004 w 495728"/>
                <a:gd name="connsiteY18" fmla="*/ 24696 h 511609"/>
                <a:gd name="connsiteX19" fmla="*/ 429922 w 495728"/>
                <a:gd name="connsiteY19" fmla="*/ 23020 h 511609"/>
                <a:gd name="connsiteX20" fmla="*/ 413163 w 495728"/>
                <a:gd name="connsiteY20" fmla="*/ 23020 h 511609"/>
                <a:gd name="connsiteX21" fmla="*/ 401431 w 495728"/>
                <a:gd name="connsiteY21" fmla="*/ 9613 h 511609"/>
                <a:gd name="connsiteX22" fmla="*/ 394393 w 495728"/>
                <a:gd name="connsiteY22" fmla="*/ 2574 h 511609"/>
                <a:gd name="connsiteX23" fmla="*/ 394840 w 495728"/>
                <a:gd name="connsiteY23" fmla="*/ 3691 h 511609"/>
                <a:gd name="connsiteX24" fmla="*/ 374840 w 495728"/>
                <a:gd name="connsiteY24" fmla="*/ 7043 h 511609"/>
                <a:gd name="connsiteX25" fmla="*/ 344786 w 495728"/>
                <a:gd name="connsiteY25" fmla="*/ 3691 h 511609"/>
                <a:gd name="connsiteX26" fmla="*/ 323112 w 495728"/>
                <a:gd name="connsiteY26" fmla="*/ 7043 h 511609"/>
                <a:gd name="connsiteX27" fmla="*/ 294733 w 495728"/>
                <a:gd name="connsiteY27" fmla="*/ 15423 h 511609"/>
                <a:gd name="connsiteX28" fmla="*/ 273058 w 495728"/>
                <a:gd name="connsiteY28" fmla="*/ 15423 h 511609"/>
                <a:gd name="connsiteX29" fmla="*/ 264679 w 495728"/>
                <a:gd name="connsiteY29" fmla="*/ 33745 h 511609"/>
                <a:gd name="connsiteX30" fmla="*/ 213062 w 495728"/>
                <a:gd name="connsiteY30" fmla="*/ 23802 h 511609"/>
                <a:gd name="connsiteX31" fmla="*/ 191387 w 495728"/>
                <a:gd name="connsiteY31" fmla="*/ 8719 h 511609"/>
                <a:gd name="connsiteX32" fmla="*/ 163008 w 495728"/>
                <a:gd name="connsiteY32" fmla="*/ 30394 h 511609"/>
                <a:gd name="connsiteX33" fmla="*/ 163008 w 495728"/>
                <a:gd name="connsiteY33" fmla="*/ 48493 h 511609"/>
                <a:gd name="connsiteX34" fmla="*/ 158986 w 495728"/>
                <a:gd name="connsiteY34" fmla="*/ 76537 h 511609"/>
                <a:gd name="connsiteX35" fmla="*/ 148931 w 495728"/>
                <a:gd name="connsiteY35" fmla="*/ 104915 h 511609"/>
                <a:gd name="connsiteX36" fmla="*/ 128820 w 495728"/>
                <a:gd name="connsiteY36" fmla="*/ 161783 h 511609"/>
                <a:gd name="connsiteX37" fmla="*/ 105469 w 495728"/>
                <a:gd name="connsiteY37" fmla="*/ 191838 h 511609"/>
                <a:gd name="connsiteX38" fmla="*/ 103794 w 495728"/>
                <a:gd name="connsiteY38" fmla="*/ 236975 h 511609"/>
                <a:gd name="connsiteX39" fmla="*/ 93738 w 495728"/>
                <a:gd name="connsiteY39" fmla="*/ 256974 h 511609"/>
                <a:gd name="connsiteX40" fmla="*/ 76979 w 495728"/>
                <a:gd name="connsiteY40" fmla="*/ 272057 h 511609"/>
                <a:gd name="connsiteX41" fmla="*/ 65248 w 495728"/>
                <a:gd name="connsiteY41" fmla="*/ 273733 h 511609"/>
                <a:gd name="connsiteX42" fmla="*/ 43573 w 495728"/>
                <a:gd name="connsiteY42" fmla="*/ 272057 h 511609"/>
                <a:gd name="connsiteX43" fmla="*/ 25250 w 495728"/>
                <a:gd name="connsiteY43" fmla="*/ 270381 h 511609"/>
                <a:gd name="connsiteX44" fmla="*/ 0 w 495728"/>
                <a:gd name="connsiteY44" fmla="*/ 283788 h 511609"/>
                <a:gd name="connsiteX45" fmla="*/ 9608 w 495728"/>
                <a:gd name="connsiteY45" fmla="*/ 313619 h 511609"/>
                <a:gd name="connsiteX46" fmla="*/ 10279 w 495728"/>
                <a:gd name="connsiteY46" fmla="*/ 316412 h 511609"/>
                <a:gd name="connsiteX47" fmla="*/ 25474 w 495728"/>
                <a:gd name="connsiteY47" fmla="*/ 308144 h 511609"/>
                <a:gd name="connsiteX48" fmla="*/ 113067 w 495728"/>
                <a:gd name="connsiteY48" fmla="*/ 308144 h 511609"/>
                <a:gd name="connsiteX49" fmla="*/ 117871 w 495728"/>
                <a:gd name="connsiteY49" fmla="*/ 330937 h 511609"/>
                <a:gd name="connsiteX50" fmla="*/ 128708 w 495728"/>
                <a:gd name="connsiteY50" fmla="*/ 351382 h 511609"/>
                <a:gd name="connsiteX51" fmla="*/ 151500 w 495728"/>
                <a:gd name="connsiteY51" fmla="*/ 368141 h 511609"/>
                <a:gd name="connsiteX52" fmla="*/ 182672 w 495728"/>
                <a:gd name="connsiteY52" fmla="*/ 363337 h 511609"/>
                <a:gd name="connsiteX53" fmla="*/ 193509 w 495728"/>
                <a:gd name="connsiteY53" fmla="*/ 339316 h 511609"/>
                <a:gd name="connsiteX54" fmla="*/ 215184 w 495728"/>
                <a:gd name="connsiteY54" fmla="*/ 339316 h 511609"/>
                <a:gd name="connsiteX55" fmla="*/ 228368 w 495728"/>
                <a:gd name="connsiteY55" fmla="*/ 345349 h 511609"/>
                <a:gd name="connsiteX56" fmla="*/ 246356 w 495728"/>
                <a:gd name="connsiteY56" fmla="*/ 348924 h 511609"/>
                <a:gd name="connsiteX57" fmla="*/ 251160 w 495728"/>
                <a:gd name="connsiteY57" fmla="*/ 370488 h 511609"/>
                <a:gd name="connsiteX58" fmla="*/ 247585 w 495728"/>
                <a:gd name="connsiteY58" fmla="*/ 408810 h 511609"/>
                <a:gd name="connsiteX59" fmla="*/ 260768 w 495728"/>
                <a:gd name="connsiteY59" fmla="*/ 430373 h 511609"/>
                <a:gd name="connsiteX60" fmla="*/ 260768 w 495728"/>
                <a:gd name="connsiteY60" fmla="*/ 451936 h 511609"/>
                <a:gd name="connsiteX61" fmla="*/ 275181 w 495728"/>
                <a:gd name="connsiteY61" fmla="*/ 444674 h 511609"/>
                <a:gd name="connsiteX62" fmla="*/ 299202 w 495728"/>
                <a:gd name="connsiteY62" fmla="*/ 442327 h 511609"/>
                <a:gd name="connsiteX63" fmla="*/ 306576 w 495728"/>
                <a:gd name="connsiteY63" fmla="*/ 442551 h 511609"/>
                <a:gd name="connsiteX64" fmla="*/ 313615 w 495728"/>
                <a:gd name="connsiteY64" fmla="*/ 449478 h 511609"/>
                <a:gd name="connsiteX65" fmla="*/ 320765 w 495728"/>
                <a:gd name="connsiteY65" fmla="*/ 455511 h 511609"/>
                <a:gd name="connsiteX66" fmla="*/ 337524 w 495728"/>
                <a:gd name="connsiteY66" fmla="*/ 454282 h 511609"/>
                <a:gd name="connsiteX67" fmla="*/ 345904 w 495728"/>
                <a:gd name="connsiteY67" fmla="*/ 467466 h 511609"/>
                <a:gd name="connsiteX68" fmla="*/ 368696 w 495728"/>
                <a:gd name="connsiteY68" fmla="*/ 474616 h 511609"/>
                <a:gd name="connsiteX69" fmla="*/ 380650 w 495728"/>
                <a:gd name="connsiteY69" fmla="*/ 471041 h 511609"/>
                <a:gd name="connsiteX70" fmla="*/ 390259 w 495728"/>
                <a:gd name="connsiteY70" fmla="*/ 466237 h 511609"/>
                <a:gd name="connsiteX71" fmla="*/ 404671 w 495728"/>
                <a:gd name="connsiteY71" fmla="*/ 481878 h 511609"/>
                <a:gd name="connsiteX72" fmla="*/ 425006 w 495728"/>
                <a:gd name="connsiteY72" fmla="*/ 486683 h 511609"/>
                <a:gd name="connsiteX73" fmla="*/ 435843 w 495728"/>
                <a:gd name="connsiteY73" fmla="*/ 509475 h 511609"/>
                <a:gd name="connsiteX74" fmla="*/ 455060 w 495728"/>
                <a:gd name="connsiteY74" fmla="*/ 509475 h 511609"/>
                <a:gd name="connsiteX75" fmla="*/ 459864 w 495728"/>
                <a:gd name="connsiteY75" fmla="*/ 497520 h 511609"/>
                <a:gd name="connsiteX76" fmla="*/ 456289 w 495728"/>
                <a:gd name="connsiteY76" fmla="*/ 478303 h 511609"/>
                <a:gd name="connsiteX77" fmla="*/ 438301 w 495728"/>
                <a:gd name="connsiteY77" fmla="*/ 484336 h 511609"/>
                <a:gd name="connsiteX78" fmla="*/ 420313 w 495728"/>
                <a:gd name="connsiteY78" fmla="*/ 462773 h 511609"/>
                <a:gd name="connsiteX79" fmla="*/ 426346 w 495728"/>
                <a:gd name="connsiteY79" fmla="*/ 437635 h 511609"/>
                <a:gd name="connsiteX80" fmla="*/ 427575 w 495728"/>
                <a:gd name="connsiteY80" fmla="*/ 407580 h 511609"/>
                <a:gd name="connsiteX81" fmla="*/ 431150 w 495728"/>
                <a:gd name="connsiteY81" fmla="*/ 393168 h 511609"/>
                <a:gd name="connsiteX82" fmla="*/ 438301 w 495728"/>
                <a:gd name="connsiteY82" fmla="*/ 375180 h 511609"/>
                <a:gd name="connsiteX83" fmla="*/ 470813 w 495728"/>
                <a:gd name="connsiteY83" fmla="*/ 370376 h 511609"/>
                <a:gd name="connsiteX84" fmla="*/ 471819 w 495728"/>
                <a:gd name="connsiteY84" fmla="*/ 369258 h 511609"/>
                <a:gd name="connsiteX85" fmla="*/ 473606 w 495728"/>
                <a:gd name="connsiteY85" fmla="*/ 365125 h 511609"/>
                <a:gd name="connsiteX86" fmla="*/ 453719 w 495728"/>
                <a:gd name="connsiteY86" fmla="*/ 337528 h 51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95728" h="511609">
                  <a:moveTo>
                    <a:pt x="453719" y="337528"/>
                  </a:moveTo>
                  <a:cubicBezTo>
                    <a:pt x="440535" y="330266"/>
                    <a:pt x="435061" y="239768"/>
                    <a:pt x="441765" y="237422"/>
                  </a:cubicBezTo>
                  <a:cubicBezTo>
                    <a:pt x="442658" y="237087"/>
                    <a:pt x="443440" y="238092"/>
                    <a:pt x="444223" y="239991"/>
                  </a:cubicBezTo>
                  <a:lnTo>
                    <a:pt x="442882" y="219434"/>
                  </a:lnTo>
                  <a:cubicBezTo>
                    <a:pt x="442882" y="219434"/>
                    <a:pt x="442100" y="219322"/>
                    <a:pt x="441094" y="218875"/>
                  </a:cubicBezTo>
                  <a:cubicBezTo>
                    <a:pt x="438971" y="217982"/>
                    <a:pt x="435731" y="215970"/>
                    <a:pt x="435731" y="211054"/>
                  </a:cubicBezTo>
                  <a:cubicBezTo>
                    <a:pt x="435731" y="203904"/>
                    <a:pt x="441765" y="203234"/>
                    <a:pt x="441765" y="203234"/>
                  </a:cubicBezTo>
                  <a:cubicBezTo>
                    <a:pt x="441765" y="203234"/>
                    <a:pt x="440535" y="188263"/>
                    <a:pt x="447127" y="185805"/>
                  </a:cubicBezTo>
                  <a:cubicBezTo>
                    <a:pt x="448468" y="185358"/>
                    <a:pt x="449474" y="184352"/>
                    <a:pt x="450479" y="183235"/>
                  </a:cubicBezTo>
                  <a:cubicBezTo>
                    <a:pt x="454166" y="178654"/>
                    <a:pt x="454948" y="169828"/>
                    <a:pt x="454948" y="163571"/>
                  </a:cubicBezTo>
                  <a:cubicBezTo>
                    <a:pt x="454948" y="155862"/>
                    <a:pt x="456736" y="146812"/>
                    <a:pt x="459752" y="140220"/>
                  </a:cubicBezTo>
                  <a:cubicBezTo>
                    <a:pt x="462769" y="133628"/>
                    <a:pt x="461540" y="124691"/>
                    <a:pt x="466344" y="121003"/>
                  </a:cubicBezTo>
                  <a:cubicBezTo>
                    <a:pt x="471149" y="117428"/>
                    <a:pt x="470478" y="107820"/>
                    <a:pt x="476511" y="106032"/>
                  </a:cubicBezTo>
                  <a:cubicBezTo>
                    <a:pt x="482544" y="104244"/>
                    <a:pt x="487349" y="101787"/>
                    <a:pt x="487907" y="98212"/>
                  </a:cubicBezTo>
                  <a:cubicBezTo>
                    <a:pt x="488466" y="94636"/>
                    <a:pt x="495728" y="89832"/>
                    <a:pt x="495728" y="84357"/>
                  </a:cubicBezTo>
                  <a:cubicBezTo>
                    <a:pt x="495728" y="78995"/>
                    <a:pt x="486790" y="77766"/>
                    <a:pt x="486790" y="71174"/>
                  </a:cubicBezTo>
                  <a:cubicBezTo>
                    <a:pt x="486790" y="64582"/>
                    <a:pt x="489248" y="47823"/>
                    <a:pt x="489248" y="47823"/>
                  </a:cubicBezTo>
                  <a:cubicBezTo>
                    <a:pt x="476735" y="35868"/>
                    <a:pt x="461763" y="23578"/>
                    <a:pt x="458412" y="21344"/>
                  </a:cubicBezTo>
                  <a:cubicBezTo>
                    <a:pt x="453384" y="17992"/>
                    <a:pt x="445004" y="24696"/>
                    <a:pt x="445004" y="24696"/>
                  </a:cubicBezTo>
                  <a:cubicBezTo>
                    <a:pt x="445004" y="24696"/>
                    <a:pt x="436625" y="16316"/>
                    <a:pt x="429922" y="23020"/>
                  </a:cubicBezTo>
                  <a:cubicBezTo>
                    <a:pt x="423218" y="29612"/>
                    <a:pt x="413163" y="23020"/>
                    <a:pt x="413163" y="23020"/>
                  </a:cubicBezTo>
                  <a:cubicBezTo>
                    <a:pt x="413163" y="23020"/>
                    <a:pt x="404783" y="17992"/>
                    <a:pt x="401431" y="9613"/>
                  </a:cubicBezTo>
                  <a:cubicBezTo>
                    <a:pt x="400091" y="6261"/>
                    <a:pt x="397521" y="4250"/>
                    <a:pt x="394393" y="2574"/>
                  </a:cubicBezTo>
                  <a:lnTo>
                    <a:pt x="394840" y="3691"/>
                  </a:lnTo>
                  <a:lnTo>
                    <a:pt x="374840" y="7043"/>
                  </a:lnTo>
                  <a:cubicBezTo>
                    <a:pt x="374840" y="7043"/>
                    <a:pt x="349814" y="-6252"/>
                    <a:pt x="344786" y="3691"/>
                  </a:cubicBezTo>
                  <a:cubicBezTo>
                    <a:pt x="339759" y="13635"/>
                    <a:pt x="334843" y="7043"/>
                    <a:pt x="323112" y="7043"/>
                  </a:cubicBezTo>
                  <a:cubicBezTo>
                    <a:pt x="311492" y="7043"/>
                    <a:pt x="301437" y="12071"/>
                    <a:pt x="294733" y="15423"/>
                  </a:cubicBezTo>
                  <a:cubicBezTo>
                    <a:pt x="288030" y="18774"/>
                    <a:pt x="278086" y="12071"/>
                    <a:pt x="273058" y="15423"/>
                  </a:cubicBezTo>
                  <a:cubicBezTo>
                    <a:pt x="268030" y="18774"/>
                    <a:pt x="264679" y="33745"/>
                    <a:pt x="264679" y="33745"/>
                  </a:cubicBezTo>
                  <a:lnTo>
                    <a:pt x="213062" y="23802"/>
                  </a:lnTo>
                  <a:cubicBezTo>
                    <a:pt x="213062" y="23802"/>
                    <a:pt x="203118" y="8719"/>
                    <a:pt x="191387" y="8719"/>
                  </a:cubicBezTo>
                  <a:cubicBezTo>
                    <a:pt x="179767" y="8719"/>
                    <a:pt x="163008" y="30394"/>
                    <a:pt x="163008" y="30394"/>
                  </a:cubicBezTo>
                  <a:lnTo>
                    <a:pt x="163008" y="48493"/>
                  </a:lnTo>
                  <a:cubicBezTo>
                    <a:pt x="165019" y="59331"/>
                    <a:pt x="162450" y="70727"/>
                    <a:pt x="158986" y="76537"/>
                  </a:cubicBezTo>
                  <a:cubicBezTo>
                    <a:pt x="153958" y="84916"/>
                    <a:pt x="148931" y="88268"/>
                    <a:pt x="148931" y="104915"/>
                  </a:cubicBezTo>
                  <a:cubicBezTo>
                    <a:pt x="148931" y="121674"/>
                    <a:pt x="128820" y="148376"/>
                    <a:pt x="128820" y="161783"/>
                  </a:cubicBezTo>
                  <a:cubicBezTo>
                    <a:pt x="128820" y="175191"/>
                    <a:pt x="105469" y="183458"/>
                    <a:pt x="105469" y="191838"/>
                  </a:cubicBezTo>
                  <a:cubicBezTo>
                    <a:pt x="105469" y="200217"/>
                    <a:pt x="103794" y="218540"/>
                    <a:pt x="103794" y="236975"/>
                  </a:cubicBezTo>
                  <a:cubicBezTo>
                    <a:pt x="103794" y="255298"/>
                    <a:pt x="93738" y="240327"/>
                    <a:pt x="93738" y="256974"/>
                  </a:cubicBezTo>
                  <a:cubicBezTo>
                    <a:pt x="93738" y="273733"/>
                    <a:pt x="85358" y="263678"/>
                    <a:pt x="76979" y="272057"/>
                  </a:cubicBezTo>
                  <a:cubicBezTo>
                    <a:pt x="68600" y="280437"/>
                    <a:pt x="65248" y="282112"/>
                    <a:pt x="65248" y="273733"/>
                  </a:cubicBezTo>
                  <a:cubicBezTo>
                    <a:pt x="65248" y="265353"/>
                    <a:pt x="53517" y="263678"/>
                    <a:pt x="43573" y="272057"/>
                  </a:cubicBezTo>
                  <a:cubicBezTo>
                    <a:pt x="33518" y="280437"/>
                    <a:pt x="30166" y="272057"/>
                    <a:pt x="25250" y="270381"/>
                  </a:cubicBezTo>
                  <a:cubicBezTo>
                    <a:pt x="22457" y="269487"/>
                    <a:pt x="11061" y="276191"/>
                    <a:pt x="0" y="283788"/>
                  </a:cubicBezTo>
                  <a:cubicBezTo>
                    <a:pt x="5028" y="294179"/>
                    <a:pt x="7597" y="304458"/>
                    <a:pt x="9608" y="313619"/>
                  </a:cubicBezTo>
                  <a:cubicBezTo>
                    <a:pt x="9720" y="314513"/>
                    <a:pt x="10055" y="315406"/>
                    <a:pt x="10279" y="316412"/>
                  </a:cubicBezTo>
                  <a:cubicBezTo>
                    <a:pt x="16200" y="312278"/>
                    <a:pt x="22122" y="308591"/>
                    <a:pt x="25474" y="308144"/>
                  </a:cubicBezTo>
                  <a:cubicBezTo>
                    <a:pt x="33853" y="306916"/>
                    <a:pt x="113067" y="308144"/>
                    <a:pt x="113067" y="308144"/>
                  </a:cubicBezTo>
                  <a:cubicBezTo>
                    <a:pt x="113067" y="308144"/>
                    <a:pt x="120217" y="320099"/>
                    <a:pt x="117871" y="330937"/>
                  </a:cubicBezTo>
                  <a:cubicBezTo>
                    <a:pt x="115525" y="341662"/>
                    <a:pt x="122675" y="336970"/>
                    <a:pt x="128708" y="351382"/>
                  </a:cubicBezTo>
                  <a:cubicBezTo>
                    <a:pt x="134741" y="365683"/>
                    <a:pt x="139546" y="371716"/>
                    <a:pt x="151500" y="368141"/>
                  </a:cubicBezTo>
                  <a:cubicBezTo>
                    <a:pt x="163455" y="364566"/>
                    <a:pt x="177868" y="362108"/>
                    <a:pt x="182672" y="363337"/>
                  </a:cubicBezTo>
                  <a:cubicBezTo>
                    <a:pt x="187476" y="364566"/>
                    <a:pt x="186247" y="342891"/>
                    <a:pt x="193509" y="339316"/>
                  </a:cubicBezTo>
                  <a:cubicBezTo>
                    <a:pt x="200660" y="335741"/>
                    <a:pt x="215184" y="339316"/>
                    <a:pt x="215184" y="339316"/>
                  </a:cubicBezTo>
                  <a:cubicBezTo>
                    <a:pt x="215184" y="339316"/>
                    <a:pt x="216301" y="345349"/>
                    <a:pt x="228368" y="345349"/>
                  </a:cubicBezTo>
                  <a:cubicBezTo>
                    <a:pt x="240323" y="345349"/>
                    <a:pt x="246356" y="340545"/>
                    <a:pt x="246356" y="348924"/>
                  </a:cubicBezTo>
                  <a:cubicBezTo>
                    <a:pt x="246356" y="357304"/>
                    <a:pt x="247585" y="366912"/>
                    <a:pt x="251160" y="370488"/>
                  </a:cubicBezTo>
                  <a:cubicBezTo>
                    <a:pt x="254735" y="374063"/>
                    <a:pt x="241551" y="404005"/>
                    <a:pt x="247585" y="408810"/>
                  </a:cubicBezTo>
                  <a:cubicBezTo>
                    <a:pt x="253618" y="413614"/>
                    <a:pt x="261998" y="424339"/>
                    <a:pt x="260768" y="430373"/>
                  </a:cubicBezTo>
                  <a:cubicBezTo>
                    <a:pt x="259540" y="436294"/>
                    <a:pt x="255964" y="450707"/>
                    <a:pt x="260768" y="451936"/>
                  </a:cubicBezTo>
                  <a:cubicBezTo>
                    <a:pt x="265573" y="453053"/>
                    <a:pt x="266802" y="444674"/>
                    <a:pt x="275181" y="444674"/>
                  </a:cubicBezTo>
                  <a:cubicBezTo>
                    <a:pt x="283561" y="444674"/>
                    <a:pt x="290823" y="445903"/>
                    <a:pt x="299202" y="442327"/>
                  </a:cubicBezTo>
                  <a:cubicBezTo>
                    <a:pt x="301995" y="441098"/>
                    <a:pt x="304453" y="441545"/>
                    <a:pt x="306576" y="442551"/>
                  </a:cubicBezTo>
                  <a:cubicBezTo>
                    <a:pt x="310933" y="444674"/>
                    <a:pt x="313615" y="449478"/>
                    <a:pt x="313615" y="449478"/>
                  </a:cubicBezTo>
                  <a:cubicBezTo>
                    <a:pt x="313615" y="449478"/>
                    <a:pt x="316073" y="457857"/>
                    <a:pt x="320765" y="455511"/>
                  </a:cubicBezTo>
                  <a:cubicBezTo>
                    <a:pt x="325569" y="453053"/>
                    <a:pt x="338753" y="449478"/>
                    <a:pt x="337524" y="454282"/>
                  </a:cubicBezTo>
                  <a:cubicBezTo>
                    <a:pt x="336295" y="459086"/>
                    <a:pt x="341099" y="469924"/>
                    <a:pt x="345904" y="467466"/>
                  </a:cubicBezTo>
                  <a:cubicBezTo>
                    <a:pt x="350708" y="465008"/>
                    <a:pt x="362662" y="474616"/>
                    <a:pt x="368696" y="474616"/>
                  </a:cubicBezTo>
                  <a:cubicBezTo>
                    <a:pt x="374729" y="474616"/>
                    <a:pt x="380650" y="474616"/>
                    <a:pt x="380650" y="471041"/>
                  </a:cubicBezTo>
                  <a:cubicBezTo>
                    <a:pt x="380650" y="467466"/>
                    <a:pt x="387801" y="461432"/>
                    <a:pt x="390259" y="466237"/>
                  </a:cubicBezTo>
                  <a:cubicBezTo>
                    <a:pt x="392605" y="471041"/>
                    <a:pt x="398638" y="481878"/>
                    <a:pt x="404671" y="481878"/>
                  </a:cubicBezTo>
                  <a:cubicBezTo>
                    <a:pt x="410705" y="481878"/>
                    <a:pt x="425006" y="481878"/>
                    <a:pt x="425006" y="486683"/>
                  </a:cubicBezTo>
                  <a:cubicBezTo>
                    <a:pt x="425006" y="491487"/>
                    <a:pt x="429810" y="504670"/>
                    <a:pt x="435843" y="509475"/>
                  </a:cubicBezTo>
                  <a:cubicBezTo>
                    <a:pt x="441876" y="514279"/>
                    <a:pt x="455060" y="509475"/>
                    <a:pt x="455060" y="509475"/>
                  </a:cubicBezTo>
                  <a:cubicBezTo>
                    <a:pt x="455060" y="509475"/>
                    <a:pt x="459864" y="505899"/>
                    <a:pt x="459864" y="497520"/>
                  </a:cubicBezTo>
                  <a:cubicBezTo>
                    <a:pt x="459864" y="489141"/>
                    <a:pt x="459864" y="478303"/>
                    <a:pt x="456289" y="478303"/>
                  </a:cubicBezTo>
                  <a:cubicBezTo>
                    <a:pt x="452713" y="478303"/>
                    <a:pt x="446681" y="486683"/>
                    <a:pt x="438301" y="484336"/>
                  </a:cubicBezTo>
                  <a:cubicBezTo>
                    <a:pt x="429922" y="481990"/>
                    <a:pt x="423888" y="465120"/>
                    <a:pt x="420313" y="462773"/>
                  </a:cubicBezTo>
                  <a:cubicBezTo>
                    <a:pt x="416738" y="460427"/>
                    <a:pt x="426346" y="444785"/>
                    <a:pt x="426346" y="437635"/>
                  </a:cubicBezTo>
                  <a:cubicBezTo>
                    <a:pt x="426346" y="430484"/>
                    <a:pt x="432380" y="410038"/>
                    <a:pt x="427575" y="407580"/>
                  </a:cubicBezTo>
                  <a:cubicBezTo>
                    <a:pt x="422771" y="405234"/>
                    <a:pt x="425117" y="397972"/>
                    <a:pt x="431150" y="393168"/>
                  </a:cubicBezTo>
                  <a:cubicBezTo>
                    <a:pt x="437184" y="388364"/>
                    <a:pt x="428692" y="375180"/>
                    <a:pt x="438301" y="375180"/>
                  </a:cubicBezTo>
                  <a:cubicBezTo>
                    <a:pt x="447351" y="375180"/>
                    <a:pt x="465674" y="376185"/>
                    <a:pt x="470813" y="370376"/>
                  </a:cubicBezTo>
                  <a:cubicBezTo>
                    <a:pt x="471149" y="369929"/>
                    <a:pt x="471595" y="369705"/>
                    <a:pt x="471819" y="369258"/>
                  </a:cubicBezTo>
                  <a:cubicBezTo>
                    <a:pt x="472489" y="367918"/>
                    <a:pt x="473048" y="366465"/>
                    <a:pt x="473606" y="365125"/>
                  </a:cubicBezTo>
                  <a:cubicBezTo>
                    <a:pt x="467238" y="354958"/>
                    <a:pt x="461093" y="341551"/>
                    <a:pt x="453719" y="33752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33DBD1A3-2A6E-9565-5AAD-B630C4FB955E}"/>
                </a:ext>
              </a:extLst>
            </p:cNvPr>
            <p:cNvSpPr/>
            <p:nvPr/>
          </p:nvSpPr>
          <p:spPr>
            <a:xfrm>
              <a:off x="6865419" y="4191641"/>
              <a:ext cx="43573" cy="56979"/>
            </a:xfrm>
            <a:custGeom>
              <a:avLst/>
              <a:gdLst>
                <a:gd name="connsiteX0" fmla="*/ 3240 w 43573"/>
                <a:gd name="connsiteY0" fmla="*/ 28937 h 56979"/>
                <a:gd name="connsiteX1" fmla="*/ 9943 w 43573"/>
                <a:gd name="connsiteY1" fmla="*/ 56980 h 56979"/>
                <a:gd name="connsiteX2" fmla="*/ 21451 w 43573"/>
                <a:gd name="connsiteY2" fmla="*/ 50165 h 56979"/>
                <a:gd name="connsiteX3" fmla="*/ 43573 w 43573"/>
                <a:gd name="connsiteY3" fmla="*/ 18323 h 56979"/>
                <a:gd name="connsiteX4" fmla="*/ 36646 w 43573"/>
                <a:gd name="connsiteY4" fmla="*/ 14189 h 56979"/>
                <a:gd name="connsiteX5" fmla="*/ 35529 w 43573"/>
                <a:gd name="connsiteY5" fmla="*/ 0 h 56979"/>
                <a:gd name="connsiteX6" fmla="*/ 22792 w 43573"/>
                <a:gd name="connsiteY6" fmla="*/ 335 h 56979"/>
                <a:gd name="connsiteX7" fmla="*/ 8938 w 43573"/>
                <a:gd name="connsiteY7" fmla="*/ 8603 h 56979"/>
                <a:gd name="connsiteX8" fmla="*/ 0 w 43573"/>
                <a:gd name="connsiteY8" fmla="*/ 7821 h 56979"/>
                <a:gd name="connsiteX9" fmla="*/ 1788 w 43573"/>
                <a:gd name="connsiteY9" fmla="*/ 8379 h 56979"/>
                <a:gd name="connsiteX10" fmla="*/ 3240 w 43573"/>
                <a:gd name="connsiteY10" fmla="*/ 28937 h 5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573" h="56979">
                  <a:moveTo>
                    <a:pt x="3240" y="28937"/>
                  </a:moveTo>
                  <a:cubicBezTo>
                    <a:pt x="5363" y="33741"/>
                    <a:pt x="7485" y="44690"/>
                    <a:pt x="9943" y="56980"/>
                  </a:cubicBezTo>
                  <a:cubicBezTo>
                    <a:pt x="15306" y="53516"/>
                    <a:pt x="19664" y="50947"/>
                    <a:pt x="21451" y="50165"/>
                  </a:cubicBezTo>
                  <a:cubicBezTo>
                    <a:pt x="28378" y="47372"/>
                    <a:pt x="43573" y="18323"/>
                    <a:pt x="43573" y="18323"/>
                  </a:cubicBezTo>
                  <a:lnTo>
                    <a:pt x="36646" y="14189"/>
                  </a:lnTo>
                  <a:cubicBezTo>
                    <a:pt x="36646" y="14189"/>
                    <a:pt x="37428" y="8156"/>
                    <a:pt x="35529" y="0"/>
                  </a:cubicBezTo>
                  <a:cubicBezTo>
                    <a:pt x="29272" y="782"/>
                    <a:pt x="22792" y="335"/>
                    <a:pt x="22792" y="335"/>
                  </a:cubicBezTo>
                  <a:cubicBezTo>
                    <a:pt x="22792" y="335"/>
                    <a:pt x="24133" y="11396"/>
                    <a:pt x="8938" y="8603"/>
                  </a:cubicBezTo>
                  <a:cubicBezTo>
                    <a:pt x="6480" y="8156"/>
                    <a:pt x="3352" y="7932"/>
                    <a:pt x="0" y="7821"/>
                  </a:cubicBezTo>
                  <a:cubicBezTo>
                    <a:pt x="1005" y="8268"/>
                    <a:pt x="1788" y="8379"/>
                    <a:pt x="1788" y="8379"/>
                  </a:cubicBezTo>
                  <a:lnTo>
                    <a:pt x="3240" y="2893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4D3BBE84-9FD4-7467-F705-3EFFEB39DF53}"/>
                </a:ext>
              </a:extLst>
            </p:cNvPr>
            <p:cNvSpPr/>
            <p:nvPr/>
          </p:nvSpPr>
          <p:spPr>
            <a:xfrm>
              <a:off x="6892680" y="4414981"/>
              <a:ext cx="286207" cy="463104"/>
            </a:xfrm>
            <a:custGeom>
              <a:avLst/>
              <a:gdLst>
                <a:gd name="connsiteX0" fmla="*/ 286019 w 286207"/>
                <a:gd name="connsiteY0" fmla="*/ 118430 h 463104"/>
                <a:gd name="connsiteX1" fmla="*/ 279203 w 286207"/>
                <a:gd name="connsiteY1" fmla="*/ 65695 h 463104"/>
                <a:gd name="connsiteX2" fmla="*/ 276745 w 286207"/>
                <a:gd name="connsiteY2" fmla="*/ 1005 h 463104"/>
                <a:gd name="connsiteX3" fmla="*/ 276634 w 286207"/>
                <a:gd name="connsiteY3" fmla="*/ 0 h 463104"/>
                <a:gd name="connsiteX4" fmla="*/ 247920 w 286207"/>
                <a:gd name="connsiteY4" fmla="*/ 15418 h 463104"/>
                <a:gd name="connsiteX5" fmla="*/ 228703 w 286207"/>
                <a:gd name="connsiteY5" fmla="*/ 20222 h 463104"/>
                <a:gd name="connsiteX6" fmla="*/ 212726 w 286207"/>
                <a:gd name="connsiteY6" fmla="*/ 19440 h 463104"/>
                <a:gd name="connsiteX7" fmla="*/ 203900 w 286207"/>
                <a:gd name="connsiteY7" fmla="*/ 29831 h 463104"/>
                <a:gd name="connsiteX8" fmla="*/ 187923 w 286207"/>
                <a:gd name="connsiteY8" fmla="*/ 31395 h 463104"/>
                <a:gd name="connsiteX9" fmla="*/ 164684 w 286207"/>
                <a:gd name="connsiteY9" fmla="*/ 34635 h 463104"/>
                <a:gd name="connsiteX10" fmla="*/ 155858 w 286207"/>
                <a:gd name="connsiteY10" fmla="*/ 26703 h 463104"/>
                <a:gd name="connsiteX11" fmla="*/ 139881 w 286207"/>
                <a:gd name="connsiteY11" fmla="*/ 29831 h 463104"/>
                <a:gd name="connsiteX12" fmla="*/ 124574 w 286207"/>
                <a:gd name="connsiteY12" fmla="*/ 28267 h 463104"/>
                <a:gd name="connsiteX13" fmla="*/ 123122 w 286207"/>
                <a:gd name="connsiteY13" fmla="*/ 37652 h 463104"/>
                <a:gd name="connsiteX14" fmla="*/ 134741 w 286207"/>
                <a:gd name="connsiteY14" fmla="*/ 94855 h 463104"/>
                <a:gd name="connsiteX15" fmla="*/ 151053 w 286207"/>
                <a:gd name="connsiteY15" fmla="*/ 110609 h 463104"/>
                <a:gd name="connsiteX16" fmla="*/ 151836 w 286207"/>
                <a:gd name="connsiteY16" fmla="*/ 137758 h 463104"/>
                <a:gd name="connsiteX17" fmla="*/ 136641 w 286207"/>
                <a:gd name="connsiteY17" fmla="*/ 155299 h 463104"/>
                <a:gd name="connsiteX18" fmla="*/ 134294 w 286207"/>
                <a:gd name="connsiteY18" fmla="*/ 180102 h 463104"/>
                <a:gd name="connsiteX19" fmla="*/ 109491 w 286207"/>
                <a:gd name="connsiteY19" fmla="*/ 147255 h 463104"/>
                <a:gd name="connsiteX20" fmla="*/ 115078 w 286207"/>
                <a:gd name="connsiteY20" fmla="*/ 112061 h 463104"/>
                <a:gd name="connsiteX21" fmla="*/ 93515 w 286207"/>
                <a:gd name="connsiteY21" fmla="*/ 108821 h 463104"/>
                <a:gd name="connsiteX22" fmla="*/ 75080 w 286207"/>
                <a:gd name="connsiteY22" fmla="*/ 96084 h 463104"/>
                <a:gd name="connsiteX23" fmla="*/ 0 w 286207"/>
                <a:gd name="connsiteY23" fmla="*/ 123234 h 463104"/>
                <a:gd name="connsiteX24" fmla="*/ 5586 w 286207"/>
                <a:gd name="connsiteY24" fmla="*/ 143233 h 463104"/>
                <a:gd name="connsiteX25" fmla="*/ 4022 w 286207"/>
                <a:gd name="connsiteY25" fmla="*/ 143233 h 463104"/>
                <a:gd name="connsiteX26" fmla="*/ 8044 w 286207"/>
                <a:gd name="connsiteY26" fmla="*/ 151947 h 463104"/>
                <a:gd name="connsiteX27" fmla="*/ 42791 w 286207"/>
                <a:gd name="connsiteY27" fmla="*/ 160327 h 463104"/>
                <a:gd name="connsiteX28" fmla="*/ 73963 w 286207"/>
                <a:gd name="connsiteY28" fmla="*/ 171164 h 463104"/>
                <a:gd name="connsiteX29" fmla="*/ 75191 w 286207"/>
                <a:gd name="connsiteY29" fmla="*/ 213173 h 463104"/>
                <a:gd name="connsiteX30" fmla="*/ 68041 w 286207"/>
                <a:gd name="connsiteY30" fmla="*/ 237082 h 463104"/>
                <a:gd name="connsiteX31" fmla="*/ 76421 w 286207"/>
                <a:gd name="connsiteY31" fmla="*/ 257417 h 463104"/>
                <a:gd name="connsiteX32" fmla="*/ 62008 w 286207"/>
                <a:gd name="connsiteY32" fmla="*/ 277751 h 463104"/>
                <a:gd name="connsiteX33" fmla="*/ 54857 w 286207"/>
                <a:gd name="connsiteY33" fmla="*/ 304118 h 463104"/>
                <a:gd name="connsiteX34" fmla="*/ 27373 w 286207"/>
                <a:gd name="connsiteY34" fmla="*/ 331491 h 463104"/>
                <a:gd name="connsiteX35" fmla="*/ 28378 w 286207"/>
                <a:gd name="connsiteY35" fmla="*/ 332385 h 463104"/>
                <a:gd name="connsiteX36" fmla="*/ 45137 w 286207"/>
                <a:gd name="connsiteY36" fmla="*/ 382773 h 463104"/>
                <a:gd name="connsiteX37" fmla="*/ 47595 w 286207"/>
                <a:gd name="connsiteY37" fmla="*/ 431933 h 463104"/>
                <a:gd name="connsiteX38" fmla="*/ 50612 w 286207"/>
                <a:gd name="connsiteY38" fmla="*/ 463104 h 463104"/>
                <a:gd name="connsiteX39" fmla="*/ 70722 w 286207"/>
                <a:gd name="connsiteY39" fmla="*/ 461652 h 463104"/>
                <a:gd name="connsiteX40" fmla="*/ 71952 w 286207"/>
                <a:gd name="connsiteY40" fmla="*/ 448133 h 463104"/>
                <a:gd name="connsiteX41" fmla="*/ 61114 w 286207"/>
                <a:gd name="connsiteY41" fmla="*/ 437742 h 463104"/>
                <a:gd name="connsiteX42" fmla="*/ 103458 w 286207"/>
                <a:gd name="connsiteY42" fmla="*/ 406571 h 463104"/>
                <a:gd name="connsiteX43" fmla="*/ 137423 w 286207"/>
                <a:gd name="connsiteY43" fmla="*/ 385343 h 463104"/>
                <a:gd name="connsiteX44" fmla="*/ 140216 w 286207"/>
                <a:gd name="connsiteY44" fmla="*/ 346127 h 463104"/>
                <a:gd name="connsiteX45" fmla="*/ 135412 w 286207"/>
                <a:gd name="connsiteY45" fmla="*/ 312162 h 463104"/>
                <a:gd name="connsiteX46" fmla="*/ 122228 w 286207"/>
                <a:gd name="connsiteY46" fmla="*/ 277751 h 463104"/>
                <a:gd name="connsiteX47" fmla="*/ 126585 w 286207"/>
                <a:gd name="connsiteY47" fmla="*/ 257417 h 463104"/>
                <a:gd name="connsiteX48" fmla="*/ 138987 w 286207"/>
                <a:gd name="connsiteY48" fmla="*/ 243004 h 463104"/>
                <a:gd name="connsiteX49" fmla="*/ 161779 w 286207"/>
                <a:gd name="connsiteY49" fmla="*/ 228591 h 463104"/>
                <a:gd name="connsiteX50" fmla="*/ 190157 w 286207"/>
                <a:gd name="connsiteY50" fmla="*/ 197420 h 463104"/>
                <a:gd name="connsiteX51" fmla="*/ 242892 w 286207"/>
                <a:gd name="connsiteY51" fmla="*/ 174628 h 463104"/>
                <a:gd name="connsiteX52" fmla="*/ 286019 w 286207"/>
                <a:gd name="connsiteY52" fmla="*/ 118430 h 463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86207" h="463104">
                  <a:moveTo>
                    <a:pt x="286019" y="118430"/>
                  </a:moveTo>
                  <a:cubicBezTo>
                    <a:pt x="283225" y="111279"/>
                    <a:pt x="277639" y="78878"/>
                    <a:pt x="279203" y="65695"/>
                  </a:cubicBezTo>
                  <a:cubicBezTo>
                    <a:pt x="280767" y="52511"/>
                    <a:pt x="276745" y="17764"/>
                    <a:pt x="276745" y="1005"/>
                  </a:cubicBezTo>
                  <a:cubicBezTo>
                    <a:pt x="276745" y="670"/>
                    <a:pt x="276634" y="335"/>
                    <a:pt x="276634" y="0"/>
                  </a:cubicBezTo>
                  <a:cubicBezTo>
                    <a:pt x="263450" y="6033"/>
                    <a:pt x="249261" y="12848"/>
                    <a:pt x="247920" y="15418"/>
                  </a:cubicBezTo>
                  <a:cubicBezTo>
                    <a:pt x="245462" y="20222"/>
                    <a:pt x="235183" y="14636"/>
                    <a:pt x="228703" y="20222"/>
                  </a:cubicBezTo>
                  <a:cubicBezTo>
                    <a:pt x="222335" y="25809"/>
                    <a:pt x="218313" y="21005"/>
                    <a:pt x="212726" y="19440"/>
                  </a:cubicBezTo>
                  <a:cubicBezTo>
                    <a:pt x="207140" y="17876"/>
                    <a:pt x="204682" y="25027"/>
                    <a:pt x="203900" y="29831"/>
                  </a:cubicBezTo>
                  <a:cubicBezTo>
                    <a:pt x="203118" y="34635"/>
                    <a:pt x="191945" y="32177"/>
                    <a:pt x="187923" y="31395"/>
                  </a:cubicBezTo>
                  <a:cubicBezTo>
                    <a:pt x="183901" y="30613"/>
                    <a:pt x="171164" y="34635"/>
                    <a:pt x="164684" y="34635"/>
                  </a:cubicBezTo>
                  <a:cubicBezTo>
                    <a:pt x="158316" y="34635"/>
                    <a:pt x="163120" y="29049"/>
                    <a:pt x="155858" y="26703"/>
                  </a:cubicBezTo>
                  <a:cubicBezTo>
                    <a:pt x="148595" y="24356"/>
                    <a:pt x="143903" y="29831"/>
                    <a:pt x="139881" y="29831"/>
                  </a:cubicBezTo>
                  <a:cubicBezTo>
                    <a:pt x="137535" y="29831"/>
                    <a:pt x="130049" y="28937"/>
                    <a:pt x="124574" y="28267"/>
                  </a:cubicBezTo>
                  <a:cubicBezTo>
                    <a:pt x="124463" y="31953"/>
                    <a:pt x="124127" y="35194"/>
                    <a:pt x="123122" y="37652"/>
                  </a:cubicBezTo>
                  <a:cubicBezTo>
                    <a:pt x="117871" y="51170"/>
                    <a:pt x="133959" y="81895"/>
                    <a:pt x="134741" y="94855"/>
                  </a:cubicBezTo>
                  <a:cubicBezTo>
                    <a:pt x="140663" y="99995"/>
                    <a:pt x="147478" y="106140"/>
                    <a:pt x="151053" y="110609"/>
                  </a:cubicBezTo>
                  <a:cubicBezTo>
                    <a:pt x="158204" y="119435"/>
                    <a:pt x="151053" y="118541"/>
                    <a:pt x="151836" y="137758"/>
                  </a:cubicBezTo>
                  <a:cubicBezTo>
                    <a:pt x="152618" y="156863"/>
                    <a:pt x="143903" y="148931"/>
                    <a:pt x="136641" y="155299"/>
                  </a:cubicBezTo>
                  <a:cubicBezTo>
                    <a:pt x="129490" y="161667"/>
                    <a:pt x="135859" y="176080"/>
                    <a:pt x="134294" y="180102"/>
                  </a:cubicBezTo>
                  <a:cubicBezTo>
                    <a:pt x="132731" y="184125"/>
                    <a:pt x="111056" y="152059"/>
                    <a:pt x="109491" y="147255"/>
                  </a:cubicBezTo>
                  <a:cubicBezTo>
                    <a:pt x="107927" y="142451"/>
                    <a:pt x="117536" y="123234"/>
                    <a:pt x="115078" y="112061"/>
                  </a:cubicBezTo>
                  <a:cubicBezTo>
                    <a:pt x="112731" y="100889"/>
                    <a:pt x="98319" y="108039"/>
                    <a:pt x="93515" y="108821"/>
                  </a:cubicBezTo>
                  <a:cubicBezTo>
                    <a:pt x="88710" y="109715"/>
                    <a:pt x="77538" y="96084"/>
                    <a:pt x="75080" y="96084"/>
                  </a:cubicBezTo>
                  <a:cubicBezTo>
                    <a:pt x="72734" y="96084"/>
                    <a:pt x="0" y="123234"/>
                    <a:pt x="0" y="123234"/>
                  </a:cubicBezTo>
                  <a:lnTo>
                    <a:pt x="5586" y="143233"/>
                  </a:lnTo>
                  <a:lnTo>
                    <a:pt x="4022" y="143233"/>
                  </a:lnTo>
                  <a:lnTo>
                    <a:pt x="8044" y="151947"/>
                  </a:lnTo>
                  <a:cubicBezTo>
                    <a:pt x="8044" y="151947"/>
                    <a:pt x="31953" y="153176"/>
                    <a:pt x="42791" y="160327"/>
                  </a:cubicBezTo>
                  <a:cubicBezTo>
                    <a:pt x="53517" y="167589"/>
                    <a:pt x="70387" y="168706"/>
                    <a:pt x="73963" y="171164"/>
                  </a:cubicBezTo>
                  <a:cubicBezTo>
                    <a:pt x="77538" y="173510"/>
                    <a:pt x="73963" y="199989"/>
                    <a:pt x="75191" y="213173"/>
                  </a:cubicBezTo>
                  <a:cubicBezTo>
                    <a:pt x="76421" y="226357"/>
                    <a:pt x="60779" y="229932"/>
                    <a:pt x="68041" y="237082"/>
                  </a:cubicBezTo>
                  <a:cubicBezTo>
                    <a:pt x="75191" y="244233"/>
                    <a:pt x="71616" y="256299"/>
                    <a:pt x="76421" y="257417"/>
                  </a:cubicBezTo>
                  <a:cubicBezTo>
                    <a:pt x="81225" y="258646"/>
                    <a:pt x="68041" y="274176"/>
                    <a:pt x="62008" y="277751"/>
                  </a:cubicBezTo>
                  <a:cubicBezTo>
                    <a:pt x="55975" y="281326"/>
                    <a:pt x="62008" y="294509"/>
                    <a:pt x="54857" y="304118"/>
                  </a:cubicBezTo>
                  <a:cubicBezTo>
                    <a:pt x="50277" y="310263"/>
                    <a:pt x="36758" y="322329"/>
                    <a:pt x="27373" y="331491"/>
                  </a:cubicBezTo>
                  <a:cubicBezTo>
                    <a:pt x="27820" y="331714"/>
                    <a:pt x="28267" y="331938"/>
                    <a:pt x="28378" y="332385"/>
                  </a:cubicBezTo>
                  <a:cubicBezTo>
                    <a:pt x="30836" y="336630"/>
                    <a:pt x="37987" y="378639"/>
                    <a:pt x="45137" y="382773"/>
                  </a:cubicBezTo>
                  <a:cubicBezTo>
                    <a:pt x="52400" y="387019"/>
                    <a:pt x="48154" y="428357"/>
                    <a:pt x="47595" y="431933"/>
                  </a:cubicBezTo>
                  <a:cubicBezTo>
                    <a:pt x="47037" y="435508"/>
                    <a:pt x="50612" y="463104"/>
                    <a:pt x="50612" y="463104"/>
                  </a:cubicBezTo>
                  <a:cubicBezTo>
                    <a:pt x="50612" y="463104"/>
                    <a:pt x="61337" y="461428"/>
                    <a:pt x="70722" y="461652"/>
                  </a:cubicBezTo>
                  <a:cubicBezTo>
                    <a:pt x="71393" y="456177"/>
                    <a:pt x="71840" y="451373"/>
                    <a:pt x="71952" y="448133"/>
                  </a:cubicBezTo>
                  <a:cubicBezTo>
                    <a:pt x="72734" y="435396"/>
                    <a:pt x="63907" y="445675"/>
                    <a:pt x="61114" y="437742"/>
                  </a:cubicBezTo>
                  <a:cubicBezTo>
                    <a:pt x="58321" y="429810"/>
                    <a:pt x="80666" y="414950"/>
                    <a:pt x="103458" y="406571"/>
                  </a:cubicBezTo>
                  <a:cubicBezTo>
                    <a:pt x="126250" y="398191"/>
                    <a:pt x="135077" y="393387"/>
                    <a:pt x="137423" y="385343"/>
                  </a:cubicBezTo>
                  <a:cubicBezTo>
                    <a:pt x="139769" y="377410"/>
                    <a:pt x="137088" y="354953"/>
                    <a:pt x="140216" y="346127"/>
                  </a:cubicBezTo>
                  <a:cubicBezTo>
                    <a:pt x="143456" y="337413"/>
                    <a:pt x="138205" y="332161"/>
                    <a:pt x="135412" y="312162"/>
                  </a:cubicBezTo>
                  <a:cubicBezTo>
                    <a:pt x="132619" y="292163"/>
                    <a:pt x="125357" y="288923"/>
                    <a:pt x="122228" y="277751"/>
                  </a:cubicBezTo>
                  <a:cubicBezTo>
                    <a:pt x="118988" y="266578"/>
                    <a:pt x="119770" y="257752"/>
                    <a:pt x="126585" y="257417"/>
                  </a:cubicBezTo>
                  <a:cubicBezTo>
                    <a:pt x="133289" y="256970"/>
                    <a:pt x="133289" y="253841"/>
                    <a:pt x="138987" y="243004"/>
                  </a:cubicBezTo>
                  <a:cubicBezTo>
                    <a:pt x="144573" y="232167"/>
                    <a:pt x="150942" y="236635"/>
                    <a:pt x="161779" y="228591"/>
                  </a:cubicBezTo>
                  <a:cubicBezTo>
                    <a:pt x="172616" y="220659"/>
                    <a:pt x="172952" y="210603"/>
                    <a:pt x="190157" y="197420"/>
                  </a:cubicBezTo>
                  <a:cubicBezTo>
                    <a:pt x="207252" y="184236"/>
                    <a:pt x="226133" y="184571"/>
                    <a:pt x="242892" y="174628"/>
                  </a:cubicBezTo>
                  <a:cubicBezTo>
                    <a:pt x="259986" y="164796"/>
                    <a:pt x="288812" y="125692"/>
                    <a:pt x="286019" y="11843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0EAC0923-8166-4BF2-B8A5-0D621CE93810}"/>
                </a:ext>
              </a:extLst>
            </p:cNvPr>
            <p:cNvSpPr/>
            <p:nvPr/>
          </p:nvSpPr>
          <p:spPr>
            <a:xfrm>
              <a:off x="6875474" y="4151643"/>
              <a:ext cx="294174" cy="297749"/>
            </a:xfrm>
            <a:custGeom>
              <a:avLst/>
              <a:gdLst>
                <a:gd name="connsiteX0" fmla="*/ 274846 w 294174"/>
                <a:gd name="connsiteY0" fmla="*/ 238758 h 297749"/>
                <a:gd name="connsiteX1" fmla="*/ 264902 w 294174"/>
                <a:gd name="connsiteY1" fmla="*/ 211162 h 297749"/>
                <a:gd name="connsiteX2" fmla="*/ 262109 w 294174"/>
                <a:gd name="connsiteY2" fmla="*/ 188817 h 297749"/>
                <a:gd name="connsiteX3" fmla="*/ 266914 w 294174"/>
                <a:gd name="connsiteY3" fmla="*/ 168483 h 297749"/>
                <a:gd name="connsiteX4" fmla="*/ 252501 w 294174"/>
                <a:gd name="connsiteY4" fmla="*/ 145691 h 297749"/>
                <a:gd name="connsiteX5" fmla="*/ 264456 w 294174"/>
                <a:gd name="connsiteY5" fmla="*/ 104687 h 297749"/>
                <a:gd name="connsiteX6" fmla="*/ 219095 w 294174"/>
                <a:gd name="connsiteY6" fmla="*/ 72399 h 297749"/>
                <a:gd name="connsiteX7" fmla="*/ 220435 w 294174"/>
                <a:gd name="connsiteY7" fmla="*/ 55751 h 297749"/>
                <a:gd name="connsiteX8" fmla="*/ 118318 w 294174"/>
                <a:gd name="connsiteY8" fmla="*/ 1564 h 297749"/>
                <a:gd name="connsiteX9" fmla="*/ 105246 w 294174"/>
                <a:gd name="connsiteY9" fmla="*/ 27038 h 297749"/>
                <a:gd name="connsiteX10" fmla="*/ 107034 w 294174"/>
                <a:gd name="connsiteY10" fmla="*/ 43797 h 297749"/>
                <a:gd name="connsiteX11" fmla="*/ 63237 w 294174"/>
                <a:gd name="connsiteY11" fmla="*/ 41339 h 297749"/>
                <a:gd name="connsiteX12" fmla="*/ 63125 w 294174"/>
                <a:gd name="connsiteY12" fmla="*/ 0 h 297749"/>
                <a:gd name="connsiteX13" fmla="*/ 40557 w 294174"/>
                <a:gd name="connsiteY13" fmla="*/ 1899 h 297749"/>
                <a:gd name="connsiteX14" fmla="*/ 27820 w 294174"/>
                <a:gd name="connsiteY14" fmla="*/ 5251 h 297749"/>
                <a:gd name="connsiteX15" fmla="*/ 32289 w 294174"/>
                <a:gd name="connsiteY15" fmla="*/ 17094 h 297749"/>
                <a:gd name="connsiteX16" fmla="*/ 36423 w 294174"/>
                <a:gd name="connsiteY16" fmla="*/ 35082 h 297749"/>
                <a:gd name="connsiteX17" fmla="*/ 25585 w 294174"/>
                <a:gd name="connsiteY17" fmla="*/ 40221 h 297749"/>
                <a:gd name="connsiteX18" fmla="*/ 26703 w 294174"/>
                <a:gd name="connsiteY18" fmla="*/ 54410 h 297749"/>
                <a:gd name="connsiteX19" fmla="*/ 33630 w 294174"/>
                <a:gd name="connsiteY19" fmla="*/ 58545 h 297749"/>
                <a:gd name="connsiteX20" fmla="*/ 11508 w 294174"/>
                <a:gd name="connsiteY20" fmla="*/ 90386 h 297749"/>
                <a:gd name="connsiteX21" fmla="*/ 0 w 294174"/>
                <a:gd name="connsiteY21" fmla="*/ 97202 h 297749"/>
                <a:gd name="connsiteX22" fmla="*/ 16536 w 294174"/>
                <a:gd name="connsiteY22" fmla="*/ 148707 h 297749"/>
                <a:gd name="connsiteX23" fmla="*/ 30948 w 294174"/>
                <a:gd name="connsiteY23" fmla="*/ 184125 h 297749"/>
                <a:gd name="connsiteX24" fmla="*/ 37540 w 294174"/>
                <a:gd name="connsiteY24" fmla="*/ 205688 h 297749"/>
                <a:gd name="connsiteX25" fmla="*/ 22457 w 294174"/>
                <a:gd name="connsiteY25" fmla="*/ 194292 h 297749"/>
                <a:gd name="connsiteX26" fmla="*/ 20669 w 294174"/>
                <a:gd name="connsiteY26" fmla="*/ 198425 h 297749"/>
                <a:gd name="connsiteX27" fmla="*/ 19664 w 294174"/>
                <a:gd name="connsiteY27" fmla="*/ 199543 h 297749"/>
                <a:gd name="connsiteX28" fmla="*/ 39216 w 294174"/>
                <a:gd name="connsiteY28" fmla="*/ 210603 h 297749"/>
                <a:gd name="connsiteX29" fmla="*/ 64131 w 294174"/>
                <a:gd name="connsiteY29" fmla="*/ 220324 h 297749"/>
                <a:gd name="connsiteX30" fmla="*/ 98766 w 294174"/>
                <a:gd name="connsiteY30" fmla="*/ 235519 h 297749"/>
                <a:gd name="connsiteX31" fmla="*/ 100553 w 294174"/>
                <a:gd name="connsiteY31" fmla="*/ 238200 h 297749"/>
                <a:gd name="connsiteX32" fmla="*/ 118765 w 294174"/>
                <a:gd name="connsiteY32" fmla="*/ 238200 h 297749"/>
                <a:gd name="connsiteX33" fmla="*/ 122675 w 294174"/>
                <a:gd name="connsiteY33" fmla="*/ 236635 h 297749"/>
                <a:gd name="connsiteX34" fmla="*/ 142115 w 294174"/>
                <a:gd name="connsiteY34" fmla="*/ 291381 h 297749"/>
                <a:gd name="connsiteX35" fmla="*/ 157422 w 294174"/>
                <a:gd name="connsiteY35" fmla="*/ 292945 h 297749"/>
                <a:gd name="connsiteX36" fmla="*/ 173399 w 294174"/>
                <a:gd name="connsiteY36" fmla="*/ 289817 h 297749"/>
                <a:gd name="connsiteX37" fmla="*/ 182225 w 294174"/>
                <a:gd name="connsiteY37" fmla="*/ 297750 h 297749"/>
                <a:gd name="connsiteX38" fmla="*/ 205464 w 294174"/>
                <a:gd name="connsiteY38" fmla="*/ 294510 h 297749"/>
                <a:gd name="connsiteX39" fmla="*/ 221441 w 294174"/>
                <a:gd name="connsiteY39" fmla="*/ 292945 h 297749"/>
                <a:gd name="connsiteX40" fmla="*/ 230267 w 294174"/>
                <a:gd name="connsiteY40" fmla="*/ 282555 h 297749"/>
                <a:gd name="connsiteX41" fmla="*/ 246244 w 294174"/>
                <a:gd name="connsiteY41" fmla="*/ 283337 h 297749"/>
                <a:gd name="connsiteX42" fmla="*/ 265461 w 294174"/>
                <a:gd name="connsiteY42" fmla="*/ 278533 h 297749"/>
                <a:gd name="connsiteX43" fmla="*/ 294175 w 294174"/>
                <a:gd name="connsiteY43" fmla="*/ 263115 h 297749"/>
                <a:gd name="connsiteX44" fmla="*/ 274846 w 294174"/>
                <a:gd name="connsiteY44" fmla="*/ 238758 h 29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94174" h="297749">
                  <a:moveTo>
                    <a:pt x="274846" y="238758"/>
                  </a:moveTo>
                  <a:cubicBezTo>
                    <a:pt x="274064" y="222335"/>
                    <a:pt x="264456" y="222335"/>
                    <a:pt x="264902" y="211162"/>
                  </a:cubicBezTo>
                  <a:cubicBezTo>
                    <a:pt x="265349" y="199989"/>
                    <a:pt x="266131" y="189934"/>
                    <a:pt x="262109" y="188817"/>
                  </a:cubicBezTo>
                  <a:cubicBezTo>
                    <a:pt x="258087" y="187588"/>
                    <a:pt x="260545" y="177979"/>
                    <a:pt x="266914" y="168483"/>
                  </a:cubicBezTo>
                  <a:cubicBezTo>
                    <a:pt x="273282" y="158874"/>
                    <a:pt x="255294" y="157646"/>
                    <a:pt x="252501" y="145691"/>
                  </a:cubicBezTo>
                  <a:cubicBezTo>
                    <a:pt x="251383" y="140551"/>
                    <a:pt x="257082" y="123346"/>
                    <a:pt x="264456" y="104687"/>
                  </a:cubicBezTo>
                  <a:cubicBezTo>
                    <a:pt x="241998" y="89269"/>
                    <a:pt x="219095" y="72399"/>
                    <a:pt x="219095" y="72399"/>
                  </a:cubicBezTo>
                  <a:lnTo>
                    <a:pt x="220435" y="55751"/>
                  </a:lnTo>
                  <a:lnTo>
                    <a:pt x="118318" y="1564"/>
                  </a:lnTo>
                  <a:cubicBezTo>
                    <a:pt x="117647" y="13966"/>
                    <a:pt x="112508" y="23686"/>
                    <a:pt x="105246" y="27038"/>
                  </a:cubicBezTo>
                  <a:cubicBezTo>
                    <a:pt x="97425" y="30613"/>
                    <a:pt x="116083" y="42009"/>
                    <a:pt x="107034" y="43797"/>
                  </a:cubicBezTo>
                  <a:cubicBezTo>
                    <a:pt x="98095" y="45584"/>
                    <a:pt x="77650" y="35417"/>
                    <a:pt x="63237" y="41339"/>
                  </a:cubicBezTo>
                  <a:cubicBezTo>
                    <a:pt x="53629" y="45473"/>
                    <a:pt x="55528" y="21228"/>
                    <a:pt x="63125" y="0"/>
                  </a:cubicBezTo>
                  <a:lnTo>
                    <a:pt x="40557" y="1899"/>
                  </a:lnTo>
                  <a:cubicBezTo>
                    <a:pt x="40557" y="1899"/>
                    <a:pt x="34412" y="3352"/>
                    <a:pt x="27820" y="5251"/>
                  </a:cubicBezTo>
                  <a:lnTo>
                    <a:pt x="32289" y="17094"/>
                  </a:lnTo>
                  <a:cubicBezTo>
                    <a:pt x="32289" y="17094"/>
                    <a:pt x="37875" y="28155"/>
                    <a:pt x="36423" y="35082"/>
                  </a:cubicBezTo>
                  <a:cubicBezTo>
                    <a:pt x="35752" y="38210"/>
                    <a:pt x="30836" y="39663"/>
                    <a:pt x="25585" y="40221"/>
                  </a:cubicBezTo>
                  <a:cubicBezTo>
                    <a:pt x="27484" y="48378"/>
                    <a:pt x="26703" y="54410"/>
                    <a:pt x="26703" y="54410"/>
                  </a:cubicBezTo>
                  <a:lnTo>
                    <a:pt x="33630" y="58545"/>
                  </a:lnTo>
                  <a:cubicBezTo>
                    <a:pt x="33630" y="58545"/>
                    <a:pt x="18435" y="87593"/>
                    <a:pt x="11508" y="90386"/>
                  </a:cubicBezTo>
                  <a:cubicBezTo>
                    <a:pt x="9720" y="91168"/>
                    <a:pt x="5251" y="93738"/>
                    <a:pt x="0" y="97202"/>
                  </a:cubicBezTo>
                  <a:cubicBezTo>
                    <a:pt x="4022" y="117647"/>
                    <a:pt x="9050" y="141892"/>
                    <a:pt x="16536" y="148707"/>
                  </a:cubicBezTo>
                  <a:cubicBezTo>
                    <a:pt x="30389" y="161332"/>
                    <a:pt x="27931" y="175745"/>
                    <a:pt x="30948" y="184125"/>
                  </a:cubicBezTo>
                  <a:cubicBezTo>
                    <a:pt x="33965" y="192504"/>
                    <a:pt x="45920" y="202112"/>
                    <a:pt x="37540" y="205688"/>
                  </a:cubicBezTo>
                  <a:cubicBezTo>
                    <a:pt x="32177" y="208034"/>
                    <a:pt x="27261" y="202224"/>
                    <a:pt x="22457" y="194292"/>
                  </a:cubicBezTo>
                  <a:cubicBezTo>
                    <a:pt x="21898" y="195744"/>
                    <a:pt x="21340" y="197085"/>
                    <a:pt x="20669" y="198425"/>
                  </a:cubicBezTo>
                  <a:cubicBezTo>
                    <a:pt x="20446" y="198872"/>
                    <a:pt x="19999" y="199208"/>
                    <a:pt x="19664" y="199543"/>
                  </a:cubicBezTo>
                  <a:cubicBezTo>
                    <a:pt x="27038" y="204905"/>
                    <a:pt x="35529" y="210603"/>
                    <a:pt x="39216" y="210603"/>
                  </a:cubicBezTo>
                  <a:cubicBezTo>
                    <a:pt x="46143" y="210603"/>
                    <a:pt x="57204" y="218983"/>
                    <a:pt x="64131" y="220324"/>
                  </a:cubicBezTo>
                  <a:cubicBezTo>
                    <a:pt x="71058" y="221664"/>
                    <a:pt x="95749" y="231496"/>
                    <a:pt x="98766" y="235519"/>
                  </a:cubicBezTo>
                  <a:cubicBezTo>
                    <a:pt x="99213" y="236300"/>
                    <a:pt x="99883" y="237194"/>
                    <a:pt x="100553" y="238200"/>
                  </a:cubicBezTo>
                  <a:cubicBezTo>
                    <a:pt x="106363" y="237865"/>
                    <a:pt x="114184" y="237641"/>
                    <a:pt x="118765" y="238200"/>
                  </a:cubicBezTo>
                  <a:cubicBezTo>
                    <a:pt x="119770" y="237306"/>
                    <a:pt x="120999" y="236635"/>
                    <a:pt x="122675" y="236635"/>
                  </a:cubicBezTo>
                  <a:cubicBezTo>
                    <a:pt x="131837" y="236635"/>
                    <a:pt x="142562" y="271271"/>
                    <a:pt x="142115" y="291381"/>
                  </a:cubicBezTo>
                  <a:cubicBezTo>
                    <a:pt x="147590" y="292052"/>
                    <a:pt x="155076" y="292945"/>
                    <a:pt x="157422" y="292945"/>
                  </a:cubicBezTo>
                  <a:cubicBezTo>
                    <a:pt x="161444" y="292945"/>
                    <a:pt x="166248" y="287359"/>
                    <a:pt x="173399" y="289817"/>
                  </a:cubicBezTo>
                  <a:cubicBezTo>
                    <a:pt x="180549" y="292275"/>
                    <a:pt x="175745" y="297750"/>
                    <a:pt x="182225" y="297750"/>
                  </a:cubicBezTo>
                  <a:cubicBezTo>
                    <a:pt x="188593" y="297750"/>
                    <a:pt x="201442" y="293728"/>
                    <a:pt x="205464" y="294510"/>
                  </a:cubicBezTo>
                  <a:cubicBezTo>
                    <a:pt x="209486" y="295292"/>
                    <a:pt x="220659" y="297750"/>
                    <a:pt x="221441" y="292945"/>
                  </a:cubicBezTo>
                  <a:cubicBezTo>
                    <a:pt x="222223" y="288141"/>
                    <a:pt x="224681" y="280991"/>
                    <a:pt x="230267" y="282555"/>
                  </a:cubicBezTo>
                  <a:cubicBezTo>
                    <a:pt x="235854" y="284119"/>
                    <a:pt x="239876" y="288924"/>
                    <a:pt x="246244" y="283337"/>
                  </a:cubicBezTo>
                  <a:cubicBezTo>
                    <a:pt x="252613" y="277751"/>
                    <a:pt x="263003" y="283337"/>
                    <a:pt x="265461" y="278533"/>
                  </a:cubicBezTo>
                  <a:cubicBezTo>
                    <a:pt x="266690" y="276075"/>
                    <a:pt x="280879" y="269148"/>
                    <a:pt x="294175" y="263115"/>
                  </a:cubicBezTo>
                  <a:cubicBezTo>
                    <a:pt x="293169" y="247920"/>
                    <a:pt x="275628" y="254735"/>
                    <a:pt x="274846" y="23875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8D5139F2-BC2A-2D5D-B655-22E07C344ADC}"/>
                </a:ext>
              </a:extLst>
            </p:cNvPr>
            <p:cNvSpPr/>
            <p:nvPr/>
          </p:nvSpPr>
          <p:spPr>
            <a:xfrm>
              <a:off x="6962550" y="4389614"/>
              <a:ext cx="84665" cy="205799"/>
            </a:xfrm>
            <a:custGeom>
              <a:avLst/>
              <a:gdLst>
                <a:gd name="connsiteX0" fmla="*/ 81408 w 84665"/>
                <a:gd name="connsiteY0" fmla="*/ 135864 h 205799"/>
                <a:gd name="connsiteX1" fmla="*/ 65096 w 84665"/>
                <a:gd name="connsiteY1" fmla="*/ 120111 h 205799"/>
                <a:gd name="connsiteX2" fmla="*/ 64202 w 84665"/>
                <a:gd name="connsiteY2" fmla="*/ 124691 h 205799"/>
                <a:gd name="connsiteX3" fmla="*/ 34818 w 84665"/>
                <a:gd name="connsiteY3" fmla="*/ 83353 h 205799"/>
                <a:gd name="connsiteX4" fmla="*/ 37834 w 84665"/>
                <a:gd name="connsiteY4" fmla="*/ 35422 h 205799"/>
                <a:gd name="connsiteX5" fmla="*/ 31466 w 84665"/>
                <a:gd name="connsiteY5" fmla="*/ 340 h 205799"/>
                <a:gd name="connsiteX6" fmla="*/ 13255 w 84665"/>
                <a:gd name="connsiteY6" fmla="*/ 340 h 205799"/>
                <a:gd name="connsiteX7" fmla="*/ 23980 w 84665"/>
                <a:gd name="connsiteY7" fmla="*/ 26708 h 205799"/>
                <a:gd name="connsiteX8" fmla="*/ 14260 w 84665"/>
                <a:gd name="connsiteY8" fmla="*/ 32182 h 205799"/>
                <a:gd name="connsiteX9" fmla="*/ 15601 w 84665"/>
                <a:gd name="connsiteY9" fmla="*/ 76426 h 205799"/>
                <a:gd name="connsiteX10" fmla="*/ 4540 w 84665"/>
                <a:gd name="connsiteY10" fmla="*/ 83353 h 205799"/>
                <a:gd name="connsiteX11" fmla="*/ 406 w 84665"/>
                <a:gd name="connsiteY11" fmla="*/ 109608 h 205799"/>
                <a:gd name="connsiteX12" fmla="*/ 5211 w 84665"/>
                <a:gd name="connsiteY12" fmla="*/ 121451 h 205799"/>
                <a:gd name="connsiteX13" fmla="*/ 23869 w 84665"/>
                <a:gd name="connsiteY13" fmla="*/ 134188 h 205799"/>
                <a:gd name="connsiteX14" fmla="*/ 45432 w 84665"/>
                <a:gd name="connsiteY14" fmla="*/ 137428 h 205799"/>
                <a:gd name="connsiteX15" fmla="*/ 39846 w 84665"/>
                <a:gd name="connsiteY15" fmla="*/ 172622 h 205799"/>
                <a:gd name="connsiteX16" fmla="*/ 64649 w 84665"/>
                <a:gd name="connsiteY16" fmla="*/ 205469 h 205799"/>
                <a:gd name="connsiteX17" fmla="*/ 66995 w 84665"/>
                <a:gd name="connsiteY17" fmla="*/ 180666 h 205799"/>
                <a:gd name="connsiteX18" fmla="*/ 82190 w 84665"/>
                <a:gd name="connsiteY18" fmla="*/ 163125 h 205799"/>
                <a:gd name="connsiteX19" fmla="*/ 81408 w 84665"/>
                <a:gd name="connsiteY19" fmla="*/ 135864 h 20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665" h="205799">
                  <a:moveTo>
                    <a:pt x="81408" y="135864"/>
                  </a:moveTo>
                  <a:cubicBezTo>
                    <a:pt x="77832" y="131395"/>
                    <a:pt x="70905" y="125250"/>
                    <a:pt x="65096" y="120111"/>
                  </a:cubicBezTo>
                  <a:cubicBezTo>
                    <a:pt x="65207" y="122122"/>
                    <a:pt x="64984" y="123686"/>
                    <a:pt x="64202" y="124691"/>
                  </a:cubicBezTo>
                  <a:cubicBezTo>
                    <a:pt x="57163" y="134970"/>
                    <a:pt x="37276" y="103128"/>
                    <a:pt x="34818" y="83353"/>
                  </a:cubicBezTo>
                  <a:cubicBezTo>
                    <a:pt x="32472" y="63577"/>
                    <a:pt x="46214" y="53969"/>
                    <a:pt x="37834" y="35422"/>
                  </a:cubicBezTo>
                  <a:cubicBezTo>
                    <a:pt x="30796" y="19892"/>
                    <a:pt x="26438" y="4921"/>
                    <a:pt x="31466" y="340"/>
                  </a:cubicBezTo>
                  <a:cubicBezTo>
                    <a:pt x="26885" y="-218"/>
                    <a:pt x="19064" y="5"/>
                    <a:pt x="13255" y="340"/>
                  </a:cubicBezTo>
                  <a:cubicBezTo>
                    <a:pt x="17612" y="7602"/>
                    <a:pt x="23980" y="21903"/>
                    <a:pt x="23980" y="26708"/>
                  </a:cubicBezTo>
                  <a:cubicBezTo>
                    <a:pt x="23980" y="32182"/>
                    <a:pt x="17053" y="25367"/>
                    <a:pt x="14260" y="32182"/>
                  </a:cubicBezTo>
                  <a:cubicBezTo>
                    <a:pt x="11467" y="39109"/>
                    <a:pt x="10127" y="70951"/>
                    <a:pt x="15601" y="76426"/>
                  </a:cubicBezTo>
                  <a:cubicBezTo>
                    <a:pt x="21187" y="82012"/>
                    <a:pt x="4540" y="77878"/>
                    <a:pt x="4540" y="83353"/>
                  </a:cubicBezTo>
                  <a:cubicBezTo>
                    <a:pt x="4540" y="88827"/>
                    <a:pt x="3200" y="108268"/>
                    <a:pt x="406" y="109608"/>
                  </a:cubicBezTo>
                  <a:cubicBezTo>
                    <a:pt x="-1158" y="110390"/>
                    <a:pt x="2082" y="115083"/>
                    <a:pt x="5211" y="121451"/>
                  </a:cubicBezTo>
                  <a:cubicBezTo>
                    <a:pt x="7892" y="121339"/>
                    <a:pt x="19064" y="134970"/>
                    <a:pt x="23869" y="134188"/>
                  </a:cubicBezTo>
                  <a:cubicBezTo>
                    <a:pt x="28673" y="133406"/>
                    <a:pt x="43085" y="126255"/>
                    <a:pt x="45432" y="137428"/>
                  </a:cubicBezTo>
                  <a:cubicBezTo>
                    <a:pt x="47890" y="148601"/>
                    <a:pt x="38170" y="167817"/>
                    <a:pt x="39846" y="172622"/>
                  </a:cubicBezTo>
                  <a:cubicBezTo>
                    <a:pt x="41410" y="177426"/>
                    <a:pt x="63085" y="209380"/>
                    <a:pt x="64649" y="205469"/>
                  </a:cubicBezTo>
                  <a:cubicBezTo>
                    <a:pt x="66213" y="201447"/>
                    <a:pt x="59844" y="187034"/>
                    <a:pt x="66995" y="180666"/>
                  </a:cubicBezTo>
                  <a:cubicBezTo>
                    <a:pt x="74145" y="174297"/>
                    <a:pt x="82972" y="182230"/>
                    <a:pt x="82190" y="163125"/>
                  </a:cubicBezTo>
                  <a:cubicBezTo>
                    <a:pt x="81408" y="143796"/>
                    <a:pt x="88670" y="144690"/>
                    <a:pt x="81408" y="13586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BE38567C-658A-AAD7-972D-9D1DC18D2B5C}"/>
                </a:ext>
              </a:extLst>
            </p:cNvPr>
            <p:cNvSpPr/>
            <p:nvPr/>
          </p:nvSpPr>
          <p:spPr>
            <a:xfrm>
              <a:off x="7923041" y="2949665"/>
              <a:ext cx="206334" cy="136768"/>
            </a:xfrm>
            <a:custGeom>
              <a:avLst/>
              <a:gdLst>
                <a:gd name="connsiteX0" fmla="*/ 168124 w 206334"/>
                <a:gd name="connsiteY0" fmla="*/ 111197 h 136768"/>
                <a:gd name="connsiteX1" fmla="*/ 178514 w 206334"/>
                <a:gd name="connsiteY1" fmla="*/ 118794 h 136768"/>
                <a:gd name="connsiteX2" fmla="*/ 197396 w 206334"/>
                <a:gd name="connsiteY2" fmla="*/ 124716 h 136768"/>
                <a:gd name="connsiteX3" fmla="*/ 206334 w 206334"/>
                <a:gd name="connsiteY3" fmla="*/ 123040 h 136768"/>
                <a:gd name="connsiteX4" fmla="*/ 200972 w 206334"/>
                <a:gd name="connsiteY4" fmla="*/ 86729 h 136768"/>
                <a:gd name="connsiteX5" fmla="*/ 174269 w 206334"/>
                <a:gd name="connsiteY5" fmla="*/ 69635 h 136768"/>
                <a:gd name="connsiteX6" fmla="*/ 170023 w 206334"/>
                <a:gd name="connsiteY6" fmla="*/ 46172 h 136768"/>
                <a:gd name="connsiteX7" fmla="*/ 134829 w 206334"/>
                <a:gd name="connsiteY7" fmla="*/ 48295 h 136768"/>
                <a:gd name="connsiteX8" fmla="*/ 112372 w 206334"/>
                <a:gd name="connsiteY8" fmla="*/ 44050 h 136768"/>
                <a:gd name="connsiteX9" fmla="*/ 87793 w 206334"/>
                <a:gd name="connsiteY9" fmla="*/ 42932 h 136768"/>
                <a:gd name="connsiteX10" fmla="*/ 49359 w 206334"/>
                <a:gd name="connsiteY10" fmla="*/ 39804 h 136768"/>
                <a:gd name="connsiteX11" fmla="*/ 68576 w 206334"/>
                <a:gd name="connsiteY11" fmla="*/ 23827 h 136768"/>
                <a:gd name="connsiteX12" fmla="*/ 76843 w 206334"/>
                <a:gd name="connsiteY12" fmla="*/ 24051 h 136768"/>
                <a:gd name="connsiteX13" fmla="*/ 86452 w 206334"/>
                <a:gd name="connsiteY13" fmla="*/ 1817 h 136768"/>
                <a:gd name="connsiteX14" fmla="*/ 68017 w 206334"/>
                <a:gd name="connsiteY14" fmla="*/ 5839 h 136768"/>
                <a:gd name="connsiteX15" fmla="*/ 47236 w 206334"/>
                <a:gd name="connsiteY15" fmla="*/ 10644 h 136768"/>
                <a:gd name="connsiteX16" fmla="*/ 34500 w 206334"/>
                <a:gd name="connsiteY16" fmla="*/ 25056 h 136768"/>
                <a:gd name="connsiteX17" fmla="*/ 25673 w 206334"/>
                <a:gd name="connsiteY17" fmla="*/ 40251 h 136768"/>
                <a:gd name="connsiteX18" fmla="*/ 88 w 206334"/>
                <a:gd name="connsiteY18" fmla="*/ 49859 h 136768"/>
                <a:gd name="connsiteX19" fmla="*/ 16847 w 206334"/>
                <a:gd name="connsiteY19" fmla="*/ 70640 h 136768"/>
                <a:gd name="connsiteX20" fmla="*/ 19975 w 206334"/>
                <a:gd name="connsiteY20" fmla="*/ 94550 h 136768"/>
                <a:gd name="connsiteX21" fmla="*/ 8803 w 206334"/>
                <a:gd name="connsiteY21" fmla="*/ 122816 h 136768"/>
                <a:gd name="connsiteX22" fmla="*/ 21428 w 206334"/>
                <a:gd name="connsiteY22" fmla="*/ 124157 h 136768"/>
                <a:gd name="connsiteX23" fmla="*/ 49136 w 206334"/>
                <a:gd name="connsiteY23" fmla="*/ 116672 h 136768"/>
                <a:gd name="connsiteX24" fmla="*/ 74721 w 206334"/>
                <a:gd name="connsiteY24" fmla="*/ 103823 h 136768"/>
                <a:gd name="connsiteX25" fmla="*/ 99300 w 206334"/>
                <a:gd name="connsiteY25" fmla="*/ 80361 h 136768"/>
                <a:gd name="connsiteX26" fmla="*/ 110026 w 206334"/>
                <a:gd name="connsiteY26" fmla="*/ 102706 h 136768"/>
                <a:gd name="connsiteX27" fmla="*/ 111143 w 206334"/>
                <a:gd name="connsiteY27" fmla="*/ 134771 h 136768"/>
                <a:gd name="connsiteX28" fmla="*/ 123880 w 206334"/>
                <a:gd name="connsiteY28" fmla="*/ 135330 h 136768"/>
                <a:gd name="connsiteX29" fmla="*/ 138293 w 206334"/>
                <a:gd name="connsiteY29" fmla="*/ 130526 h 136768"/>
                <a:gd name="connsiteX30" fmla="*/ 168124 w 206334"/>
                <a:gd name="connsiteY30" fmla="*/ 111197 h 13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6334" h="136768">
                  <a:moveTo>
                    <a:pt x="168124" y="111197"/>
                  </a:moveTo>
                  <a:cubicBezTo>
                    <a:pt x="174157" y="114772"/>
                    <a:pt x="172928" y="119577"/>
                    <a:pt x="178514" y="118794"/>
                  </a:cubicBezTo>
                  <a:cubicBezTo>
                    <a:pt x="183095" y="118124"/>
                    <a:pt x="192815" y="120247"/>
                    <a:pt x="197396" y="124716"/>
                  </a:cubicBezTo>
                  <a:cubicBezTo>
                    <a:pt x="202312" y="123487"/>
                    <a:pt x="206334" y="123040"/>
                    <a:pt x="206334" y="123040"/>
                  </a:cubicBezTo>
                  <a:cubicBezTo>
                    <a:pt x="206334" y="123040"/>
                    <a:pt x="202088" y="95332"/>
                    <a:pt x="200972" y="86729"/>
                  </a:cubicBezTo>
                  <a:cubicBezTo>
                    <a:pt x="199966" y="78126"/>
                    <a:pt x="174269" y="69635"/>
                    <a:pt x="174269" y="69635"/>
                  </a:cubicBezTo>
                  <a:lnTo>
                    <a:pt x="170023" y="46172"/>
                  </a:lnTo>
                  <a:cubicBezTo>
                    <a:pt x="170023" y="46172"/>
                    <a:pt x="140081" y="50418"/>
                    <a:pt x="134829" y="48295"/>
                  </a:cubicBezTo>
                  <a:cubicBezTo>
                    <a:pt x="129467" y="46172"/>
                    <a:pt x="117736" y="51535"/>
                    <a:pt x="112372" y="44050"/>
                  </a:cubicBezTo>
                  <a:cubicBezTo>
                    <a:pt x="107010" y="36564"/>
                    <a:pt x="97401" y="49413"/>
                    <a:pt x="87793" y="42932"/>
                  </a:cubicBezTo>
                  <a:cubicBezTo>
                    <a:pt x="78184" y="36564"/>
                    <a:pt x="50476" y="45055"/>
                    <a:pt x="49359" y="39804"/>
                  </a:cubicBezTo>
                  <a:cubicBezTo>
                    <a:pt x="48242" y="34553"/>
                    <a:pt x="61090" y="22710"/>
                    <a:pt x="68576" y="23827"/>
                  </a:cubicBezTo>
                  <a:cubicBezTo>
                    <a:pt x="70364" y="24051"/>
                    <a:pt x="73380" y="24162"/>
                    <a:pt x="76843" y="24051"/>
                  </a:cubicBezTo>
                  <a:cubicBezTo>
                    <a:pt x="80307" y="18353"/>
                    <a:pt x="88352" y="4946"/>
                    <a:pt x="86452" y="1817"/>
                  </a:cubicBezTo>
                  <a:cubicBezTo>
                    <a:pt x="84106" y="-2205"/>
                    <a:pt x="74498" y="1035"/>
                    <a:pt x="68017" y="5839"/>
                  </a:cubicBezTo>
                  <a:cubicBezTo>
                    <a:pt x="61649" y="10644"/>
                    <a:pt x="49694" y="3381"/>
                    <a:pt x="47236" y="10644"/>
                  </a:cubicBezTo>
                  <a:cubicBezTo>
                    <a:pt x="44890" y="17794"/>
                    <a:pt x="41650" y="25056"/>
                    <a:pt x="34500" y="25056"/>
                  </a:cubicBezTo>
                  <a:cubicBezTo>
                    <a:pt x="27237" y="25056"/>
                    <a:pt x="32935" y="37011"/>
                    <a:pt x="25673" y="40251"/>
                  </a:cubicBezTo>
                  <a:cubicBezTo>
                    <a:pt x="18411" y="43491"/>
                    <a:pt x="1652" y="42709"/>
                    <a:pt x="88" y="49859"/>
                  </a:cubicBezTo>
                  <a:cubicBezTo>
                    <a:pt x="-1477" y="57010"/>
                    <a:pt x="18411" y="61814"/>
                    <a:pt x="16847" y="70640"/>
                  </a:cubicBezTo>
                  <a:cubicBezTo>
                    <a:pt x="15282" y="79467"/>
                    <a:pt x="27237" y="88964"/>
                    <a:pt x="19975" y="94550"/>
                  </a:cubicBezTo>
                  <a:cubicBezTo>
                    <a:pt x="13831" y="99354"/>
                    <a:pt x="8244" y="107175"/>
                    <a:pt x="8803" y="122816"/>
                  </a:cubicBezTo>
                  <a:cubicBezTo>
                    <a:pt x="14054" y="126168"/>
                    <a:pt x="18969" y="129185"/>
                    <a:pt x="21428" y="124157"/>
                  </a:cubicBezTo>
                  <a:cubicBezTo>
                    <a:pt x="25673" y="115666"/>
                    <a:pt x="49136" y="124157"/>
                    <a:pt x="49136" y="116672"/>
                  </a:cubicBezTo>
                  <a:cubicBezTo>
                    <a:pt x="49136" y="109186"/>
                    <a:pt x="74721" y="111309"/>
                    <a:pt x="74721" y="103823"/>
                  </a:cubicBezTo>
                  <a:cubicBezTo>
                    <a:pt x="74721" y="96337"/>
                    <a:pt x="89580" y="79243"/>
                    <a:pt x="99300" y="80361"/>
                  </a:cubicBezTo>
                  <a:cubicBezTo>
                    <a:pt x="108909" y="81366"/>
                    <a:pt x="98295" y="97455"/>
                    <a:pt x="110026" y="102706"/>
                  </a:cubicBezTo>
                  <a:cubicBezTo>
                    <a:pt x="121758" y="108069"/>
                    <a:pt x="104663" y="127286"/>
                    <a:pt x="111143" y="134771"/>
                  </a:cubicBezTo>
                  <a:cubicBezTo>
                    <a:pt x="113602" y="137564"/>
                    <a:pt x="118182" y="137117"/>
                    <a:pt x="123880" y="135330"/>
                  </a:cubicBezTo>
                  <a:cubicBezTo>
                    <a:pt x="128238" y="134101"/>
                    <a:pt x="133154" y="132201"/>
                    <a:pt x="138293" y="130526"/>
                  </a:cubicBezTo>
                  <a:cubicBezTo>
                    <a:pt x="149019" y="121364"/>
                    <a:pt x="163319" y="108404"/>
                    <a:pt x="168124" y="11119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F778E568-B29F-5727-59B1-415BCCE12D09}"/>
                </a:ext>
              </a:extLst>
            </p:cNvPr>
            <p:cNvSpPr/>
            <p:nvPr/>
          </p:nvSpPr>
          <p:spPr>
            <a:xfrm>
              <a:off x="3960321" y="3426264"/>
              <a:ext cx="20700" cy="42377"/>
            </a:xfrm>
            <a:custGeom>
              <a:avLst/>
              <a:gdLst>
                <a:gd name="connsiteX0" fmla="*/ 20111 w 20700"/>
                <a:gd name="connsiteY0" fmla="*/ 41505 h 42377"/>
                <a:gd name="connsiteX1" fmla="*/ 9273 w 20700"/>
                <a:gd name="connsiteY1" fmla="*/ 30667 h 42377"/>
                <a:gd name="connsiteX2" fmla="*/ 0 w 20700"/>
                <a:gd name="connsiteY2" fmla="*/ 12456 h 42377"/>
                <a:gd name="connsiteX3" fmla="*/ 9944 w 20700"/>
                <a:gd name="connsiteY3" fmla="*/ 4523 h 42377"/>
                <a:gd name="connsiteX4" fmla="*/ 12737 w 20700"/>
                <a:gd name="connsiteY4" fmla="*/ 24857 h 42377"/>
                <a:gd name="connsiteX5" fmla="*/ 20111 w 20700"/>
                <a:gd name="connsiteY5" fmla="*/ 41505 h 4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00" h="42377">
                  <a:moveTo>
                    <a:pt x="20111" y="41505"/>
                  </a:moveTo>
                  <a:cubicBezTo>
                    <a:pt x="18435" y="45080"/>
                    <a:pt x="9497" y="36924"/>
                    <a:pt x="9273" y="30667"/>
                  </a:cubicBezTo>
                  <a:cubicBezTo>
                    <a:pt x="9050" y="24411"/>
                    <a:pt x="0" y="23293"/>
                    <a:pt x="0" y="12456"/>
                  </a:cubicBezTo>
                  <a:cubicBezTo>
                    <a:pt x="0" y="1618"/>
                    <a:pt x="4357" y="-4862"/>
                    <a:pt x="9944" y="4523"/>
                  </a:cubicBezTo>
                  <a:cubicBezTo>
                    <a:pt x="15418" y="14020"/>
                    <a:pt x="11731" y="20277"/>
                    <a:pt x="12737" y="24857"/>
                  </a:cubicBezTo>
                  <a:cubicBezTo>
                    <a:pt x="13631" y="29550"/>
                    <a:pt x="23127" y="35360"/>
                    <a:pt x="20111" y="4150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9571C33B-F29F-D8C1-FDDD-DBC2D16194E8}"/>
                </a:ext>
              </a:extLst>
            </p:cNvPr>
            <p:cNvSpPr/>
            <p:nvPr/>
          </p:nvSpPr>
          <p:spPr>
            <a:xfrm>
              <a:off x="4410446" y="3834724"/>
              <a:ext cx="26184" cy="21283"/>
            </a:xfrm>
            <a:custGeom>
              <a:avLst/>
              <a:gdLst>
                <a:gd name="connsiteX0" fmla="*/ 1806 w 26184"/>
                <a:gd name="connsiteY0" fmla="*/ 20063 h 21283"/>
                <a:gd name="connsiteX1" fmla="*/ 1136 w 26184"/>
                <a:gd name="connsiteY1" fmla="*/ 7326 h 21283"/>
                <a:gd name="connsiteX2" fmla="*/ 21023 w 26184"/>
                <a:gd name="connsiteY2" fmla="*/ 1740 h 21283"/>
                <a:gd name="connsiteX3" fmla="*/ 22476 w 26184"/>
                <a:gd name="connsiteY3" fmla="*/ 17493 h 21283"/>
                <a:gd name="connsiteX4" fmla="*/ 1806 w 26184"/>
                <a:gd name="connsiteY4" fmla="*/ 20063 h 2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84" h="21283">
                  <a:moveTo>
                    <a:pt x="1806" y="20063"/>
                  </a:moveTo>
                  <a:cubicBezTo>
                    <a:pt x="-1769" y="16711"/>
                    <a:pt x="7169" y="10120"/>
                    <a:pt x="1136" y="7326"/>
                  </a:cubicBezTo>
                  <a:cubicBezTo>
                    <a:pt x="-4897" y="4533"/>
                    <a:pt x="14767" y="-3511"/>
                    <a:pt x="21023" y="1740"/>
                  </a:cubicBezTo>
                  <a:cubicBezTo>
                    <a:pt x="27280" y="7103"/>
                    <a:pt x="27950" y="15147"/>
                    <a:pt x="22476" y="17493"/>
                  </a:cubicBezTo>
                  <a:cubicBezTo>
                    <a:pt x="16889" y="19840"/>
                    <a:pt x="5047" y="23080"/>
                    <a:pt x="1806" y="2006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C4C808AC-9C83-E1B4-07CC-6719DDDE080A}"/>
                </a:ext>
              </a:extLst>
            </p:cNvPr>
            <p:cNvSpPr/>
            <p:nvPr/>
          </p:nvSpPr>
          <p:spPr>
            <a:xfrm>
              <a:off x="7256236" y="2933958"/>
              <a:ext cx="90610" cy="77186"/>
            </a:xfrm>
            <a:custGeom>
              <a:avLst/>
              <a:gdLst>
                <a:gd name="connsiteX0" fmla="*/ 85135 w 90610"/>
                <a:gd name="connsiteY0" fmla="*/ 59981 h 77186"/>
                <a:gd name="connsiteX1" fmla="*/ 68376 w 90610"/>
                <a:gd name="connsiteY1" fmla="*/ 39982 h 77186"/>
                <a:gd name="connsiteX2" fmla="*/ 58768 w 90610"/>
                <a:gd name="connsiteY2" fmla="*/ 18419 h 77186"/>
                <a:gd name="connsiteX3" fmla="*/ 51394 w 90610"/>
                <a:gd name="connsiteY3" fmla="*/ 2665 h 77186"/>
                <a:gd name="connsiteX4" fmla="*/ 27373 w 90610"/>
                <a:gd name="connsiteY4" fmla="*/ 207 h 77186"/>
                <a:gd name="connsiteX5" fmla="*/ 0 w 90610"/>
                <a:gd name="connsiteY5" fmla="*/ 5794 h 77186"/>
                <a:gd name="connsiteX6" fmla="*/ 6034 w 90610"/>
                <a:gd name="connsiteY6" fmla="*/ 27133 h 77186"/>
                <a:gd name="connsiteX7" fmla="*/ 26815 w 90610"/>
                <a:gd name="connsiteY7" fmla="*/ 35960 h 77186"/>
                <a:gd name="connsiteX8" fmla="*/ 31730 w 90610"/>
                <a:gd name="connsiteY8" fmla="*/ 45903 h 77186"/>
                <a:gd name="connsiteX9" fmla="*/ 34300 w 90610"/>
                <a:gd name="connsiteY9" fmla="*/ 45903 h 77186"/>
                <a:gd name="connsiteX10" fmla="*/ 41451 w 90610"/>
                <a:gd name="connsiteY10" fmla="*/ 51936 h 77186"/>
                <a:gd name="connsiteX11" fmla="*/ 54634 w 90610"/>
                <a:gd name="connsiteY11" fmla="*/ 58193 h 77186"/>
                <a:gd name="connsiteX12" fmla="*/ 67371 w 90610"/>
                <a:gd name="connsiteY12" fmla="*/ 62774 h 77186"/>
                <a:gd name="connsiteX13" fmla="*/ 73180 w 90610"/>
                <a:gd name="connsiteY13" fmla="*/ 77187 h 77186"/>
                <a:gd name="connsiteX14" fmla="*/ 90610 w 90610"/>
                <a:gd name="connsiteY14" fmla="*/ 73500 h 77186"/>
                <a:gd name="connsiteX15" fmla="*/ 85135 w 90610"/>
                <a:gd name="connsiteY15" fmla="*/ 59981 h 77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610" h="77186">
                  <a:moveTo>
                    <a:pt x="85135" y="59981"/>
                  </a:moveTo>
                  <a:cubicBezTo>
                    <a:pt x="85135" y="53612"/>
                    <a:pt x="68376" y="48026"/>
                    <a:pt x="68376" y="39982"/>
                  </a:cubicBezTo>
                  <a:cubicBezTo>
                    <a:pt x="68376" y="32049"/>
                    <a:pt x="57204" y="24787"/>
                    <a:pt x="58768" y="18419"/>
                  </a:cubicBezTo>
                  <a:cubicBezTo>
                    <a:pt x="59886" y="14061"/>
                    <a:pt x="54188" y="7805"/>
                    <a:pt x="51394" y="2665"/>
                  </a:cubicBezTo>
                  <a:cubicBezTo>
                    <a:pt x="44020" y="989"/>
                    <a:pt x="34635" y="-575"/>
                    <a:pt x="27373" y="207"/>
                  </a:cubicBezTo>
                  <a:cubicBezTo>
                    <a:pt x="17317" y="1325"/>
                    <a:pt x="9832" y="4230"/>
                    <a:pt x="0" y="5794"/>
                  </a:cubicBezTo>
                  <a:cubicBezTo>
                    <a:pt x="5251" y="13726"/>
                    <a:pt x="1564" y="16072"/>
                    <a:pt x="6034" y="27133"/>
                  </a:cubicBezTo>
                  <a:cubicBezTo>
                    <a:pt x="10838" y="39088"/>
                    <a:pt x="22793" y="32720"/>
                    <a:pt x="26815" y="35960"/>
                  </a:cubicBezTo>
                  <a:cubicBezTo>
                    <a:pt x="28379" y="37189"/>
                    <a:pt x="30166" y="41322"/>
                    <a:pt x="31730" y="45903"/>
                  </a:cubicBezTo>
                  <a:cubicBezTo>
                    <a:pt x="32513" y="45791"/>
                    <a:pt x="33183" y="45791"/>
                    <a:pt x="34300" y="45903"/>
                  </a:cubicBezTo>
                  <a:cubicBezTo>
                    <a:pt x="38657" y="46685"/>
                    <a:pt x="40445" y="49032"/>
                    <a:pt x="41451" y="51936"/>
                  </a:cubicBezTo>
                  <a:cubicBezTo>
                    <a:pt x="47037" y="53165"/>
                    <a:pt x="52065" y="56964"/>
                    <a:pt x="54634" y="58193"/>
                  </a:cubicBezTo>
                  <a:cubicBezTo>
                    <a:pt x="58098" y="59757"/>
                    <a:pt x="60444" y="55065"/>
                    <a:pt x="67371" y="62774"/>
                  </a:cubicBezTo>
                  <a:cubicBezTo>
                    <a:pt x="73404" y="69477"/>
                    <a:pt x="73851" y="71153"/>
                    <a:pt x="73180" y="77187"/>
                  </a:cubicBezTo>
                  <a:cubicBezTo>
                    <a:pt x="79326" y="77187"/>
                    <a:pt x="85135" y="75846"/>
                    <a:pt x="90610" y="73500"/>
                  </a:cubicBezTo>
                  <a:cubicBezTo>
                    <a:pt x="87705" y="68584"/>
                    <a:pt x="85135" y="63109"/>
                    <a:pt x="85135" y="5998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1AA7CB2E-CDC1-0FD9-F36D-C82BE0D6E0F4}"/>
                </a:ext>
              </a:extLst>
            </p:cNvPr>
            <p:cNvSpPr/>
            <p:nvPr/>
          </p:nvSpPr>
          <p:spPr>
            <a:xfrm>
              <a:off x="7297575" y="2916289"/>
              <a:ext cx="129677" cy="109826"/>
            </a:xfrm>
            <a:custGeom>
              <a:avLst/>
              <a:gdLst>
                <a:gd name="connsiteX0" fmla="*/ 126921 w 129677"/>
                <a:gd name="connsiteY0" fmla="*/ 36087 h 109826"/>
                <a:gd name="connsiteX1" fmla="*/ 102788 w 129677"/>
                <a:gd name="connsiteY1" fmla="*/ 4916 h 109826"/>
                <a:gd name="connsiteX2" fmla="*/ 85359 w 129677"/>
                <a:gd name="connsiteY2" fmla="*/ 17764 h 109826"/>
                <a:gd name="connsiteX3" fmla="*/ 73404 w 129677"/>
                <a:gd name="connsiteY3" fmla="*/ 17764 h 109826"/>
                <a:gd name="connsiteX4" fmla="*/ 52958 w 129677"/>
                <a:gd name="connsiteY4" fmla="*/ 3352 h 109826"/>
                <a:gd name="connsiteX5" fmla="*/ 44356 w 129677"/>
                <a:gd name="connsiteY5" fmla="*/ 0 h 109826"/>
                <a:gd name="connsiteX6" fmla="*/ 38992 w 129677"/>
                <a:gd name="connsiteY6" fmla="*/ 9832 h 109826"/>
                <a:gd name="connsiteX7" fmla="*/ 47819 w 129677"/>
                <a:gd name="connsiteY7" fmla="*/ 21787 h 109826"/>
                <a:gd name="connsiteX8" fmla="*/ 27037 w 129677"/>
                <a:gd name="connsiteY8" fmla="*/ 20222 h 109826"/>
                <a:gd name="connsiteX9" fmla="*/ 8715 w 129677"/>
                <a:gd name="connsiteY9" fmla="*/ 14636 h 109826"/>
                <a:gd name="connsiteX10" fmla="*/ 17541 w 129677"/>
                <a:gd name="connsiteY10" fmla="*/ 36199 h 109826"/>
                <a:gd name="connsiteX11" fmla="*/ 27149 w 129677"/>
                <a:gd name="connsiteY11" fmla="*/ 57762 h 109826"/>
                <a:gd name="connsiteX12" fmla="*/ 43908 w 129677"/>
                <a:gd name="connsiteY12" fmla="*/ 77761 h 109826"/>
                <a:gd name="connsiteX13" fmla="*/ 49272 w 129677"/>
                <a:gd name="connsiteY13" fmla="*/ 91280 h 109826"/>
                <a:gd name="connsiteX14" fmla="*/ 81672 w 129677"/>
                <a:gd name="connsiteY14" fmla="*/ 71169 h 109826"/>
                <a:gd name="connsiteX15" fmla="*/ 87034 w 129677"/>
                <a:gd name="connsiteY15" fmla="*/ 95749 h 109826"/>
                <a:gd name="connsiteX16" fmla="*/ 106363 w 129677"/>
                <a:gd name="connsiteY16" fmla="*/ 109827 h 109826"/>
                <a:gd name="connsiteX17" fmla="*/ 111056 w 129677"/>
                <a:gd name="connsiteY17" fmla="*/ 93738 h 109826"/>
                <a:gd name="connsiteX18" fmla="*/ 126921 w 129677"/>
                <a:gd name="connsiteY18" fmla="*/ 36087 h 109826"/>
                <a:gd name="connsiteX19" fmla="*/ 13184 w 129677"/>
                <a:gd name="connsiteY19" fmla="*/ 75862 h 109826"/>
                <a:gd name="connsiteX20" fmla="*/ 0 w 129677"/>
                <a:gd name="connsiteY20" fmla="*/ 69605 h 109826"/>
                <a:gd name="connsiteX21" fmla="*/ 8938 w 129677"/>
                <a:gd name="connsiteY21" fmla="*/ 83906 h 109826"/>
                <a:gd name="connsiteX22" fmla="*/ 27037 w 129677"/>
                <a:gd name="connsiteY22" fmla="*/ 94520 h 109826"/>
                <a:gd name="connsiteX23" fmla="*/ 31619 w 129677"/>
                <a:gd name="connsiteY23" fmla="*/ 94744 h 109826"/>
                <a:gd name="connsiteX24" fmla="*/ 25809 w 129677"/>
                <a:gd name="connsiteY24" fmla="*/ 80331 h 109826"/>
                <a:gd name="connsiteX25" fmla="*/ 13184 w 129677"/>
                <a:gd name="connsiteY25" fmla="*/ 75862 h 10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9677" h="109826">
                  <a:moveTo>
                    <a:pt x="126921" y="36087"/>
                  </a:moveTo>
                  <a:cubicBezTo>
                    <a:pt x="123569" y="30054"/>
                    <a:pt x="113402" y="17988"/>
                    <a:pt x="102788" y="4916"/>
                  </a:cubicBezTo>
                  <a:cubicBezTo>
                    <a:pt x="99436" y="14748"/>
                    <a:pt x="87705" y="12066"/>
                    <a:pt x="85359" y="17764"/>
                  </a:cubicBezTo>
                  <a:cubicBezTo>
                    <a:pt x="83012" y="23798"/>
                    <a:pt x="76979" y="16535"/>
                    <a:pt x="73404" y="17764"/>
                  </a:cubicBezTo>
                  <a:cubicBezTo>
                    <a:pt x="69829" y="18882"/>
                    <a:pt x="61449" y="4581"/>
                    <a:pt x="52958" y="3352"/>
                  </a:cubicBezTo>
                  <a:cubicBezTo>
                    <a:pt x="50389" y="3017"/>
                    <a:pt x="47484" y="1564"/>
                    <a:pt x="44356" y="0"/>
                  </a:cubicBezTo>
                  <a:cubicBezTo>
                    <a:pt x="40892" y="3687"/>
                    <a:pt x="37763" y="7821"/>
                    <a:pt x="38992" y="9832"/>
                  </a:cubicBezTo>
                  <a:cubicBezTo>
                    <a:pt x="41339" y="13854"/>
                    <a:pt x="51729" y="17764"/>
                    <a:pt x="47819" y="21787"/>
                  </a:cubicBezTo>
                  <a:cubicBezTo>
                    <a:pt x="43796" y="25809"/>
                    <a:pt x="31060" y="24133"/>
                    <a:pt x="27037" y="20222"/>
                  </a:cubicBezTo>
                  <a:cubicBezTo>
                    <a:pt x="23016" y="16200"/>
                    <a:pt x="11061" y="9832"/>
                    <a:pt x="8715" y="14636"/>
                  </a:cubicBezTo>
                  <a:cubicBezTo>
                    <a:pt x="6368" y="19440"/>
                    <a:pt x="19105" y="29831"/>
                    <a:pt x="17541" y="36199"/>
                  </a:cubicBezTo>
                  <a:cubicBezTo>
                    <a:pt x="15977" y="42568"/>
                    <a:pt x="27149" y="49718"/>
                    <a:pt x="27149" y="57762"/>
                  </a:cubicBezTo>
                  <a:cubicBezTo>
                    <a:pt x="27149" y="65695"/>
                    <a:pt x="43908" y="71393"/>
                    <a:pt x="43908" y="77761"/>
                  </a:cubicBezTo>
                  <a:cubicBezTo>
                    <a:pt x="43908" y="80890"/>
                    <a:pt x="46590" y="86364"/>
                    <a:pt x="49272" y="91280"/>
                  </a:cubicBezTo>
                  <a:cubicBezTo>
                    <a:pt x="62455" y="85694"/>
                    <a:pt x="73180" y="75415"/>
                    <a:pt x="81672" y="71169"/>
                  </a:cubicBezTo>
                  <a:cubicBezTo>
                    <a:pt x="94409" y="64801"/>
                    <a:pt x="89157" y="91504"/>
                    <a:pt x="87034" y="95749"/>
                  </a:cubicBezTo>
                  <a:cubicBezTo>
                    <a:pt x="85471" y="98766"/>
                    <a:pt x="95637" y="105693"/>
                    <a:pt x="106363" y="109827"/>
                  </a:cubicBezTo>
                  <a:cubicBezTo>
                    <a:pt x="106028" y="104017"/>
                    <a:pt x="107368" y="98319"/>
                    <a:pt x="111056" y="93738"/>
                  </a:cubicBezTo>
                  <a:cubicBezTo>
                    <a:pt x="124463" y="76868"/>
                    <a:pt x="134853" y="50500"/>
                    <a:pt x="126921" y="36087"/>
                  </a:cubicBezTo>
                  <a:close/>
                  <a:moveTo>
                    <a:pt x="13184" y="75862"/>
                  </a:moveTo>
                  <a:cubicBezTo>
                    <a:pt x="10614" y="74745"/>
                    <a:pt x="5586" y="70946"/>
                    <a:pt x="0" y="69605"/>
                  </a:cubicBezTo>
                  <a:cubicBezTo>
                    <a:pt x="1788" y="74298"/>
                    <a:pt x="1564" y="80554"/>
                    <a:pt x="8938" y="83906"/>
                  </a:cubicBezTo>
                  <a:cubicBezTo>
                    <a:pt x="20669" y="89269"/>
                    <a:pt x="3575" y="91392"/>
                    <a:pt x="27037" y="94520"/>
                  </a:cubicBezTo>
                  <a:cubicBezTo>
                    <a:pt x="28602" y="94744"/>
                    <a:pt x="30166" y="94744"/>
                    <a:pt x="31619" y="94744"/>
                  </a:cubicBezTo>
                  <a:cubicBezTo>
                    <a:pt x="32289" y="88710"/>
                    <a:pt x="31842" y="87034"/>
                    <a:pt x="25809" y="80331"/>
                  </a:cubicBezTo>
                  <a:cubicBezTo>
                    <a:pt x="18994" y="72734"/>
                    <a:pt x="16647" y="77314"/>
                    <a:pt x="13184" y="758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03B37929-1B29-463D-7AA4-4EFA7299F614}"/>
                </a:ext>
              </a:extLst>
            </p:cNvPr>
            <p:cNvSpPr/>
            <p:nvPr/>
          </p:nvSpPr>
          <p:spPr>
            <a:xfrm>
              <a:off x="7730626" y="3029974"/>
              <a:ext cx="384895" cy="274610"/>
            </a:xfrm>
            <a:custGeom>
              <a:avLst/>
              <a:gdLst>
                <a:gd name="connsiteX0" fmla="*/ 370930 w 384895"/>
                <a:gd name="connsiteY0" fmla="*/ 38486 h 274610"/>
                <a:gd name="connsiteX1" fmla="*/ 360539 w 384895"/>
                <a:gd name="connsiteY1" fmla="*/ 30889 h 274610"/>
                <a:gd name="connsiteX2" fmla="*/ 331043 w 384895"/>
                <a:gd name="connsiteY2" fmla="*/ 50217 h 274610"/>
                <a:gd name="connsiteX3" fmla="*/ 316966 w 384895"/>
                <a:gd name="connsiteY3" fmla="*/ 54910 h 274610"/>
                <a:gd name="connsiteX4" fmla="*/ 303782 w 384895"/>
                <a:gd name="connsiteY4" fmla="*/ 54463 h 274610"/>
                <a:gd name="connsiteX5" fmla="*/ 302665 w 384895"/>
                <a:gd name="connsiteY5" fmla="*/ 22397 h 274610"/>
                <a:gd name="connsiteX6" fmla="*/ 291939 w 384895"/>
                <a:gd name="connsiteY6" fmla="*/ 52 h 274610"/>
                <a:gd name="connsiteX7" fmla="*/ 267359 w 384895"/>
                <a:gd name="connsiteY7" fmla="*/ 23515 h 274610"/>
                <a:gd name="connsiteX8" fmla="*/ 241774 w 384895"/>
                <a:gd name="connsiteY8" fmla="*/ 36363 h 274610"/>
                <a:gd name="connsiteX9" fmla="*/ 214066 w 384895"/>
                <a:gd name="connsiteY9" fmla="*/ 43849 h 274610"/>
                <a:gd name="connsiteX10" fmla="*/ 190604 w 384895"/>
                <a:gd name="connsiteY10" fmla="*/ 37480 h 274610"/>
                <a:gd name="connsiteX11" fmla="*/ 168259 w 384895"/>
                <a:gd name="connsiteY11" fmla="*/ 29995 h 274610"/>
                <a:gd name="connsiteX12" fmla="*/ 145801 w 384895"/>
                <a:gd name="connsiteY12" fmla="*/ 25749 h 274610"/>
                <a:gd name="connsiteX13" fmla="*/ 124462 w 384895"/>
                <a:gd name="connsiteY13" fmla="*/ 38598 h 274610"/>
                <a:gd name="connsiteX14" fmla="*/ 108374 w 384895"/>
                <a:gd name="connsiteY14" fmla="*/ 65300 h 274610"/>
                <a:gd name="connsiteX15" fmla="*/ 69940 w 384895"/>
                <a:gd name="connsiteY15" fmla="*/ 87646 h 274610"/>
                <a:gd name="connsiteX16" fmla="*/ 46477 w 384895"/>
                <a:gd name="connsiteY16" fmla="*/ 96248 h 274610"/>
                <a:gd name="connsiteX17" fmla="*/ 27260 w 384895"/>
                <a:gd name="connsiteY17" fmla="*/ 90885 h 274610"/>
                <a:gd name="connsiteX18" fmla="*/ 15529 w 384895"/>
                <a:gd name="connsiteY18" fmla="*/ 103734 h 274610"/>
                <a:gd name="connsiteX19" fmla="*/ 4915 w 384895"/>
                <a:gd name="connsiteY19" fmla="*/ 125074 h 274610"/>
                <a:gd name="connsiteX20" fmla="*/ 1675 w 384895"/>
                <a:gd name="connsiteY20" fmla="*/ 148536 h 274610"/>
                <a:gd name="connsiteX21" fmla="*/ 1675 w 384895"/>
                <a:gd name="connsiteY21" fmla="*/ 177361 h 274610"/>
                <a:gd name="connsiteX22" fmla="*/ 5920 w 384895"/>
                <a:gd name="connsiteY22" fmla="*/ 208309 h 274610"/>
                <a:gd name="connsiteX23" fmla="*/ 32623 w 384895"/>
                <a:gd name="connsiteY23" fmla="*/ 222163 h 274610"/>
                <a:gd name="connsiteX24" fmla="*/ 4915 w 384895"/>
                <a:gd name="connsiteY24" fmla="*/ 260597 h 274610"/>
                <a:gd name="connsiteX25" fmla="*/ 10390 w 384895"/>
                <a:gd name="connsiteY25" fmla="*/ 269535 h 274610"/>
                <a:gd name="connsiteX26" fmla="*/ 51952 w 384895"/>
                <a:gd name="connsiteY26" fmla="*/ 274116 h 274610"/>
                <a:gd name="connsiteX27" fmla="*/ 160549 w 384895"/>
                <a:gd name="connsiteY27" fmla="*/ 260486 h 274610"/>
                <a:gd name="connsiteX28" fmla="*/ 158203 w 384895"/>
                <a:gd name="connsiteY28" fmla="*/ 233336 h 274610"/>
                <a:gd name="connsiteX29" fmla="*/ 179766 w 384895"/>
                <a:gd name="connsiteY29" fmla="*/ 220488 h 274610"/>
                <a:gd name="connsiteX30" fmla="*/ 198089 w 384895"/>
                <a:gd name="connsiteY30" fmla="*/ 215683 h 274610"/>
                <a:gd name="connsiteX31" fmla="*/ 226915 w 384895"/>
                <a:gd name="connsiteY31" fmla="*/ 206075 h 274610"/>
                <a:gd name="connsiteX32" fmla="*/ 239652 w 384895"/>
                <a:gd name="connsiteY32" fmla="*/ 194120 h 274610"/>
                <a:gd name="connsiteX33" fmla="*/ 248478 w 384895"/>
                <a:gd name="connsiteY33" fmla="*/ 165407 h 274610"/>
                <a:gd name="connsiteX34" fmla="*/ 266913 w 384895"/>
                <a:gd name="connsiteY34" fmla="*/ 154234 h 274610"/>
                <a:gd name="connsiteX35" fmla="*/ 258086 w 384895"/>
                <a:gd name="connsiteY35" fmla="*/ 136693 h 274610"/>
                <a:gd name="connsiteX36" fmla="*/ 288476 w 384895"/>
                <a:gd name="connsiteY36" fmla="*/ 137475 h 274610"/>
                <a:gd name="connsiteX37" fmla="*/ 290933 w 384895"/>
                <a:gd name="connsiteY37" fmla="*/ 115912 h 274610"/>
                <a:gd name="connsiteX38" fmla="*/ 303670 w 384895"/>
                <a:gd name="connsiteY38" fmla="*/ 96695 h 274610"/>
                <a:gd name="connsiteX39" fmla="*/ 298866 w 384895"/>
                <a:gd name="connsiteY39" fmla="*/ 80718 h 274610"/>
                <a:gd name="connsiteX40" fmla="*/ 302888 w 384895"/>
                <a:gd name="connsiteY40" fmla="*/ 67088 h 274610"/>
                <a:gd name="connsiteX41" fmla="*/ 306910 w 384895"/>
                <a:gd name="connsiteY41" fmla="*/ 65412 h 274610"/>
                <a:gd name="connsiteX42" fmla="*/ 320876 w 384895"/>
                <a:gd name="connsiteY42" fmla="*/ 60496 h 274610"/>
                <a:gd name="connsiteX43" fmla="*/ 357411 w 384895"/>
                <a:gd name="connsiteY43" fmla="*/ 49659 h 274610"/>
                <a:gd name="connsiteX44" fmla="*/ 384895 w 384895"/>
                <a:gd name="connsiteY44" fmla="*/ 41391 h 274610"/>
                <a:gd name="connsiteX45" fmla="*/ 370930 w 384895"/>
                <a:gd name="connsiteY45" fmla="*/ 38486 h 2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84895" h="274610">
                  <a:moveTo>
                    <a:pt x="370930" y="38486"/>
                  </a:moveTo>
                  <a:cubicBezTo>
                    <a:pt x="365343" y="39268"/>
                    <a:pt x="366572" y="34464"/>
                    <a:pt x="360539" y="30889"/>
                  </a:cubicBezTo>
                  <a:cubicBezTo>
                    <a:pt x="355846" y="28096"/>
                    <a:pt x="341546" y="41056"/>
                    <a:pt x="331043" y="50217"/>
                  </a:cubicBezTo>
                  <a:cubicBezTo>
                    <a:pt x="326127" y="51893"/>
                    <a:pt x="321211" y="53681"/>
                    <a:pt x="316966" y="54910"/>
                  </a:cubicBezTo>
                  <a:cubicBezTo>
                    <a:pt x="311044" y="56697"/>
                    <a:pt x="306352" y="57256"/>
                    <a:pt x="303782" y="54463"/>
                  </a:cubicBezTo>
                  <a:cubicBezTo>
                    <a:pt x="297414" y="46977"/>
                    <a:pt x="314508" y="27760"/>
                    <a:pt x="302665" y="22397"/>
                  </a:cubicBezTo>
                  <a:cubicBezTo>
                    <a:pt x="290933" y="17035"/>
                    <a:pt x="301659" y="1058"/>
                    <a:pt x="291939" y="52"/>
                  </a:cubicBezTo>
                  <a:cubicBezTo>
                    <a:pt x="282331" y="-1065"/>
                    <a:pt x="267359" y="16029"/>
                    <a:pt x="267359" y="23515"/>
                  </a:cubicBezTo>
                  <a:cubicBezTo>
                    <a:pt x="267359" y="31000"/>
                    <a:pt x="241774" y="28878"/>
                    <a:pt x="241774" y="36363"/>
                  </a:cubicBezTo>
                  <a:cubicBezTo>
                    <a:pt x="241774" y="43849"/>
                    <a:pt x="218312" y="35246"/>
                    <a:pt x="214066" y="43849"/>
                  </a:cubicBezTo>
                  <a:cubicBezTo>
                    <a:pt x="209820" y="52452"/>
                    <a:pt x="198089" y="37480"/>
                    <a:pt x="190604" y="37480"/>
                  </a:cubicBezTo>
                  <a:cubicBezTo>
                    <a:pt x="183118" y="37480"/>
                    <a:pt x="177755" y="26755"/>
                    <a:pt x="168259" y="29995"/>
                  </a:cubicBezTo>
                  <a:cubicBezTo>
                    <a:pt x="158650" y="33235"/>
                    <a:pt x="153287" y="26755"/>
                    <a:pt x="145801" y="25749"/>
                  </a:cubicBezTo>
                  <a:cubicBezTo>
                    <a:pt x="138316" y="24744"/>
                    <a:pt x="132953" y="41726"/>
                    <a:pt x="124462" y="38598"/>
                  </a:cubicBezTo>
                  <a:cubicBezTo>
                    <a:pt x="115859" y="35470"/>
                    <a:pt x="111613" y="54686"/>
                    <a:pt x="108374" y="65300"/>
                  </a:cubicBezTo>
                  <a:cubicBezTo>
                    <a:pt x="105133" y="75914"/>
                    <a:pt x="68934" y="75914"/>
                    <a:pt x="69940" y="87646"/>
                  </a:cubicBezTo>
                  <a:cubicBezTo>
                    <a:pt x="71057" y="99377"/>
                    <a:pt x="48600" y="103734"/>
                    <a:pt x="46477" y="96248"/>
                  </a:cubicBezTo>
                  <a:cubicBezTo>
                    <a:pt x="44354" y="88763"/>
                    <a:pt x="30500" y="93008"/>
                    <a:pt x="27260" y="90885"/>
                  </a:cubicBezTo>
                  <a:cubicBezTo>
                    <a:pt x="24132" y="88763"/>
                    <a:pt x="14412" y="93008"/>
                    <a:pt x="15529" y="103734"/>
                  </a:cubicBezTo>
                  <a:cubicBezTo>
                    <a:pt x="16646" y="114348"/>
                    <a:pt x="5920" y="120716"/>
                    <a:pt x="4915" y="125074"/>
                  </a:cubicBezTo>
                  <a:cubicBezTo>
                    <a:pt x="3798" y="129319"/>
                    <a:pt x="-2570" y="142168"/>
                    <a:pt x="1675" y="148536"/>
                  </a:cubicBezTo>
                  <a:cubicBezTo>
                    <a:pt x="5920" y="154904"/>
                    <a:pt x="-3688" y="165630"/>
                    <a:pt x="1675" y="177361"/>
                  </a:cubicBezTo>
                  <a:cubicBezTo>
                    <a:pt x="7038" y="189093"/>
                    <a:pt x="3798" y="204064"/>
                    <a:pt x="5920" y="208309"/>
                  </a:cubicBezTo>
                  <a:cubicBezTo>
                    <a:pt x="8043" y="212555"/>
                    <a:pt x="28377" y="210432"/>
                    <a:pt x="32623" y="222163"/>
                  </a:cubicBezTo>
                  <a:cubicBezTo>
                    <a:pt x="36869" y="233895"/>
                    <a:pt x="5920" y="254229"/>
                    <a:pt x="4915" y="260597"/>
                  </a:cubicBezTo>
                  <a:cubicBezTo>
                    <a:pt x="4469" y="263279"/>
                    <a:pt x="7038" y="266295"/>
                    <a:pt x="10390" y="269535"/>
                  </a:cubicBezTo>
                  <a:cubicBezTo>
                    <a:pt x="22568" y="270094"/>
                    <a:pt x="37986" y="271546"/>
                    <a:pt x="51952" y="274116"/>
                  </a:cubicBezTo>
                  <a:cubicBezTo>
                    <a:pt x="69492" y="277356"/>
                    <a:pt x="158985" y="263726"/>
                    <a:pt x="160549" y="260486"/>
                  </a:cubicBezTo>
                  <a:cubicBezTo>
                    <a:pt x="162226" y="257357"/>
                    <a:pt x="157421" y="237247"/>
                    <a:pt x="158203" y="233336"/>
                  </a:cubicBezTo>
                  <a:cubicBezTo>
                    <a:pt x="158985" y="229314"/>
                    <a:pt x="170158" y="219706"/>
                    <a:pt x="179766" y="220488"/>
                  </a:cubicBezTo>
                  <a:cubicBezTo>
                    <a:pt x="189375" y="221381"/>
                    <a:pt x="198089" y="222834"/>
                    <a:pt x="198089" y="215683"/>
                  </a:cubicBezTo>
                  <a:cubicBezTo>
                    <a:pt x="198089" y="208533"/>
                    <a:pt x="224456" y="199707"/>
                    <a:pt x="226915" y="206075"/>
                  </a:cubicBezTo>
                  <a:cubicBezTo>
                    <a:pt x="229261" y="212443"/>
                    <a:pt x="238869" y="210097"/>
                    <a:pt x="239652" y="194120"/>
                  </a:cubicBezTo>
                  <a:cubicBezTo>
                    <a:pt x="240434" y="178143"/>
                    <a:pt x="238869" y="166189"/>
                    <a:pt x="248478" y="165407"/>
                  </a:cubicBezTo>
                  <a:cubicBezTo>
                    <a:pt x="258086" y="164625"/>
                    <a:pt x="267695" y="159038"/>
                    <a:pt x="266913" y="154234"/>
                  </a:cubicBezTo>
                  <a:cubicBezTo>
                    <a:pt x="266131" y="149430"/>
                    <a:pt x="254958" y="139822"/>
                    <a:pt x="258086" y="136693"/>
                  </a:cubicBezTo>
                  <a:cubicBezTo>
                    <a:pt x="261215" y="133453"/>
                    <a:pt x="285235" y="144737"/>
                    <a:pt x="288476" y="137475"/>
                  </a:cubicBezTo>
                  <a:cubicBezTo>
                    <a:pt x="291716" y="130325"/>
                    <a:pt x="286911" y="122280"/>
                    <a:pt x="290933" y="115912"/>
                  </a:cubicBezTo>
                  <a:cubicBezTo>
                    <a:pt x="294956" y="109544"/>
                    <a:pt x="304453" y="103175"/>
                    <a:pt x="303670" y="96695"/>
                  </a:cubicBezTo>
                  <a:cubicBezTo>
                    <a:pt x="302888" y="90327"/>
                    <a:pt x="304453" y="86305"/>
                    <a:pt x="298866" y="80718"/>
                  </a:cubicBezTo>
                  <a:cubicBezTo>
                    <a:pt x="293280" y="75132"/>
                    <a:pt x="295738" y="67870"/>
                    <a:pt x="302888" y="67088"/>
                  </a:cubicBezTo>
                  <a:cubicBezTo>
                    <a:pt x="304117" y="66976"/>
                    <a:pt x="305458" y="66306"/>
                    <a:pt x="306910" y="65412"/>
                  </a:cubicBezTo>
                  <a:cubicBezTo>
                    <a:pt x="312496" y="64295"/>
                    <a:pt x="317189" y="63289"/>
                    <a:pt x="320876" y="60496"/>
                  </a:cubicBezTo>
                  <a:cubicBezTo>
                    <a:pt x="330820" y="53122"/>
                    <a:pt x="350037" y="46977"/>
                    <a:pt x="357411" y="49659"/>
                  </a:cubicBezTo>
                  <a:cubicBezTo>
                    <a:pt x="363443" y="51781"/>
                    <a:pt x="376739" y="49994"/>
                    <a:pt x="384895" y="41391"/>
                  </a:cubicBezTo>
                  <a:cubicBezTo>
                    <a:pt x="380091" y="39045"/>
                    <a:pt x="374169" y="38039"/>
                    <a:pt x="370930" y="3848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E2214493-980F-0B51-EF0B-6C7B8D6D53D4}"/>
                </a:ext>
              </a:extLst>
            </p:cNvPr>
            <p:cNvSpPr/>
            <p:nvPr/>
          </p:nvSpPr>
          <p:spPr>
            <a:xfrm>
              <a:off x="7740904" y="3071365"/>
              <a:ext cx="447015" cy="403665"/>
            </a:xfrm>
            <a:custGeom>
              <a:avLst/>
              <a:gdLst>
                <a:gd name="connsiteX0" fmla="*/ 426123 w 447015"/>
                <a:gd name="connsiteY0" fmla="*/ 41897 h 403665"/>
                <a:gd name="connsiteX1" fmla="*/ 412269 w 447015"/>
                <a:gd name="connsiteY1" fmla="*/ 21563 h 403665"/>
                <a:gd name="connsiteX2" fmla="*/ 387689 w 447015"/>
                <a:gd name="connsiteY2" fmla="*/ 1564 h 403665"/>
                <a:gd name="connsiteX3" fmla="*/ 379422 w 447015"/>
                <a:gd name="connsiteY3" fmla="*/ 3240 h 403665"/>
                <a:gd name="connsiteX4" fmla="*/ 374506 w 447015"/>
                <a:gd name="connsiteY4" fmla="*/ 0 h 403665"/>
                <a:gd name="connsiteX5" fmla="*/ 347021 w 447015"/>
                <a:gd name="connsiteY5" fmla="*/ 8268 h 403665"/>
                <a:gd name="connsiteX6" fmla="*/ 310487 w 447015"/>
                <a:gd name="connsiteY6" fmla="*/ 19105 h 403665"/>
                <a:gd name="connsiteX7" fmla="*/ 296521 w 447015"/>
                <a:gd name="connsiteY7" fmla="*/ 24021 h 403665"/>
                <a:gd name="connsiteX8" fmla="*/ 292499 w 447015"/>
                <a:gd name="connsiteY8" fmla="*/ 25697 h 403665"/>
                <a:gd name="connsiteX9" fmla="*/ 288477 w 447015"/>
                <a:gd name="connsiteY9" fmla="*/ 39327 h 403665"/>
                <a:gd name="connsiteX10" fmla="*/ 293281 w 447015"/>
                <a:gd name="connsiteY10" fmla="*/ 55304 h 403665"/>
                <a:gd name="connsiteX11" fmla="*/ 280544 w 447015"/>
                <a:gd name="connsiteY11" fmla="*/ 74521 h 403665"/>
                <a:gd name="connsiteX12" fmla="*/ 278086 w 447015"/>
                <a:gd name="connsiteY12" fmla="*/ 96084 h 403665"/>
                <a:gd name="connsiteX13" fmla="*/ 247696 w 447015"/>
                <a:gd name="connsiteY13" fmla="*/ 95302 h 403665"/>
                <a:gd name="connsiteX14" fmla="*/ 256523 w 447015"/>
                <a:gd name="connsiteY14" fmla="*/ 112843 h 403665"/>
                <a:gd name="connsiteX15" fmla="*/ 238088 w 447015"/>
                <a:gd name="connsiteY15" fmla="*/ 124016 h 403665"/>
                <a:gd name="connsiteX16" fmla="*/ 229262 w 447015"/>
                <a:gd name="connsiteY16" fmla="*/ 152729 h 403665"/>
                <a:gd name="connsiteX17" fmla="*/ 216525 w 447015"/>
                <a:gd name="connsiteY17" fmla="*/ 164684 h 403665"/>
                <a:gd name="connsiteX18" fmla="*/ 187699 w 447015"/>
                <a:gd name="connsiteY18" fmla="*/ 174292 h 403665"/>
                <a:gd name="connsiteX19" fmla="*/ 169377 w 447015"/>
                <a:gd name="connsiteY19" fmla="*/ 179097 h 403665"/>
                <a:gd name="connsiteX20" fmla="*/ 147814 w 447015"/>
                <a:gd name="connsiteY20" fmla="*/ 191945 h 403665"/>
                <a:gd name="connsiteX21" fmla="*/ 150160 w 447015"/>
                <a:gd name="connsiteY21" fmla="*/ 219095 h 403665"/>
                <a:gd name="connsiteX22" fmla="*/ 41562 w 447015"/>
                <a:gd name="connsiteY22" fmla="*/ 232725 h 403665"/>
                <a:gd name="connsiteX23" fmla="*/ 0 w 447015"/>
                <a:gd name="connsiteY23" fmla="*/ 228144 h 403665"/>
                <a:gd name="connsiteX24" fmla="*/ 12737 w 447015"/>
                <a:gd name="connsiteY24" fmla="*/ 242669 h 403665"/>
                <a:gd name="connsiteX25" fmla="*/ 40445 w 447015"/>
                <a:gd name="connsiteY25" fmla="*/ 266131 h 403665"/>
                <a:gd name="connsiteX26" fmla="*/ 53182 w 447015"/>
                <a:gd name="connsiteY26" fmla="*/ 296074 h 403665"/>
                <a:gd name="connsiteX27" fmla="*/ 59550 w 447015"/>
                <a:gd name="connsiteY27" fmla="*/ 316408 h 403665"/>
                <a:gd name="connsiteX28" fmla="*/ 34970 w 447015"/>
                <a:gd name="connsiteY28" fmla="*/ 323893 h 403665"/>
                <a:gd name="connsiteX29" fmla="*/ 17877 w 447015"/>
                <a:gd name="connsiteY29" fmla="*/ 351602 h 403665"/>
                <a:gd name="connsiteX30" fmla="*/ 18547 w 447015"/>
                <a:gd name="connsiteY30" fmla="*/ 358305 h 403665"/>
                <a:gd name="connsiteX31" fmla="*/ 68935 w 447015"/>
                <a:gd name="connsiteY31" fmla="*/ 354618 h 403665"/>
                <a:gd name="connsiteX32" fmla="*/ 89716 w 447015"/>
                <a:gd name="connsiteY32" fmla="*/ 351490 h 403665"/>
                <a:gd name="connsiteX33" fmla="*/ 133289 w 447015"/>
                <a:gd name="connsiteY33" fmla="*/ 351043 h 403665"/>
                <a:gd name="connsiteX34" fmla="*/ 154852 w 447015"/>
                <a:gd name="connsiteY34" fmla="*/ 357411 h 403665"/>
                <a:gd name="connsiteX35" fmla="*/ 167254 w 447015"/>
                <a:gd name="connsiteY35" fmla="*/ 372159 h 403665"/>
                <a:gd name="connsiteX36" fmla="*/ 172840 w 447015"/>
                <a:gd name="connsiteY36" fmla="*/ 390594 h 403665"/>
                <a:gd name="connsiteX37" fmla="*/ 196414 w 447015"/>
                <a:gd name="connsiteY37" fmla="*/ 400984 h 403665"/>
                <a:gd name="connsiteX38" fmla="*/ 200772 w 447015"/>
                <a:gd name="connsiteY38" fmla="*/ 403666 h 403665"/>
                <a:gd name="connsiteX39" fmla="*/ 202447 w 447015"/>
                <a:gd name="connsiteY39" fmla="*/ 401766 h 403665"/>
                <a:gd name="connsiteX40" fmla="*/ 227027 w 447015"/>
                <a:gd name="connsiteY40" fmla="*/ 384672 h 403665"/>
                <a:gd name="connsiteX41" fmla="*/ 252612 w 447015"/>
                <a:gd name="connsiteY41" fmla="*/ 383555 h 403665"/>
                <a:gd name="connsiteX42" fmla="*/ 272835 w 447015"/>
                <a:gd name="connsiteY42" fmla="*/ 378192 h 403665"/>
                <a:gd name="connsiteX43" fmla="*/ 263226 w 447015"/>
                <a:gd name="connsiteY43" fmla="*/ 353613 h 403665"/>
                <a:gd name="connsiteX44" fmla="*/ 251495 w 447015"/>
                <a:gd name="connsiteY44" fmla="*/ 325905 h 403665"/>
                <a:gd name="connsiteX45" fmla="*/ 234402 w 447015"/>
                <a:gd name="connsiteY45" fmla="*/ 306688 h 403665"/>
                <a:gd name="connsiteX46" fmla="*/ 254735 w 447015"/>
                <a:gd name="connsiteY46" fmla="*/ 281102 h 403665"/>
                <a:gd name="connsiteX47" fmla="*/ 274957 w 447015"/>
                <a:gd name="connsiteY47" fmla="*/ 283225 h 403665"/>
                <a:gd name="connsiteX48" fmla="*/ 293169 w 447015"/>
                <a:gd name="connsiteY48" fmla="*/ 282108 h 403665"/>
                <a:gd name="connsiteX49" fmla="*/ 308140 w 447015"/>
                <a:gd name="connsiteY49" fmla="*/ 261885 h 403665"/>
                <a:gd name="connsiteX50" fmla="*/ 330597 w 447015"/>
                <a:gd name="connsiteY50" fmla="*/ 248032 h 403665"/>
                <a:gd name="connsiteX51" fmla="*/ 341323 w 447015"/>
                <a:gd name="connsiteY51" fmla="*/ 219206 h 403665"/>
                <a:gd name="connsiteX52" fmla="*/ 357300 w 447015"/>
                <a:gd name="connsiteY52" fmla="*/ 206358 h 403665"/>
                <a:gd name="connsiteX53" fmla="*/ 370148 w 447015"/>
                <a:gd name="connsiteY53" fmla="*/ 191386 h 403665"/>
                <a:gd name="connsiteX54" fmla="*/ 375511 w 447015"/>
                <a:gd name="connsiteY54" fmla="*/ 171052 h 403665"/>
                <a:gd name="connsiteX55" fmla="*/ 389365 w 447015"/>
                <a:gd name="connsiteY55" fmla="*/ 150718 h 403665"/>
                <a:gd name="connsiteX56" fmla="*/ 376517 w 447015"/>
                <a:gd name="connsiteY56" fmla="*/ 138987 h 403665"/>
                <a:gd name="connsiteX57" fmla="*/ 360540 w 447015"/>
                <a:gd name="connsiteY57" fmla="*/ 113402 h 403665"/>
                <a:gd name="connsiteX58" fmla="*/ 356294 w 447015"/>
                <a:gd name="connsiteY58" fmla="*/ 87817 h 403665"/>
                <a:gd name="connsiteX59" fmla="*/ 370148 w 447015"/>
                <a:gd name="connsiteY59" fmla="*/ 72845 h 403665"/>
                <a:gd name="connsiteX60" fmla="*/ 410705 w 447015"/>
                <a:gd name="connsiteY60" fmla="*/ 80331 h 403665"/>
                <a:gd name="connsiteX61" fmla="*/ 437407 w 447015"/>
                <a:gd name="connsiteY61" fmla="*/ 69717 h 403665"/>
                <a:gd name="connsiteX62" fmla="*/ 447016 w 447015"/>
                <a:gd name="connsiteY62" fmla="*/ 53070 h 403665"/>
                <a:gd name="connsiteX63" fmla="*/ 426123 w 447015"/>
                <a:gd name="connsiteY63" fmla="*/ 41897 h 40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47015" h="403665">
                  <a:moveTo>
                    <a:pt x="426123" y="41897"/>
                  </a:moveTo>
                  <a:cubicBezTo>
                    <a:pt x="413498" y="35864"/>
                    <a:pt x="412269" y="25138"/>
                    <a:pt x="412269" y="21563"/>
                  </a:cubicBezTo>
                  <a:cubicBezTo>
                    <a:pt x="412269" y="18435"/>
                    <a:pt x="398080" y="9720"/>
                    <a:pt x="387689" y="1564"/>
                  </a:cubicBezTo>
                  <a:cubicBezTo>
                    <a:pt x="386349" y="1787"/>
                    <a:pt x="383109" y="2346"/>
                    <a:pt x="379422" y="3240"/>
                  </a:cubicBezTo>
                  <a:cubicBezTo>
                    <a:pt x="378081" y="1899"/>
                    <a:pt x="376405" y="894"/>
                    <a:pt x="374506" y="0"/>
                  </a:cubicBezTo>
                  <a:cubicBezTo>
                    <a:pt x="366350" y="8603"/>
                    <a:pt x="353054" y="10502"/>
                    <a:pt x="347021" y="8268"/>
                  </a:cubicBezTo>
                  <a:cubicBezTo>
                    <a:pt x="339647" y="5586"/>
                    <a:pt x="320542" y="11731"/>
                    <a:pt x="310487" y="19105"/>
                  </a:cubicBezTo>
                  <a:cubicBezTo>
                    <a:pt x="306800" y="21787"/>
                    <a:pt x="302107" y="22904"/>
                    <a:pt x="296521" y="24021"/>
                  </a:cubicBezTo>
                  <a:cubicBezTo>
                    <a:pt x="295069" y="24915"/>
                    <a:pt x="293728" y="25585"/>
                    <a:pt x="292499" y="25697"/>
                  </a:cubicBezTo>
                  <a:cubicBezTo>
                    <a:pt x="285237" y="26479"/>
                    <a:pt x="282890" y="33741"/>
                    <a:pt x="288477" y="39327"/>
                  </a:cubicBezTo>
                  <a:cubicBezTo>
                    <a:pt x="294063" y="44914"/>
                    <a:pt x="292499" y="48936"/>
                    <a:pt x="293281" y="55304"/>
                  </a:cubicBezTo>
                  <a:cubicBezTo>
                    <a:pt x="294063" y="61673"/>
                    <a:pt x="284455" y="68153"/>
                    <a:pt x="280544" y="74521"/>
                  </a:cubicBezTo>
                  <a:cubicBezTo>
                    <a:pt x="276522" y="80889"/>
                    <a:pt x="281326" y="88934"/>
                    <a:pt x="278086" y="96084"/>
                  </a:cubicBezTo>
                  <a:cubicBezTo>
                    <a:pt x="274957" y="103347"/>
                    <a:pt x="250937" y="92062"/>
                    <a:pt x="247696" y="95302"/>
                  </a:cubicBezTo>
                  <a:cubicBezTo>
                    <a:pt x="244456" y="98542"/>
                    <a:pt x="255629" y="108151"/>
                    <a:pt x="256523" y="112843"/>
                  </a:cubicBezTo>
                  <a:cubicBezTo>
                    <a:pt x="257305" y="117647"/>
                    <a:pt x="247696" y="123234"/>
                    <a:pt x="238088" y="124016"/>
                  </a:cubicBezTo>
                  <a:cubicBezTo>
                    <a:pt x="228480" y="124798"/>
                    <a:pt x="230156" y="136752"/>
                    <a:pt x="229262" y="152729"/>
                  </a:cubicBezTo>
                  <a:cubicBezTo>
                    <a:pt x="228480" y="168706"/>
                    <a:pt x="218871" y="171052"/>
                    <a:pt x="216525" y="164684"/>
                  </a:cubicBezTo>
                  <a:cubicBezTo>
                    <a:pt x="214067" y="158316"/>
                    <a:pt x="187699" y="167142"/>
                    <a:pt x="187699" y="174292"/>
                  </a:cubicBezTo>
                  <a:cubicBezTo>
                    <a:pt x="187699" y="181443"/>
                    <a:pt x="178873" y="179991"/>
                    <a:pt x="169377" y="179097"/>
                  </a:cubicBezTo>
                  <a:cubicBezTo>
                    <a:pt x="159768" y="178315"/>
                    <a:pt x="148595" y="187923"/>
                    <a:pt x="147814" y="191945"/>
                  </a:cubicBezTo>
                  <a:cubicBezTo>
                    <a:pt x="147032" y="195967"/>
                    <a:pt x="151836" y="215966"/>
                    <a:pt x="150160" y="219095"/>
                  </a:cubicBezTo>
                  <a:cubicBezTo>
                    <a:pt x="148595" y="222335"/>
                    <a:pt x="59103" y="235854"/>
                    <a:pt x="41562" y="232725"/>
                  </a:cubicBezTo>
                  <a:cubicBezTo>
                    <a:pt x="27597" y="230155"/>
                    <a:pt x="12178" y="228703"/>
                    <a:pt x="0" y="228144"/>
                  </a:cubicBezTo>
                  <a:cubicBezTo>
                    <a:pt x="4692" y="232725"/>
                    <a:pt x="10838" y="237641"/>
                    <a:pt x="12737" y="242669"/>
                  </a:cubicBezTo>
                  <a:cubicBezTo>
                    <a:pt x="16312" y="252054"/>
                    <a:pt x="27709" y="260768"/>
                    <a:pt x="40445" y="266131"/>
                  </a:cubicBezTo>
                  <a:cubicBezTo>
                    <a:pt x="53182" y="271494"/>
                    <a:pt x="46813" y="293951"/>
                    <a:pt x="53182" y="296074"/>
                  </a:cubicBezTo>
                  <a:cubicBezTo>
                    <a:pt x="59550" y="298196"/>
                    <a:pt x="68153" y="315291"/>
                    <a:pt x="59550" y="316408"/>
                  </a:cubicBezTo>
                  <a:cubicBezTo>
                    <a:pt x="51059" y="317525"/>
                    <a:pt x="43573" y="319536"/>
                    <a:pt x="34970" y="323893"/>
                  </a:cubicBezTo>
                  <a:cubicBezTo>
                    <a:pt x="26479" y="328139"/>
                    <a:pt x="16759" y="338753"/>
                    <a:pt x="17877" y="351602"/>
                  </a:cubicBezTo>
                  <a:cubicBezTo>
                    <a:pt x="17988" y="353277"/>
                    <a:pt x="18323" y="355624"/>
                    <a:pt x="18547" y="358305"/>
                  </a:cubicBezTo>
                  <a:cubicBezTo>
                    <a:pt x="40333" y="358752"/>
                    <a:pt x="66142" y="357746"/>
                    <a:pt x="68935" y="354618"/>
                  </a:cubicBezTo>
                  <a:cubicBezTo>
                    <a:pt x="73292" y="349926"/>
                    <a:pt x="83683" y="347468"/>
                    <a:pt x="89716" y="351490"/>
                  </a:cubicBezTo>
                  <a:cubicBezTo>
                    <a:pt x="95749" y="355512"/>
                    <a:pt x="122452" y="357076"/>
                    <a:pt x="133289" y="351043"/>
                  </a:cubicBezTo>
                  <a:cubicBezTo>
                    <a:pt x="146473" y="343781"/>
                    <a:pt x="154517" y="351043"/>
                    <a:pt x="154852" y="357411"/>
                  </a:cubicBezTo>
                  <a:cubicBezTo>
                    <a:pt x="155299" y="363780"/>
                    <a:pt x="161220" y="366573"/>
                    <a:pt x="167254" y="372159"/>
                  </a:cubicBezTo>
                  <a:cubicBezTo>
                    <a:pt x="173287" y="377745"/>
                    <a:pt x="168818" y="384226"/>
                    <a:pt x="172840" y="390594"/>
                  </a:cubicBezTo>
                  <a:cubicBezTo>
                    <a:pt x="176862" y="396962"/>
                    <a:pt x="184795" y="395733"/>
                    <a:pt x="196414" y="400984"/>
                  </a:cubicBezTo>
                  <a:cubicBezTo>
                    <a:pt x="198091" y="401766"/>
                    <a:pt x="199431" y="402660"/>
                    <a:pt x="200772" y="403666"/>
                  </a:cubicBezTo>
                  <a:cubicBezTo>
                    <a:pt x="201442" y="402884"/>
                    <a:pt x="202113" y="402213"/>
                    <a:pt x="202447" y="401766"/>
                  </a:cubicBezTo>
                  <a:cubicBezTo>
                    <a:pt x="208816" y="394281"/>
                    <a:pt x="209934" y="381432"/>
                    <a:pt x="227027" y="384672"/>
                  </a:cubicBezTo>
                  <a:cubicBezTo>
                    <a:pt x="244122" y="387801"/>
                    <a:pt x="243004" y="381432"/>
                    <a:pt x="252612" y="383555"/>
                  </a:cubicBezTo>
                  <a:cubicBezTo>
                    <a:pt x="262221" y="385678"/>
                    <a:pt x="268590" y="384672"/>
                    <a:pt x="272835" y="378192"/>
                  </a:cubicBezTo>
                  <a:cubicBezTo>
                    <a:pt x="277080" y="371824"/>
                    <a:pt x="268590" y="358975"/>
                    <a:pt x="263226" y="353613"/>
                  </a:cubicBezTo>
                  <a:cubicBezTo>
                    <a:pt x="257864" y="348250"/>
                    <a:pt x="250378" y="336519"/>
                    <a:pt x="251495" y="325905"/>
                  </a:cubicBezTo>
                  <a:cubicBezTo>
                    <a:pt x="252612" y="315179"/>
                    <a:pt x="234402" y="315179"/>
                    <a:pt x="234402" y="306688"/>
                  </a:cubicBezTo>
                  <a:cubicBezTo>
                    <a:pt x="234402" y="298196"/>
                    <a:pt x="251495" y="284231"/>
                    <a:pt x="254735" y="281102"/>
                  </a:cubicBezTo>
                  <a:cubicBezTo>
                    <a:pt x="257976" y="277862"/>
                    <a:pt x="271829" y="289594"/>
                    <a:pt x="274957" y="283225"/>
                  </a:cubicBezTo>
                  <a:cubicBezTo>
                    <a:pt x="278198" y="276745"/>
                    <a:pt x="287806" y="281102"/>
                    <a:pt x="293169" y="282108"/>
                  </a:cubicBezTo>
                  <a:cubicBezTo>
                    <a:pt x="298532" y="283225"/>
                    <a:pt x="307023" y="271382"/>
                    <a:pt x="308140" y="261885"/>
                  </a:cubicBezTo>
                  <a:cubicBezTo>
                    <a:pt x="309146" y="252277"/>
                    <a:pt x="327357" y="251160"/>
                    <a:pt x="330597" y="248032"/>
                  </a:cubicBezTo>
                  <a:cubicBezTo>
                    <a:pt x="333837" y="244903"/>
                    <a:pt x="339089" y="223452"/>
                    <a:pt x="341323" y="219206"/>
                  </a:cubicBezTo>
                  <a:cubicBezTo>
                    <a:pt x="343446" y="214961"/>
                    <a:pt x="357300" y="218201"/>
                    <a:pt x="357300" y="206358"/>
                  </a:cubicBezTo>
                  <a:cubicBezTo>
                    <a:pt x="357300" y="194627"/>
                    <a:pt x="363668" y="192504"/>
                    <a:pt x="370148" y="191386"/>
                  </a:cubicBezTo>
                  <a:cubicBezTo>
                    <a:pt x="376517" y="190269"/>
                    <a:pt x="374394" y="179655"/>
                    <a:pt x="375511" y="171052"/>
                  </a:cubicBezTo>
                  <a:cubicBezTo>
                    <a:pt x="376628" y="162449"/>
                    <a:pt x="380874" y="152953"/>
                    <a:pt x="389365" y="150718"/>
                  </a:cubicBezTo>
                  <a:cubicBezTo>
                    <a:pt x="397968" y="148595"/>
                    <a:pt x="386237" y="136864"/>
                    <a:pt x="376517" y="138987"/>
                  </a:cubicBezTo>
                  <a:cubicBezTo>
                    <a:pt x="366908" y="141110"/>
                    <a:pt x="360540" y="113402"/>
                    <a:pt x="360540" y="113402"/>
                  </a:cubicBezTo>
                  <a:cubicBezTo>
                    <a:pt x="360540" y="113402"/>
                    <a:pt x="361657" y="90945"/>
                    <a:pt x="356294" y="87817"/>
                  </a:cubicBezTo>
                  <a:cubicBezTo>
                    <a:pt x="351043" y="84576"/>
                    <a:pt x="358417" y="72845"/>
                    <a:pt x="370148" y="72845"/>
                  </a:cubicBezTo>
                  <a:cubicBezTo>
                    <a:pt x="381879" y="72845"/>
                    <a:pt x="403219" y="85582"/>
                    <a:pt x="410705" y="80331"/>
                  </a:cubicBezTo>
                  <a:cubicBezTo>
                    <a:pt x="418190" y="75080"/>
                    <a:pt x="433162" y="71840"/>
                    <a:pt x="437407" y="69717"/>
                  </a:cubicBezTo>
                  <a:cubicBezTo>
                    <a:pt x="440647" y="68041"/>
                    <a:pt x="445117" y="57874"/>
                    <a:pt x="447016" y="53070"/>
                  </a:cubicBezTo>
                  <a:cubicBezTo>
                    <a:pt x="442323" y="49718"/>
                    <a:pt x="434167" y="45696"/>
                    <a:pt x="426123" y="4189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B888B13F-33A9-E842-FC44-9F0F5FE6483B}"/>
                </a:ext>
              </a:extLst>
            </p:cNvPr>
            <p:cNvSpPr/>
            <p:nvPr/>
          </p:nvSpPr>
          <p:spPr>
            <a:xfrm>
              <a:off x="8640976" y="3978968"/>
              <a:ext cx="1238697" cy="438102"/>
            </a:xfrm>
            <a:custGeom>
              <a:avLst/>
              <a:gdLst>
                <a:gd name="connsiteX0" fmla="*/ 650795 w 1238697"/>
                <a:gd name="connsiteY0" fmla="*/ 252336 h 438102"/>
                <a:gd name="connsiteX1" fmla="*/ 658728 w 1238697"/>
                <a:gd name="connsiteY1" fmla="*/ 281049 h 438102"/>
                <a:gd name="connsiteX2" fmla="*/ 661968 w 1238697"/>
                <a:gd name="connsiteY2" fmla="*/ 312221 h 438102"/>
                <a:gd name="connsiteX3" fmla="*/ 675487 w 1238697"/>
                <a:gd name="connsiteY3" fmla="*/ 285854 h 438102"/>
                <a:gd name="connsiteX4" fmla="*/ 672247 w 1238697"/>
                <a:gd name="connsiteY4" fmla="*/ 236359 h 438102"/>
                <a:gd name="connsiteX5" fmla="*/ 689899 w 1238697"/>
                <a:gd name="connsiteY5" fmla="*/ 247532 h 438102"/>
                <a:gd name="connsiteX6" fmla="*/ 703419 w 1238697"/>
                <a:gd name="connsiteY6" fmla="*/ 274681 h 438102"/>
                <a:gd name="connsiteX7" fmla="*/ 728221 w 1238697"/>
                <a:gd name="connsiteY7" fmla="*/ 277921 h 438102"/>
                <a:gd name="connsiteX8" fmla="*/ 729786 w 1238697"/>
                <a:gd name="connsiteY8" fmla="*/ 257140 h 438102"/>
                <a:gd name="connsiteX9" fmla="*/ 724199 w 1238697"/>
                <a:gd name="connsiteY9" fmla="*/ 225969 h 438102"/>
                <a:gd name="connsiteX10" fmla="*/ 715373 w 1238697"/>
                <a:gd name="connsiteY10" fmla="*/ 203623 h 438102"/>
                <a:gd name="connsiteX11" fmla="*/ 756153 w 1238697"/>
                <a:gd name="connsiteY11" fmla="*/ 174016 h 438102"/>
                <a:gd name="connsiteX12" fmla="*/ 700960 w 1238697"/>
                <a:gd name="connsiteY12" fmla="*/ 189993 h 438102"/>
                <a:gd name="connsiteX13" fmla="*/ 667442 w 1238697"/>
                <a:gd name="connsiteY13" fmla="*/ 163625 h 438102"/>
                <a:gd name="connsiteX14" fmla="*/ 756935 w 1238697"/>
                <a:gd name="connsiteY14" fmla="*/ 143626 h 438102"/>
                <a:gd name="connsiteX15" fmla="*/ 804084 w 1238697"/>
                <a:gd name="connsiteY15" fmla="*/ 115695 h 438102"/>
                <a:gd name="connsiteX16" fmla="*/ 775258 w 1238697"/>
                <a:gd name="connsiteY16" fmla="*/ 126867 h 438102"/>
                <a:gd name="connsiteX17" fmla="*/ 707329 w 1238697"/>
                <a:gd name="connsiteY17" fmla="*/ 119717 h 438102"/>
                <a:gd name="connsiteX18" fmla="*/ 674481 w 1238697"/>
                <a:gd name="connsiteY18" fmla="*/ 133236 h 438102"/>
                <a:gd name="connsiteX19" fmla="*/ 655265 w 1238697"/>
                <a:gd name="connsiteY19" fmla="*/ 173234 h 438102"/>
                <a:gd name="connsiteX20" fmla="*/ 633702 w 1238697"/>
                <a:gd name="connsiteY20" fmla="*/ 225186 h 438102"/>
                <a:gd name="connsiteX21" fmla="*/ 650795 w 1238697"/>
                <a:gd name="connsiteY21" fmla="*/ 252336 h 438102"/>
                <a:gd name="connsiteX22" fmla="*/ 285451 w 1238697"/>
                <a:gd name="connsiteY22" fmla="*/ 273117 h 438102"/>
                <a:gd name="connsiteX23" fmla="*/ 289474 w 1238697"/>
                <a:gd name="connsiteY23" fmla="*/ 245074 h 438102"/>
                <a:gd name="connsiteX24" fmla="*/ 300647 w 1238697"/>
                <a:gd name="connsiteY24" fmla="*/ 238705 h 438102"/>
                <a:gd name="connsiteX25" fmla="*/ 301429 w 1238697"/>
                <a:gd name="connsiteY25" fmla="*/ 221946 h 438102"/>
                <a:gd name="connsiteX26" fmla="*/ 279084 w 1238697"/>
                <a:gd name="connsiteY26" fmla="*/ 200383 h 438102"/>
                <a:gd name="connsiteX27" fmla="*/ 275955 w 1238697"/>
                <a:gd name="connsiteY27" fmla="*/ 212450 h 438102"/>
                <a:gd name="connsiteX28" fmla="*/ 286345 w 1238697"/>
                <a:gd name="connsiteY28" fmla="*/ 225186 h 438102"/>
                <a:gd name="connsiteX29" fmla="*/ 269586 w 1238697"/>
                <a:gd name="connsiteY29" fmla="*/ 220382 h 438102"/>
                <a:gd name="connsiteX30" fmla="*/ 252828 w 1238697"/>
                <a:gd name="connsiteY30" fmla="*/ 205970 h 438102"/>
                <a:gd name="connsiteX31" fmla="*/ 228807 w 1238697"/>
                <a:gd name="connsiteY31" fmla="*/ 182060 h 438102"/>
                <a:gd name="connsiteX32" fmla="*/ 223221 w 1238697"/>
                <a:gd name="connsiteY32" fmla="*/ 162843 h 438102"/>
                <a:gd name="connsiteX33" fmla="*/ 209590 w 1238697"/>
                <a:gd name="connsiteY33" fmla="*/ 138040 h 438102"/>
                <a:gd name="connsiteX34" fmla="*/ 195177 w 1238697"/>
                <a:gd name="connsiteY34" fmla="*/ 126086 h 438102"/>
                <a:gd name="connsiteX35" fmla="*/ 181546 w 1238697"/>
                <a:gd name="connsiteY35" fmla="*/ 112455 h 438102"/>
                <a:gd name="connsiteX36" fmla="*/ 164787 w 1238697"/>
                <a:gd name="connsiteY36" fmla="*/ 104522 h 438102"/>
                <a:gd name="connsiteX37" fmla="*/ 144007 w 1238697"/>
                <a:gd name="connsiteY37" fmla="*/ 95696 h 438102"/>
                <a:gd name="connsiteX38" fmla="*/ 120767 w 1238697"/>
                <a:gd name="connsiteY38" fmla="*/ 72457 h 438102"/>
                <a:gd name="connsiteX39" fmla="*/ 75184 w 1238697"/>
                <a:gd name="connsiteY39" fmla="*/ 31677 h 438102"/>
                <a:gd name="connsiteX40" fmla="*/ 36080 w 1238697"/>
                <a:gd name="connsiteY40" fmla="*/ 13354 h 438102"/>
                <a:gd name="connsiteX41" fmla="*/ 886 w 1238697"/>
                <a:gd name="connsiteY41" fmla="*/ 2963 h 438102"/>
                <a:gd name="connsiteX42" fmla="*/ 37643 w 1238697"/>
                <a:gd name="connsiteY42" fmla="*/ 54916 h 438102"/>
                <a:gd name="connsiteX43" fmla="*/ 74401 w 1238697"/>
                <a:gd name="connsiteY43" fmla="*/ 93238 h 438102"/>
                <a:gd name="connsiteX44" fmla="*/ 104008 w 1238697"/>
                <a:gd name="connsiteY44" fmla="*/ 147537 h 438102"/>
                <a:gd name="connsiteX45" fmla="*/ 145571 w 1238697"/>
                <a:gd name="connsiteY45" fmla="*/ 209880 h 438102"/>
                <a:gd name="connsiteX46" fmla="*/ 184675 w 1238697"/>
                <a:gd name="connsiteY46" fmla="*/ 256246 h 438102"/>
                <a:gd name="connsiteX47" fmla="*/ 233499 w 1238697"/>
                <a:gd name="connsiteY47" fmla="*/ 298591 h 438102"/>
                <a:gd name="connsiteX48" fmla="*/ 247129 w 1238697"/>
                <a:gd name="connsiteY48" fmla="*/ 312221 h 438102"/>
                <a:gd name="connsiteX49" fmla="*/ 275843 w 1238697"/>
                <a:gd name="connsiteY49" fmla="*/ 313003 h 438102"/>
                <a:gd name="connsiteX50" fmla="*/ 285451 w 1238697"/>
                <a:gd name="connsiteY50" fmla="*/ 273117 h 438102"/>
                <a:gd name="connsiteX51" fmla="*/ 896146 w 1238697"/>
                <a:gd name="connsiteY51" fmla="*/ 145191 h 438102"/>
                <a:gd name="connsiteX52" fmla="*/ 905754 w 1238697"/>
                <a:gd name="connsiteY52" fmla="*/ 125192 h 438102"/>
                <a:gd name="connsiteX53" fmla="*/ 889777 w 1238697"/>
                <a:gd name="connsiteY53" fmla="*/ 118041 h 438102"/>
                <a:gd name="connsiteX54" fmla="*/ 871454 w 1238697"/>
                <a:gd name="connsiteY54" fmla="*/ 107651 h 438102"/>
                <a:gd name="connsiteX55" fmla="*/ 885867 w 1238697"/>
                <a:gd name="connsiteY55" fmla="*/ 166865 h 438102"/>
                <a:gd name="connsiteX56" fmla="*/ 896146 w 1238697"/>
                <a:gd name="connsiteY56" fmla="*/ 145191 h 438102"/>
                <a:gd name="connsiteX57" fmla="*/ 830563 w 1238697"/>
                <a:gd name="connsiteY57" fmla="*/ 245074 h 438102"/>
                <a:gd name="connsiteX58" fmla="*/ 863298 w 1238697"/>
                <a:gd name="connsiteY58" fmla="*/ 253900 h 438102"/>
                <a:gd name="connsiteX59" fmla="*/ 830563 w 1238697"/>
                <a:gd name="connsiteY59" fmla="*/ 245074 h 438102"/>
                <a:gd name="connsiteX60" fmla="*/ 767437 w 1238697"/>
                <a:gd name="connsiteY60" fmla="*/ 380150 h 438102"/>
                <a:gd name="connsiteX61" fmla="*/ 709787 w 1238697"/>
                <a:gd name="connsiteY61" fmla="*/ 384954 h 438102"/>
                <a:gd name="connsiteX62" fmla="*/ 659510 w 1238697"/>
                <a:gd name="connsiteY62" fmla="*/ 392105 h 438102"/>
                <a:gd name="connsiteX63" fmla="*/ 703419 w 1238697"/>
                <a:gd name="connsiteY63" fmla="*/ 400149 h 438102"/>
                <a:gd name="connsiteX64" fmla="*/ 758611 w 1238697"/>
                <a:gd name="connsiteY64" fmla="*/ 388195 h 438102"/>
                <a:gd name="connsiteX65" fmla="*/ 767437 w 1238697"/>
                <a:gd name="connsiteY65" fmla="*/ 380150 h 438102"/>
                <a:gd name="connsiteX66" fmla="*/ 938490 w 1238697"/>
                <a:gd name="connsiteY66" fmla="*/ 233901 h 438102"/>
                <a:gd name="connsiteX67" fmla="*/ 885755 w 1238697"/>
                <a:gd name="connsiteY67" fmla="*/ 243509 h 438102"/>
                <a:gd name="connsiteX68" fmla="*/ 922513 w 1238697"/>
                <a:gd name="connsiteY68" fmla="*/ 249096 h 438102"/>
                <a:gd name="connsiteX69" fmla="*/ 956925 w 1238697"/>
                <a:gd name="connsiteY69" fmla="*/ 261050 h 438102"/>
                <a:gd name="connsiteX70" fmla="*/ 938490 w 1238697"/>
                <a:gd name="connsiteY70" fmla="*/ 233901 h 438102"/>
                <a:gd name="connsiteX71" fmla="*/ 517283 w 1238697"/>
                <a:gd name="connsiteY71" fmla="*/ 371436 h 438102"/>
                <a:gd name="connsiteX72" fmla="*/ 470135 w 1238697"/>
                <a:gd name="connsiteY72" fmla="*/ 364174 h 438102"/>
                <a:gd name="connsiteX73" fmla="*/ 497284 w 1238697"/>
                <a:gd name="connsiteY73" fmla="*/ 345739 h 438102"/>
                <a:gd name="connsiteX74" fmla="*/ 465331 w 1238697"/>
                <a:gd name="connsiteY74" fmla="*/ 344957 h 438102"/>
                <a:gd name="connsiteX75" fmla="*/ 409356 w 1238697"/>
                <a:gd name="connsiteY75" fmla="*/ 338588 h 438102"/>
                <a:gd name="connsiteX76" fmla="*/ 351817 w 1238697"/>
                <a:gd name="connsiteY76" fmla="*/ 325852 h 438102"/>
                <a:gd name="connsiteX77" fmla="*/ 288692 w 1238697"/>
                <a:gd name="connsiteY77" fmla="*/ 322612 h 438102"/>
                <a:gd name="connsiteX78" fmla="*/ 275955 w 1238697"/>
                <a:gd name="connsiteY78" fmla="*/ 338588 h 438102"/>
                <a:gd name="connsiteX79" fmla="*/ 295954 w 1238697"/>
                <a:gd name="connsiteY79" fmla="*/ 342611 h 438102"/>
                <a:gd name="connsiteX80" fmla="*/ 310367 w 1238697"/>
                <a:gd name="connsiteY80" fmla="*/ 357805 h 438102"/>
                <a:gd name="connsiteX81" fmla="*/ 358297 w 1238697"/>
                <a:gd name="connsiteY81" fmla="*/ 361827 h 438102"/>
                <a:gd name="connsiteX82" fmla="*/ 409468 w 1238697"/>
                <a:gd name="connsiteY82" fmla="*/ 374564 h 438102"/>
                <a:gd name="connsiteX83" fmla="*/ 476615 w 1238697"/>
                <a:gd name="connsiteY83" fmla="*/ 385737 h 438102"/>
                <a:gd name="connsiteX84" fmla="*/ 512590 w 1238697"/>
                <a:gd name="connsiteY84" fmla="*/ 387301 h 438102"/>
                <a:gd name="connsiteX85" fmla="*/ 544544 w 1238697"/>
                <a:gd name="connsiteY85" fmla="*/ 388083 h 438102"/>
                <a:gd name="connsiteX86" fmla="*/ 517283 w 1238697"/>
                <a:gd name="connsiteY86" fmla="*/ 371436 h 438102"/>
                <a:gd name="connsiteX87" fmla="*/ 1146300 w 1238697"/>
                <a:gd name="connsiteY87" fmla="*/ 197143 h 438102"/>
                <a:gd name="connsiteX88" fmla="*/ 1122279 w 1238697"/>
                <a:gd name="connsiteY88" fmla="*/ 218706 h 438102"/>
                <a:gd name="connsiteX89" fmla="*/ 1078371 w 1238697"/>
                <a:gd name="connsiteY89" fmla="*/ 246749 h 438102"/>
                <a:gd name="connsiteX90" fmla="*/ 1049545 w 1238697"/>
                <a:gd name="connsiteY90" fmla="*/ 179602 h 438102"/>
                <a:gd name="connsiteX91" fmla="*/ 987984 w 1238697"/>
                <a:gd name="connsiteY91" fmla="*/ 171558 h 438102"/>
                <a:gd name="connsiteX92" fmla="*/ 964746 w 1238697"/>
                <a:gd name="connsiteY92" fmla="*/ 189099 h 438102"/>
                <a:gd name="connsiteX93" fmla="*/ 979158 w 1238697"/>
                <a:gd name="connsiteY93" fmla="*/ 196361 h 438102"/>
                <a:gd name="connsiteX94" fmla="*/ 994353 w 1238697"/>
                <a:gd name="connsiteY94" fmla="*/ 214684 h 438102"/>
                <a:gd name="connsiteX95" fmla="*/ 1037479 w 1238697"/>
                <a:gd name="connsiteY95" fmla="*/ 217142 h 438102"/>
                <a:gd name="connsiteX96" fmla="*/ 1035021 w 1238697"/>
                <a:gd name="connsiteY96" fmla="*/ 225075 h 438102"/>
                <a:gd name="connsiteX97" fmla="*/ 1011894 w 1238697"/>
                <a:gd name="connsiteY97" fmla="*/ 229097 h 438102"/>
                <a:gd name="connsiteX98" fmla="*/ 995805 w 1238697"/>
                <a:gd name="connsiteY98" fmla="*/ 233119 h 438102"/>
                <a:gd name="connsiteX99" fmla="*/ 1012564 w 1238697"/>
                <a:gd name="connsiteY99" fmla="*/ 257140 h 438102"/>
                <a:gd name="connsiteX100" fmla="*/ 1030999 w 1238697"/>
                <a:gd name="connsiteY100" fmla="*/ 257140 h 438102"/>
                <a:gd name="connsiteX101" fmla="*/ 1058931 w 1238697"/>
                <a:gd name="connsiteY101" fmla="*/ 265073 h 438102"/>
                <a:gd name="connsiteX102" fmla="*/ 1082951 w 1238697"/>
                <a:gd name="connsiteY102" fmla="*/ 277921 h 438102"/>
                <a:gd name="connsiteX103" fmla="*/ 1158814 w 1238697"/>
                <a:gd name="connsiteY103" fmla="*/ 304288 h 438102"/>
                <a:gd name="connsiteX104" fmla="*/ 1174008 w 1238697"/>
                <a:gd name="connsiteY104" fmla="*/ 335460 h 438102"/>
                <a:gd name="connsiteX105" fmla="*/ 1173226 w 1238697"/>
                <a:gd name="connsiteY105" fmla="*/ 359481 h 438102"/>
                <a:gd name="connsiteX106" fmla="*/ 1147641 w 1238697"/>
                <a:gd name="connsiteY106" fmla="*/ 381044 h 438102"/>
                <a:gd name="connsiteX107" fmla="*/ 1209984 w 1238697"/>
                <a:gd name="connsiteY107" fmla="*/ 377804 h 438102"/>
                <a:gd name="connsiteX108" fmla="*/ 1238697 w 1238697"/>
                <a:gd name="connsiteY108" fmla="*/ 400261 h 438102"/>
                <a:gd name="connsiteX109" fmla="*/ 1238697 w 1238697"/>
                <a:gd name="connsiteY109" fmla="*/ 229655 h 438102"/>
                <a:gd name="connsiteX110" fmla="*/ 1146300 w 1238697"/>
                <a:gd name="connsiteY110" fmla="*/ 197143 h 438102"/>
                <a:gd name="connsiteX111" fmla="*/ 800285 w 1238697"/>
                <a:gd name="connsiteY111" fmla="*/ 399702 h 438102"/>
                <a:gd name="connsiteX112" fmla="*/ 791459 w 1238697"/>
                <a:gd name="connsiteY112" fmla="*/ 403501 h 438102"/>
                <a:gd name="connsiteX113" fmla="*/ 787437 w 1238697"/>
                <a:gd name="connsiteY113" fmla="*/ 411210 h 438102"/>
                <a:gd name="connsiteX114" fmla="*/ 778610 w 1238697"/>
                <a:gd name="connsiteY114" fmla="*/ 406294 h 438102"/>
                <a:gd name="connsiteX115" fmla="*/ 765762 w 1238697"/>
                <a:gd name="connsiteY115" fmla="*/ 436907 h 438102"/>
                <a:gd name="connsiteX116" fmla="*/ 799726 w 1238697"/>
                <a:gd name="connsiteY116" fmla="*/ 417579 h 438102"/>
                <a:gd name="connsiteX117" fmla="*/ 803413 w 1238697"/>
                <a:gd name="connsiteY117" fmla="*/ 412998 h 438102"/>
                <a:gd name="connsiteX118" fmla="*/ 806095 w 1238697"/>
                <a:gd name="connsiteY118" fmla="*/ 410540 h 438102"/>
                <a:gd name="connsiteX119" fmla="*/ 808776 w 1238697"/>
                <a:gd name="connsiteY119" fmla="*/ 408752 h 438102"/>
                <a:gd name="connsiteX120" fmla="*/ 800285 w 1238697"/>
                <a:gd name="connsiteY120" fmla="*/ 399702 h 438102"/>
                <a:gd name="connsiteX121" fmla="*/ 578062 w 1238697"/>
                <a:gd name="connsiteY121" fmla="*/ 194015 h 438102"/>
                <a:gd name="connsiteX122" fmla="*/ 594039 w 1238697"/>
                <a:gd name="connsiteY122" fmla="*/ 152453 h 438102"/>
                <a:gd name="connsiteX123" fmla="*/ 634819 w 1238697"/>
                <a:gd name="connsiteY123" fmla="*/ 129214 h 438102"/>
                <a:gd name="connsiteX124" fmla="*/ 616495 w 1238697"/>
                <a:gd name="connsiteY124" fmla="*/ 107651 h 438102"/>
                <a:gd name="connsiteX125" fmla="*/ 607669 w 1238697"/>
                <a:gd name="connsiteY125" fmla="*/ 86088 h 438102"/>
                <a:gd name="connsiteX126" fmla="*/ 598843 w 1238697"/>
                <a:gd name="connsiteY126" fmla="*/ 62178 h 438102"/>
                <a:gd name="connsiteX127" fmla="*/ 600407 w 1238697"/>
                <a:gd name="connsiteY127" fmla="*/ 42179 h 438102"/>
                <a:gd name="connsiteX128" fmla="*/ 604430 w 1238697"/>
                <a:gd name="connsiteY128" fmla="*/ 40056 h 438102"/>
                <a:gd name="connsiteX129" fmla="*/ 591581 w 1238697"/>
                <a:gd name="connsiteY129" fmla="*/ 35699 h 438102"/>
                <a:gd name="connsiteX130" fmla="*/ 550019 w 1238697"/>
                <a:gd name="connsiteY130" fmla="*/ 53240 h 438102"/>
                <a:gd name="connsiteX131" fmla="*/ 534042 w 1238697"/>
                <a:gd name="connsiteY131" fmla="*/ 77261 h 438102"/>
                <a:gd name="connsiteX132" fmla="*/ 526109 w 1238697"/>
                <a:gd name="connsiteY132" fmla="*/ 102846 h 438102"/>
                <a:gd name="connsiteX133" fmla="*/ 502088 w 1238697"/>
                <a:gd name="connsiteY133" fmla="*/ 118823 h 438102"/>
                <a:gd name="connsiteX134" fmla="*/ 476503 w 1238697"/>
                <a:gd name="connsiteY134" fmla="*/ 114019 h 438102"/>
                <a:gd name="connsiteX135" fmla="*/ 449354 w 1238697"/>
                <a:gd name="connsiteY135" fmla="*/ 125192 h 438102"/>
                <a:gd name="connsiteX136" fmla="*/ 414160 w 1238697"/>
                <a:gd name="connsiteY136" fmla="*/ 128320 h 438102"/>
                <a:gd name="connsiteX137" fmla="*/ 391815 w 1238697"/>
                <a:gd name="connsiteY137" fmla="*/ 117147 h 438102"/>
                <a:gd name="connsiteX138" fmla="*/ 383771 w 1238697"/>
                <a:gd name="connsiteY138" fmla="*/ 99830 h 438102"/>
                <a:gd name="connsiteX139" fmla="*/ 380754 w 1238697"/>
                <a:gd name="connsiteY139" fmla="*/ 99607 h 438102"/>
                <a:gd name="connsiteX140" fmla="*/ 363101 w 1238697"/>
                <a:gd name="connsiteY140" fmla="*/ 137146 h 438102"/>
                <a:gd name="connsiteX141" fmla="*/ 377514 w 1238697"/>
                <a:gd name="connsiteY141" fmla="*/ 174686 h 438102"/>
                <a:gd name="connsiteX142" fmla="*/ 400753 w 1238697"/>
                <a:gd name="connsiteY142" fmla="*/ 201836 h 438102"/>
                <a:gd name="connsiteX143" fmla="*/ 426338 w 1238697"/>
                <a:gd name="connsiteY143" fmla="*/ 237812 h 438102"/>
                <a:gd name="connsiteX144" fmla="*/ 447901 w 1238697"/>
                <a:gd name="connsiteY144" fmla="*/ 248202 h 438102"/>
                <a:gd name="connsiteX145" fmla="*/ 483877 w 1238697"/>
                <a:gd name="connsiteY145" fmla="*/ 244180 h 438102"/>
                <a:gd name="connsiteX146" fmla="*/ 518289 w 1238697"/>
                <a:gd name="connsiteY146" fmla="*/ 260157 h 438102"/>
                <a:gd name="connsiteX147" fmla="*/ 557393 w 1238697"/>
                <a:gd name="connsiteY147" fmla="*/ 253788 h 438102"/>
                <a:gd name="connsiteX148" fmla="*/ 578062 w 1238697"/>
                <a:gd name="connsiteY148" fmla="*/ 194015 h 438102"/>
                <a:gd name="connsiteX149" fmla="*/ 637947 w 1238697"/>
                <a:gd name="connsiteY149" fmla="*/ 417802 h 438102"/>
                <a:gd name="connsiteX150" fmla="*/ 661968 w 1238697"/>
                <a:gd name="connsiteY150" fmla="*/ 429757 h 438102"/>
                <a:gd name="connsiteX151" fmla="*/ 687554 w 1238697"/>
                <a:gd name="connsiteY151" fmla="*/ 431321 h 438102"/>
                <a:gd name="connsiteX152" fmla="*/ 637947 w 1238697"/>
                <a:gd name="connsiteY152" fmla="*/ 417802 h 438102"/>
                <a:gd name="connsiteX153" fmla="*/ 597949 w 1238697"/>
                <a:gd name="connsiteY153" fmla="*/ 378586 h 438102"/>
                <a:gd name="connsiteX154" fmla="*/ 573146 w 1238697"/>
                <a:gd name="connsiteY154" fmla="*/ 381715 h 438102"/>
                <a:gd name="connsiteX155" fmla="*/ 560298 w 1238697"/>
                <a:gd name="connsiteY155" fmla="*/ 396127 h 438102"/>
                <a:gd name="connsiteX156" fmla="*/ 599402 w 1238697"/>
                <a:gd name="connsiteY156" fmla="*/ 402496 h 438102"/>
                <a:gd name="connsiteX157" fmla="*/ 637724 w 1238697"/>
                <a:gd name="connsiteY157" fmla="*/ 391323 h 438102"/>
                <a:gd name="connsiteX158" fmla="*/ 597949 w 1238697"/>
                <a:gd name="connsiteY158" fmla="*/ 378586 h 43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238697" h="438102">
                  <a:moveTo>
                    <a:pt x="650795" y="252336"/>
                  </a:moveTo>
                  <a:cubicBezTo>
                    <a:pt x="662750" y="253118"/>
                    <a:pt x="661186" y="270659"/>
                    <a:pt x="658728" y="281049"/>
                  </a:cubicBezTo>
                  <a:cubicBezTo>
                    <a:pt x="656270" y="291440"/>
                    <a:pt x="651466" y="316131"/>
                    <a:pt x="661968" y="312221"/>
                  </a:cubicBezTo>
                  <a:cubicBezTo>
                    <a:pt x="674705" y="307417"/>
                    <a:pt x="682749" y="291440"/>
                    <a:pt x="675487" y="285854"/>
                  </a:cubicBezTo>
                  <a:cubicBezTo>
                    <a:pt x="668225" y="280267"/>
                    <a:pt x="669119" y="245074"/>
                    <a:pt x="672247" y="236359"/>
                  </a:cubicBezTo>
                  <a:cubicBezTo>
                    <a:pt x="675487" y="227533"/>
                    <a:pt x="697050" y="234013"/>
                    <a:pt x="689899" y="247532"/>
                  </a:cubicBezTo>
                  <a:cubicBezTo>
                    <a:pt x="682749" y="261162"/>
                    <a:pt x="703419" y="259486"/>
                    <a:pt x="703419" y="274681"/>
                  </a:cubicBezTo>
                  <a:cubicBezTo>
                    <a:pt x="703419" y="289876"/>
                    <a:pt x="715373" y="281943"/>
                    <a:pt x="728221" y="277921"/>
                  </a:cubicBezTo>
                  <a:cubicBezTo>
                    <a:pt x="741070" y="273899"/>
                    <a:pt x="738612" y="266749"/>
                    <a:pt x="729786" y="257140"/>
                  </a:cubicBezTo>
                  <a:cubicBezTo>
                    <a:pt x="720960" y="247532"/>
                    <a:pt x="736154" y="233901"/>
                    <a:pt x="724199" y="225969"/>
                  </a:cubicBezTo>
                  <a:cubicBezTo>
                    <a:pt x="712245" y="218036"/>
                    <a:pt x="704201" y="205970"/>
                    <a:pt x="715373" y="203623"/>
                  </a:cubicBezTo>
                  <a:cubicBezTo>
                    <a:pt x="726546" y="201277"/>
                    <a:pt x="760176" y="182060"/>
                    <a:pt x="756153" y="174016"/>
                  </a:cubicBezTo>
                  <a:cubicBezTo>
                    <a:pt x="752131" y="165972"/>
                    <a:pt x="704983" y="175580"/>
                    <a:pt x="700960" y="189993"/>
                  </a:cubicBezTo>
                  <a:cubicBezTo>
                    <a:pt x="696938" y="204405"/>
                    <a:pt x="663420" y="188429"/>
                    <a:pt x="667442" y="163625"/>
                  </a:cubicBezTo>
                  <a:cubicBezTo>
                    <a:pt x="671465" y="138822"/>
                    <a:pt x="737718" y="134800"/>
                    <a:pt x="756935" y="143626"/>
                  </a:cubicBezTo>
                  <a:cubicBezTo>
                    <a:pt x="776040" y="152453"/>
                    <a:pt x="796821" y="129214"/>
                    <a:pt x="804084" y="115695"/>
                  </a:cubicBezTo>
                  <a:cubicBezTo>
                    <a:pt x="811234" y="102064"/>
                    <a:pt x="788888" y="118041"/>
                    <a:pt x="775258" y="126867"/>
                  </a:cubicBezTo>
                  <a:cubicBezTo>
                    <a:pt x="761628" y="135694"/>
                    <a:pt x="725764" y="126086"/>
                    <a:pt x="707329" y="119717"/>
                  </a:cubicBezTo>
                  <a:cubicBezTo>
                    <a:pt x="688894" y="113349"/>
                    <a:pt x="689676" y="130890"/>
                    <a:pt x="674481" y="133236"/>
                  </a:cubicBezTo>
                  <a:cubicBezTo>
                    <a:pt x="659287" y="135694"/>
                    <a:pt x="662526" y="169212"/>
                    <a:pt x="655265" y="173234"/>
                  </a:cubicBezTo>
                  <a:cubicBezTo>
                    <a:pt x="648002" y="177256"/>
                    <a:pt x="648002" y="202059"/>
                    <a:pt x="633702" y="225186"/>
                  </a:cubicBezTo>
                  <a:cubicBezTo>
                    <a:pt x="619512" y="248314"/>
                    <a:pt x="638729" y="251554"/>
                    <a:pt x="650795" y="252336"/>
                  </a:cubicBezTo>
                  <a:close/>
                  <a:moveTo>
                    <a:pt x="285451" y="273117"/>
                  </a:moveTo>
                  <a:cubicBezTo>
                    <a:pt x="284670" y="261944"/>
                    <a:pt x="289474" y="250772"/>
                    <a:pt x="289474" y="245074"/>
                  </a:cubicBezTo>
                  <a:cubicBezTo>
                    <a:pt x="289474" y="239487"/>
                    <a:pt x="293496" y="237141"/>
                    <a:pt x="300647" y="238705"/>
                  </a:cubicBezTo>
                  <a:cubicBezTo>
                    <a:pt x="307797" y="240381"/>
                    <a:pt x="307015" y="223511"/>
                    <a:pt x="301429" y="221946"/>
                  </a:cubicBezTo>
                  <a:cubicBezTo>
                    <a:pt x="295842" y="220382"/>
                    <a:pt x="292602" y="200383"/>
                    <a:pt x="279084" y="200383"/>
                  </a:cubicBezTo>
                  <a:cubicBezTo>
                    <a:pt x="265564" y="200383"/>
                    <a:pt x="267911" y="211556"/>
                    <a:pt x="275955" y="212450"/>
                  </a:cubicBezTo>
                  <a:cubicBezTo>
                    <a:pt x="283888" y="213232"/>
                    <a:pt x="288692" y="219600"/>
                    <a:pt x="286345" y="225186"/>
                  </a:cubicBezTo>
                  <a:cubicBezTo>
                    <a:pt x="283888" y="230773"/>
                    <a:pt x="280759" y="219600"/>
                    <a:pt x="269586" y="220382"/>
                  </a:cubicBezTo>
                  <a:cubicBezTo>
                    <a:pt x="258414" y="221164"/>
                    <a:pt x="265564" y="206752"/>
                    <a:pt x="252828" y="205970"/>
                  </a:cubicBezTo>
                  <a:cubicBezTo>
                    <a:pt x="239979" y="205187"/>
                    <a:pt x="242437" y="182060"/>
                    <a:pt x="228807" y="182060"/>
                  </a:cubicBezTo>
                  <a:cubicBezTo>
                    <a:pt x="215288" y="182060"/>
                    <a:pt x="214394" y="170887"/>
                    <a:pt x="223221" y="162843"/>
                  </a:cubicBezTo>
                  <a:cubicBezTo>
                    <a:pt x="232047" y="154799"/>
                    <a:pt x="209590" y="147649"/>
                    <a:pt x="209590" y="138040"/>
                  </a:cubicBezTo>
                  <a:cubicBezTo>
                    <a:pt x="209590" y="128432"/>
                    <a:pt x="195177" y="134018"/>
                    <a:pt x="195177" y="126086"/>
                  </a:cubicBezTo>
                  <a:cubicBezTo>
                    <a:pt x="195177" y="118153"/>
                    <a:pt x="188809" y="122063"/>
                    <a:pt x="181546" y="112455"/>
                  </a:cubicBezTo>
                  <a:cubicBezTo>
                    <a:pt x="174396" y="102846"/>
                    <a:pt x="171156" y="111673"/>
                    <a:pt x="164787" y="104522"/>
                  </a:cubicBezTo>
                  <a:cubicBezTo>
                    <a:pt x="158419" y="97260"/>
                    <a:pt x="149593" y="93350"/>
                    <a:pt x="144007" y="95696"/>
                  </a:cubicBezTo>
                  <a:cubicBezTo>
                    <a:pt x="138420" y="98042"/>
                    <a:pt x="125683" y="85305"/>
                    <a:pt x="120767" y="72457"/>
                  </a:cubicBezTo>
                  <a:cubicBezTo>
                    <a:pt x="116969" y="62290"/>
                    <a:pt x="79988" y="45308"/>
                    <a:pt x="75184" y="31677"/>
                  </a:cubicBezTo>
                  <a:cubicBezTo>
                    <a:pt x="70379" y="18046"/>
                    <a:pt x="57643" y="12460"/>
                    <a:pt x="36080" y="13354"/>
                  </a:cubicBezTo>
                  <a:cubicBezTo>
                    <a:pt x="14516" y="14136"/>
                    <a:pt x="6025" y="-7762"/>
                    <a:pt x="886" y="2963"/>
                  </a:cubicBezTo>
                  <a:cubicBezTo>
                    <a:pt x="-5483" y="16594"/>
                    <a:pt x="24125" y="46983"/>
                    <a:pt x="37643" y="54916"/>
                  </a:cubicBezTo>
                  <a:cubicBezTo>
                    <a:pt x="51274" y="62849"/>
                    <a:pt x="58425" y="91674"/>
                    <a:pt x="74401" y="93238"/>
                  </a:cubicBezTo>
                  <a:cubicBezTo>
                    <a:pt x="90378" y="94802"/>
                    <a:pt x="91943" y="145191"/>
                    <a:pt x="104008" y="147537"/>
                  </a:cubicBezTo>
                  <a:cubicBezTo>
                    <a:pt x="115963" y="149995"/>
                    <a:pt x="141660" y="189099"/>
                    <a:pt x="145571" y="209880"/>
                  </a:cubicBezTo>
                  <a:cubicBezTo>
                    <a:pt x="149593" y="230661"/>
                    <a:pt x="175960" y="241051"/>
                    <a:pt x="184675" y="256246"/>
                  </a:cubicBezTo>
                  <a:cubicBezTo>
                    <a:pt x="193501" y="271441"/>
                    <a:pt x="228583" y="292222"/>
                    <a:pt x="233499" y="298591"/>
                  </a:cubicBezTo>
                  <a:cubicBezTo>
                    <a:pt x="238303" y="304959"/>
                    <a:pt x="243107" y="319371"/>
                    <a:pt x="247129" y="312221"/>
                  </a:cubicBezTo>
                  <a:cubicBezTo>
                    <a:pt x="251152" y="304959"/>
                    <a:pt x="267911" y="312221"/>
                    <a:pt x="275843" y="313003"/>
                  </a:cubicBezTo>
                  <a:cubicBezTo>
                    <a:pt x="283888" y="313897"/>
                    <a:pt x="286233" y="284290"/>
                    <a:pt x="285451" y="273117"/>
                  </a:cubicBezTo>
                  <a:close/>
                  <a:moveTo>
                    <a:pt x="896146" y="145191"/>
                  </a:moveTo>
                  <a:cubicBezTo>
                    <a:pt x="913687" y="146866"/>
                    <a:pt x="905754" y="136364"/>
                    <a:pt x="905754" y="125192"/>
                  </a:cubicBezTo>
                  <a:cubicBezTo>
                    <a:pt x="905754" y="114019"/>
                    <a:pt x="889777" y="123628"/>
                    <a:pt x="889777" y="118041"/>
                  </a:cubicBezTo>
                  <a:cubicBezTo>
                    <a:pt x="889777" y="112455"/>
                    <a:pt x="884191" y="89998"/>
                    <a:pt x="871454" y="107651"/>
                  </a:cubicBezTo>
                  <a:cubicBezTo>
                    <a:pt x="858606" y="125192"/>
                    <a:pt x="875588" y="168653"/>
                    <a:pt x="885867" y="166865"/>
                  </a:cubicBezTo>
                  <a:cubicBezTo>
                    <a:pt x="894582" y="165190"/>
                    <a:pt x="878493" y="143626"/>
                    <a:pt x="896146" y="145191"/>
                  </a:cubicBezTo>
                  <a:close/>
                  <a:moveTo>
                    <a:pt x="830563" y="245074"/>
                  </a:moveTo>
                  <a:cubicBezTo>
                    <a:pt x="833691" y="257922"/>
                    <a:pt x="856930" y="265073"/>
                    <a:pt x="863298" y="253900"/>
                  </a:cubicBezTo>
                  <a:cubicBezTo>
                    <a:pt x="869779" y="242728"/>
                    <a:pt x="826876" y="230326"/>
                    <a:pt x="830563" y="245074"/>
                  </a:cubicBezTo>
                  <a:close/>
                  <a:moveTo>
                    <a:pt x="767437" y="380150"/>
                  </a:moveTo>
                  <a:cubicBezTo>
                    <a:pt x="745874" y="377022"/>
                    <a:pt x="731462" y="392999"/>
                    <a:pt x="709787" y="384954"/>
                  </a:cubicBezTo>
                  <a:cubicBezTo>
                    <a:pt x="688224" y="377022"/>
                    <a:pt x="655935" y="385178"/>
                    <a:pt x="659510" y="392105"/>
                  </a:cubicBezTo>
                  <a:cubicBezTo>
                    <a:pt x="662638" y="398474"/>
                    <a:pt x="681856" y="399367"/>
                    <a:pt x="703419" y="400149"/>
                  </a:cubicBezTo>
                  <a:cubicBezTo>
                    <a:pt x="724982" y="400931"/>
                    <a:pt x="744198" y="388977"/>
                    <a:pt x="758611" y="388195"/>
                  </a:cubicBezTo>
                  <a:cubicBezTo>
                    <a:pt x="773024" y="387412"/>
                    <a:pt x="789000" y="383390"/>
                    <a:pt x="767437" y="380150"/>
                  </a:cubicBezTo>
                  <a:close/>
                  <a:moveTo>
                    <a:pt x="938490" y="233901"/>
                  </a:moveTo>
                  <a:cubicBezTo>
                    <a:pt x="917709" y="227533"/>
                    <a:pt x="882180" y="233007"/>
                    <a:pt x="885755" y="243509"/>
                  </a:cubicBezTo>
                  <a:cubicBezTo>
                    <a:pt x="888995" y="253118"/>
                    <a:pt x="905754" y="249096"/>
                    <a:pt x="922513" y="249096"/>
                  </a:cubicBezTo>
                  <a:cubicBezTo>
                    <a:pt x="939272" y="249096"/>
                    <a:pt x="948098" y="261050"/>
                    <a:pt x="956925" y="261050"/>
                  </a:cubicBezTo>
                  <a:cubicBezTo>
                    <a:pt x="965639" y="261162"/>
                    <a:pt x="959271" y="240381"/>
                    <a:pt x="938490" y="233901"/>
                  </a:cubicBezTo>
                  <a:close/>
                  <a:moveTo>
                    <a:pt x="517283" y="371436"/>
                  </a:moveTo>
                  <a:cubicBezTo>
                    <a:pt x="516501" y="361827"/>
                    <a:pt x="485329" y="370542"/>
                    <a:pt x="470135" y="364174"/>
                  </a:cubicBezTo>
                  <a:cubicBezTo>
                    <a:pt x="454940" y="357805"/>
                    <a:pt x="486894" y="352219"/>
                    <a:pt x="497284" y="345739"/>
                  </a:cubicBezTo>
                  <a:cubicBezTo>
                    <a:pt x="507674" y="339370"/>
                    <a:pt x="490916" y="337024"/>
                    <a:pt x="465331" y="344957"/>
                  </a:cubicBezTo>
                  <a:cubicBezTo>
                    <a:pt x="439745" y="353001"/>
                    <a:pt x="410138" y="327304"/>
                    <a:pt x="409356" y="338588"/>
                  </a:cubicBezTo>
                  <a:cubicBezTo>
                    <a:pt x="408574" y="349761"/>
                    <a:pt x="362989" y="333784"/>
                    <a:pt x="351817" y="325852"/>
                  </a:cubicBezTo>
                  <a:cubicBezTo>
                    <a:pt x="340644" y="317919"/>
                    <a:pt x="297518" y="307417"/>
                    <a:pt x="288692" y="322612"/>
                  </a:cubicBezTo>
                  <a:cubicBezTo>
                    <a:pt x="279865" y="337806"/>
                    <a:pt x="272268" y="324175"/>
                    <a:pt x="275955" y="338588"/>
                  </a:cubicBezTo>
                  <a:cubicBezTo>
                    <a:pt x="278301" y="348197"/>
                    <a:pt x="288692" y="342611"/>
                    <a:pt x="295954" y="342611"/>
                  </a:cubicBezTo>
                  <a:cubicBezTo>
                    <a:pt x="303104" y="342611"/>
                    <a:pt x="299976" y="356241"/>
                    <a:pt x="310367" y="357805"/>
                  </a:cubicBezTo>
                  <a:cubicBezTo>
                    <a:pt x="320757" y="359481"/>
                    <a:pt x="355169" y="368978"/>
                    <a:pt x="358297" y="361827"/>
                  </a:cubicBezTo>
                  <a:cubicBezTo>
                    <a:pt x="361537" y="354565"/>
                    <a:pt x="393491" y="361827"/>
                    <a:pt x="409468" y="374564"/>
                  </a:cubicBezTo>
                  <a:cubicBezTo>
                    <a:pt x="425444" y="387301"/>
                    <a:pt x="462202" y="388195"/>
                    <a:pt x="476615" y="385737"/>
                  </a:cubicBezTo>
                  <a:cubicBezTo>
                    <a:pt x="491027" y="383390"/>
                    <a:pt x="507004" y="395345"/>
                    <a:pt x="512590" y="387301"/>
                  </a:cubicBezTo>
                  <a:cubicBezTo>
                    <a:pt x="518177" y="379368"/>
                    <a:pt x="528567" y="400149"/>
                    <a:pt x="544544" y="388083"/>
                  </a:cubicBezTo>
                  <a:cubicBezTo>
                    <a:pt x="560409" y="376240"/>
                    <a:pt x="518065" y="381044"/>
                    <a:pt x="517283" y="371436"/>
                  </a:cubicBezTo>
                  <a:close/>
                  <a:moveTo>
                    <a:pt x="1146300" y="197143"/>
                  </a:moveTo>
                  <a:cubicBezTo>
                    <a:pt x="1134346" y="197925"/>
                    <a:pt x="1132670" y="218706"/>
                    <a:pt x="1122279" y="218706"/>
                  </a:cubicBezTo>
                  <a:cubicBezTo>
                    <a:pt x="1111889" y="218706"/>
                    <a:pt x="1097476" y="240270"/>
                    <a:pt x="1078371" y="246749"/>
                  </a:cubicBezTo>
                  <a:cubicBezTo>
                    <a:pt x="1059154" y="253118"/>
                    <a:pt x="1058372" y="191669"/>
                    <a:pt x="1049545" y="179602"/>
                  </a:cubicBezTo>
                  <a:cubicBezTo>
                    <a:pt x="1040719" y="167536"/>
                    <a:pt x="992788" y="157927"/>
                    <a:pt x="987984" y="171558"/>
                  </a:cubicBezTo>
                  <a:cubicBezTo>
                    <a:pt x="983180" y="185188"/>
                    <a:pt x="966533" y="177926"/>
                    <a:pt x="964746" y="189099"/>
                  </a:cubicBezTo>
                  <a:cubicBezTo>
                    <a:pt x="963181" y="199489"/>
                    <a:pt x="968768" y="196361"/>
                    <a:pt x="979158" y="196361"/>
                  </a:cubicBezTo>
                  <a:cubicBezTo>
                    <a:pt x="989549" y="196361"/>
                    <a:pt x="989549" y="204294"/>
                    <a:pt x="994353" y="214684"/>
                  </a:cubicBezTo>
                  <a:cubicBezTo>
                    <a:pt x="999157" y="225075"/>
                    <a:pt x="1027982" y="217924"/>
                    <a:pt x="1037479" y="217142"/>
                  </a:cubicBezTo>
                  <a:cubicBezTo>
                    <a:pt x="1047088" y="216360"/>
                    <a:pt x="1048651" y="229991"/>
                    <a:pt x="1035021" y="225075"/>
                  </a:cubicBezTo>
                  <a:cubicBezTo>
                    <a:pt x="1021502" y="220270"/>
                    <a:pt x="1021502" y="231443"/>
                    <a:pt x="1011894" y="229097"/>
                  </a:cubicBezTo>
                  <a:cubicBezTo>
                    <a:pt x="1002285" y="226639"/>
                    <a:pt x="989437" y="227533"/>
                    <a:pt x="995805" y="233119"/>
                  </a:cubicBezTo>
                  <a:cubicBezTo>
                    <a:pt x="1002174" y="238705"/>
                    <a:pt x="1012564" y="244292"/>
                    <a:pt x="1012564" y="257140"/>
                  </a:cubicBezTo>
                  <a:cubicBezTo>
                    <a:pt x="1012564" y="269877"/>
                    <a:pt x="1030999" y="267531"/>
                    <a:pt x="1030999" y="257140"/>
                  </a:cubicBezTo>
                  <a:cubicBezTo>
                    <a:pt x="1030999" y="246749"/>
                    <a:pt x="1040607" y="260268"/>
                    <a:pt x="1058931" y="265073"/>
                  </a:cubicBezTo>
                  <a:cubicBezTo>
                    <a:pt x="1077254" y="269877"/>
                    <a:pt x="1064517" y="277027"/>
                    <a:pt x="1082951" y="277921"/>
                  </a:cubicBezTo>
                  <a:cubicBezTo>
                    <a:pt x="1101386" y="278815"/>
                    <a:pt x="1142948" y="292334"/>
                    <a:pt x="1158814" y="304288"/>
                  </a:cubicBezTo>
                  <a:cubicBezTo>
                    <a:pt x="1174902" y="316243"/>
                    <a:pt x="1163618" y="324287"/>
                    <a:pt x="1174008" y="335460"/>
                  </a:cubicBezTo>
                  <a:cubicBezTo>
                    <a:pt x="1184399" y="346633"/>
                    <a:pt x="1187639" y="359481"/>
                    <a:pt x="1173226" y="359481"/>
                  </a:cubicBezTo>
                  <a:cubicBezTo>
                    <a:pt x="1158814" y="359481"/>
                    <a:pt x="1143618" y="373894"/>
                    <a:pt x="1147641" y="381044"/>
                  </a:cubicBezTo>
                  <a:cubicBezTo>
                    <a:pt x="1151663" y="388195"/>
                    <a:pt x="1198811" y="377804"/>
                    <a:pt x="1209984" y="377804"/>
                  </a:cubicBezTo>
                  <a:cubicBezTo>
                    <a:pt x="1217246" y="377804"/>
                    <a:pt x="1224732" y="390764"/>
                    <a:pt x="1238697" y="400261"/>
                  </a:cubicBezTo>
                  <a:lnTo>
                    <a:pt x="1238697" y="229655"/>
                  </a:lnTo>
                  <a:cubicBezTo>
                    <a:pt x="1204397" y="218036"/>
                    <a:pt x="1156132" y="196473"/>
                    <a:pt x="1146300" y="197143"/>
                  </a:cubicBezTo>
                  <a:close/>
                  <a:moveTo>
                    <a:pt x="800285" y="399702"/>
                  </a:moveTo>
                  <a:cubicBezTo>
                    <a:pt x="797827" y="401378"/>
                    <a:pt x="794922" y="402607"/>
                    <a:pt x="791459" y="403501"/>
                  </a:cubicBezTo>
                  <a:cubicBezTo>
                    <a:pt x="790341" y="406517"/>
                    <a:pt x="789336" y="409758"/>
                    <a:pt x="787437" y="411210"/>
                  </a:cubicBezTo>
                  <a:cubicBezTo>
                    <a:pt x="785202" y="412998"/>
                    <a:pt x="781291" y="409422"/>
                    <a:pt x="778610" y="406294"/>
                  </a:cubicBezTo>
                  <a:cubicBezTo>
                    <a:pt x="763192" y="412663"/>
                    <a:pt x="755036" y="431209"/>
                    <a:pt x="765762" y="436907"/>
                  </a:cubicBezTo>
                  <a:cubicBezTo>
                    <a:pt x="776040" y="442382"/>
                    <a:pt x="791123" y="427857"/>
                    <a:pt x="799726" y="417579"/>
                  </a:cubicBezTo>
                  <a:cubicBezTo>
                    <a:pt x="801179" y="415903"/>
                    <a:pt x="802408" y="414338"/>
                    <a:pt x="803413" y="412998"/>
                  </a:cubicBezTo>
                  <a:cubicBezTo>
                    <a:pt x="803972" y="412216"/>
                    <a:pt x="804977" y="411433"/>
                    <a:pt x="806095" y="410540"/>
                  </a:cubicBezTo>
                  <a:cubicBezTo>
                    <a:pt x="806877" y="409981"/>
                    <a:pt x="807770" y="409311"/>
                    <a:pt x="808776" y="408752"/>
                  </a:cubicBezTo>
                  <a:cubicBezTo>
                    <a:pt x="806318" y="405289"/>
                    <a:pt x="803078" y="401825"/>
                    <a:pt x="800285" y="399702"/>
                  </a:cubicBezTo>
                  <a:close/>
                  <a:moveTo>
                    <a:pt x="578062" y="194015"/>
                  </a:moveTo>
                  <a:cubicBezTo>
                    <a:pt x="592475" y="185188"/>
                    <a:pt x="595603" y="168429"/>
                    <a:pt x="594039" y="152453"/>
                  </a:cubicBezTo>
                  <a:cubicBezTo>
                    <a:pt x="592475" y="136476"/>
                    <a:pt x="629232" y="135694"/>
                    <a:pt x="634819" y="129214"/>
                  </a:cubicBezTo>
                  <a:cubicBezTo>
                    <a:pt x="640405" y="122845"/>
                    <a:pt x="626775" y="112455"/>
                    <a:pt x="616495" y="107651"/>
                  </a:cubicBezTo>
                  <a:cubicBezTo>
                    <a:pt x="606105" y="102846"/>
                    <a:pt x="614932" y="92456"/>
                    <a:pt x="607669" y="86088"/>
                  </a:cubicBezTo>
                  <a:cubicBezTo>
                    <a:pt x="600519" y="79719"/>
                    <a:pt x="588453" y="62849"/>
                    <a:pt x="598843" y="62178"/>
                  </a:cubicBezTo>
                  <a:cubicBezTo>
                    <a:pt x="609234" y="61396"/>
                    <a:pt x="591693" y="46983"/>
                    <a:pt x="600407" y="42179"/>
                  </a:cubicBezTo>
                  <a:cubicBezTo>
                    <a:pt x="601525" y="41509"/>
                    <a:pt x="602977" y="40839"/>
                    <a:pt x="604430" y="40056"/>
                  </a:cubicBezTo>
                  <a:cubicBezTo>
                    <a:pt x="599178" y="37487"/>
                    <a:pt x="594598" y="35699"/>
                    <a:pt x="591581" y="35699"/>
                  </a:cubicBezTo>
                  <a:cubicBezTo>
                    <a:pt x="578844" y="35699"/>
                    <a:pt x="548455" y="32459"/>
                    <a:pt x="550019" y="53240"/>
                  </a:cubicBezTo>
                  <a:cubicBezTo>
                    <a:pt x="551583" y="74021"/>
                    <a:pt x="532478" y="66089"/>
                    <a:pt x="534042" y="77261"/>
                  </a:cubicBezTo>
                  <a:cubicBezTo>
                    <a:pt x="535606" y="88434"/>
                    <a:pt x="524433" y="88434"/>
                    <a:pt x="526109" y="102846"/>
                  </a:cubicBezTo>
                  <a:cubicBezTo>
                    <a:pt x="527785" y="117259"/>
                    <a:pt x="518177" y="110779"/>
                    <a:pt x="502088" y="118823"/>
                  </a:cubicBezTo>
                  <a:cubicBezTo>
                    <a:pt x="486111" y="126756"/>
                    <a:pt x="492480" y="114019"/>
                    <a:pt x="476503" y="114019"/>
                  </a:cubicBezTo>
                  <a:cubicBezTo>
                    <a:pt x="460526" y="114019"/>
                    <a:pt x="458850" y="122063"/>
                    <a:pt x="449354" y="125192"/>
                  </a:cubicBezTo>
                  <a:cubicBezTo>
                    <a:pt x="439745" y="128320"/>
                    <a:pt x="420640" y="123628"/>
                    <a:pt x="414160" y="128320"/>
                  </a:cubicBezTo>
                  <a:cubicBezTo>
                    <a:pt x="407791" y="133124"/>
                    <a:pt x="398183" y="117147"/>
                    <a:pt x="391815" y="117147"/>
                  </a:cubicBezTo>
                  <a:cubicBezTo>
                    <a:pt x="388575" y="117147"/>
                    <a:pt x="385782" y="108433"/>
                    <a:pt x="383771" y="99830"/>
                  </a:cubicBezTo>
                  <a:cubicBezTo>
                    <a:pt x="382653" y="99607"/>
                    <a:pt x="381648" y="99495"/>
                    <a:pt x="380754" y="99607"/>
                  </a:cubicBezTo>
                  <a:cubicBezTo>
                    <a:pt x="370363" y="100388"/>
                    <a:pt x="353157" y="127873"/>
                    <a:pt x="363101" y="137146"/>
                  </a:cubicBezTo>
                  <a:cubicBezTo>
                    <a:pt x="375056" y="148319"/>
                    <a:pt x="371928" y="165860"/>
                    <a:pt x="377514" y="174686"/>
                  </a:cubicBezTo>
                  <a:cubicBezTo>
                    <a:pt x="383100" y="183513"/>
                    <a:pt x="400753" y="185077"/>
                    <a:pt x="400753" y="201836"/>
                  </a:cubicBezTo>
                  <a:cubicBezTo>
                    <a:pt x="400753" y="218595"/>
                    <a:pt x="415836" y="244962"/>
                    <a:pt x="426338" y="237812"/>
                  </a:cubicBezTo>
                  <a:cubicBezTo>
                    <a:pt x="436729" y="230661"/>
                    <a:pt x="444661" y="241051"/>
                    <a:pt x="447901" y="248202"/>
                  </a:cubicBezTo>
                  <a:cubicBezTo>
                    <a:pt x="451029" y="255352"/>
                    <a:pt x="475833" y="242616"/>
                    <a:pt x="483877" y="244180"/>
                  </a:cubicBezTo>
                  <a:cubicBezTo>
                    <a:pt x="491810" y="245744"/>
                    <a:pt x="516612" y="250548"/>
                    <a:pt x="518289" y="260157"/>
                  </a:cubicBezTo>
                  <a:cubicBezTo>
                    <a:pt x="519853" y="269765"/>
                    <a:pt x="542198" y="259375"/>
                    <a:pt x="557393" y="253788"/>
                  </a:cubicBezTo>
                  <a:cubicBezTo>
                    <a:pt x="572364" y="248314"/>
                    <a:pt x="563649" y="202729"/>
                    <a:pt x="578062" y="194015"/>
                  </a:cubicBezTo>
                  <a:close/>
                  <a:moveTo>
                    <a:pt x="637947" y="417802"/>
                  </a:moveTo>
                  <a:cubicBezTo>
                    <a:pt x="642751" y="424953"/>
                    <a:pt x="656382" y="424953"/>
                    <a:pt x="661968" y="429757"/>
                  </a:cubicBezTo>
                  <a:cubicBezTo>
                    <a:pt x="667554" y="434561"/>
                    <a:pt x="687554" y="444951"/>
                    <a:pt x="687554" y="431321"/>
                  </a:cubicBezTo>
                  <a:cubicBezTo>
                    <a:pt x="687442" y="417802"/>
                    <a:pt x="632584" y="409758"/>
                    <a:pt x="637947" y="417802"/>
                  </a:cubicBezTo>
                  <a:close/>
                  <a:moveTo>
                    <a:pt x="597949" y="378586"/>
                  </a:moveTo>
                  <a:cubicBezTo>
                    <a:pt x="594821" y="385737"/>
                    <a:pt x="581190" y="387301"/>
                    <a:pt x="573146" y="381715"/>
                  </a:cubicBezTo>
                  <a:cubicBezTo>
                    <a:pt x="565214" y="376128"/>
                    <a:pt x="555270" y="389312"/>
                    <a:pt x="560298" y="396127"/>
                  </a:cubicBezTo>
                  <a:cubicBezTo>
                    <a:pt x="562643" y="399367"/>
                    <a:pt x="579514" y="412104"/>
                    <a:pt x="599402" y="402496"/>
                  </a:cubicBezTo>
                  <a:cubicBezTo>
                    <a:pt x="619400" y="392887"/>
                    <a:pt x="632919" y="401713"/>
                    <a:pt x="637724" y="391323"/>
                  </a:cubicBezTo>
                  <a:cubicBezTo>
                    <a:pt x="642751" y="381044"/>
                    <a:pt x="601189" y="371436"/>
                    <a:pt x="597949" y="37858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60752CDF-5E46-854F-1E42-65752AA73BD9}"/>
                </a:ext>
              </a:extLst>
            </p:cNvPr>
            <p:cNvSpPr/>
            <p:nvPr/>
          </p:nvSpPr>
          <p:spPr>
            <a:xfrm>
              <a:off x="9419698" y="4359082"/>
              <a:ext cx="87083" cy="31532"/>
            </a:xfrm>
            <a:custGeom>
              <a:avLst/>
              <a:gdLst>
                <a:gd name="connsiteX0" fmla="*/ 8715 w 87083"/>
                <a:gd name="connsiteY0" fmla="*/ 24057 h 31532"/>
                <a:gd name="connsiteX1" fmla="*/ 0 w 87083"/>
                <a:gd name="connsiteY1" fmla="*/ 26180 h 31532"/>
                <a:gd name="connsiteX2" fmla="*/ 8826 w 87083"/>
                <a:gd name="connsiteY2" fmla="*/ 31096 h 31532"/>
                <a:gd name="connsiteX3" fmla="*/ 12849 w 87083"/>
                <a:gd name="connsiteY3" fmla="*/ 23386 h 31532"/>
                <a:gd name="connsiteX4" fmla="*/ 9273 w 87083"/>
                <a:gd name="connsiteY4" fmla="*/ 23945 h 31532"/>
                <a:gd name="connsiteX5" fmla="*/ 8715 w 87083"/>
                <a:gd name="connsiteY5" fmla="*/ 24057 h 31532"/>
                <a:gd name="connsiteX6" fmla="*/ 47037 w 87083"/>
                <a:gd name="connsiteY6" fmla="*/ 3276 h 31532"/>
                <a:gd name="connsiteX7" fmla="*/ 23798 w 87083"/>
                <a:gd name="connsiteY7" fmla="*/ 18023 h 31532"/>
                <a:gd name="connsiteX8" fmla="*/ 21451 w 87083"/>
                <a:gd name="connsiteY8" fmla="*/ 19588 h 31532"/>
                <a:gd name="connsiteX9" fmla="*/ 29942 w 87083"/>
                <a:gd name="connsiteY9" fmla="*/ 28638 h 31532"/>
                <a:gd name="connsiteX10" fmla="*/ 86923 w 87083"/>
                <a:gd name="connsiteY10" fmla="*/ 2494 h 31532"/>
                <a:gd name="connsiteX11" fmla="*/ 47037 w 87083"/>
                <a:gd name="connsiteY11" fmla="*/ 3276 h 3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083" h="31532">
                  <a:moveTo>
                    <a:pt x="8715" y="24057"/>
                  </a:moveTo>
                  <a:cubicBezTo>
                    <a:pt x="5586" y="24280"/>
                    <a:pt x="2681" y="25062"/>
                    <a:pt x="0" y="26180"/>
                  </a:cubicBezTo>
                  <a:cubicBezTo>
                    <a:pt x="2793" y="29308"/>
                    <a:pt x="6592" y="32771"/>
                    <a:pt x="8826" y="31096"/>
                  </a:cubicBezTo>
                  <a:cubicBezTo>
                    <a:pt x="10614" y="29643"/>
                    <a:pt x="11731" y="26291"/>
                    <a:pt x="12849" y="23386"/>
                  </a:cubicBezTo>
                  <a:cubicBezTo>
                    <a:pt x="11731" y="23610"/>
                    <a:pt x="10502" y="23833"/>
                    <a:pt x="9273" y="23945"/>
                  </a:cubicBezTo>
                  <a:cubicBezTo>
                    <a:pt x="9050" y="23945"/>
                    <a:pt x="8826" y="24057"/>
                    <a:pt x="8715" y="24057"/>
                  </a:cubicBezTo>
                  <a:close/>
                  <a:moveTo>
                    <a:pt x="47037" y="3276"/>
                  </a:moveTo>
                  <a:cubicBezTo>
                    <a:pt x="36199" y="2717"/>
                    <a:pt x="31953" y="11655"/>
                    <a:pt x="23798" y="18023"/>
                  </a:cubicBezTo>
                  <a:cubicBezTo>
                    <a:pt x="23016" y="18582"/>
                    <a:pt x="22233" y="19141"/>
                    <a:pt x="21451" y="19588"/>
                  </a:cubicBezTo>
                  <a:cubicBezTo>
                    <a:pt x="24244" y="21711"/>
                    <a:pt x="27485" y="25062"/>
                    <a:pt x="29942" y="28638"/>
                  </a:cubicBezTo>
                  <a:cubicBezTo>
                    <a:pt x="45361" y="19476"/>
                    <a:pt x="84800" y="7968"/>
                    <a:pt x="86923" y="2494"/>
                  </a:cubicBezTo>
                  <a:cubicBezTo>
                    <a:pt x="89381" y="-3875"/>
                    <a:pt x="63014" y="4058"/>
                    <a:pt x="47037" y="32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58A86681-D16F-C3FA-2DDD-A850ADCA3FCF}"/>
                </a:ext>
              </a:extLst>
            </p:cNvPr>
            <p:cNvSpPr/>
            <p:nvPr/>
          </p:nvSpPr>
          <p:spPr>
            <a:xfrm>
              <a:off x="6279636" y="2740321"/>
              <a:ext cx="308487" cy="339106"/>
            </a:xfrm>
            <a:custGeom>
              <a:avLst/>
              <a:gdLst>
                <a:gd name="connsiteX0" fmla="*/ 213625 w 308487"/>
                <a:gd name="connsiteY0" fmla="*/ 293951 h 339106"/>
                <a:gd name="connsiteX1" fmla="*/ 180889 w 308487"/>
                <a:gd name="connsiteY1" fmla="*/ 293951 h 339106"/>
                <a:gd name="connsiteX2" fmla="*/ 158097 w 308487"/>
                <a:gd name="connsiteY2" fmla="*/ 304677 h 339106"/>
                <a:gd name="connsiteX3" fmla="*/ 186028 w 308487"/>
                <a:gd name="connsiteY3" fmla="*/ 319871 h 339106"/>
                <a:gd name="connsiteX4" fmla="*/ 216753 w 308487"/>
                <a:gd name="connsiteY4" fmla="*/ 339088 h 339106"/>
                <a:gd name="connsiteX5" fmla="*/ 223903 w 308487"/>
                <a:gd name="connsiteY5" fmla="*/ 320765 h 339106"/>
                <a:gd name="connsiteX6" fmla="*/ 235076 w 308487"/>
                <a:gd name="connsiteY6" fmla="*/ 295627 h 339106"/>
                <a:gd name="connsiteX7" fmla="*/ 213625 w 308487"/>
                <a:gd name="connsiteY7" fmla="*/ 293951 h 339106"/>
                <a:gd name="connsiteX8" fmla="*/ 58996 w 308487"/>
                <a:gd name="connsiteY8" fmla="*/ 203230 h 339106"/>
                <a:gd name="connsiteX9" fmla="*/ 39444 w 308487"/>
                <a:gd name="connsiteY9" fmla="*/ 208034 h 339106"/>
                <a:gd name="connsiteX10" fmla="*/ 49387 w 308487"/>
                <a:gd name="connsiteY10" fmla="*/ 242780 h 339106"/>
                <a:gd name="connsiteX11" fmla="*/ 60560 w 308487"/>
                <a:gd name="connsiteY11" fmla="*/ 268813 h 339106"/>
                <a:gd name="connsiteX12" fmla="*/ 79330 w 308487"/>
                <a:gd name="connsiteY12" fmla="*/ 257193 h 339106"/>
                <a:gd name="connsiteX13" fmla="*/ 83687 w 308487"/>
                <a:gd name="connsiteY13" fmla="*/ 213173 h 339106"/>
                <a:gd name="connsiteX14" fmla="*/ 58996 w 308487"/>
                <a:gd name="connsiteY14" fmla="*/ 203230 h 339106"/>
                <a:gd name="connsiteX15" fmla="*/ 254740 w 308487"/>
                <a:gd name="connsiteY15" fmla="*/ 190493 h 339106"/>
                <a:gd name="connsiteX16" fmla="*/ 234741 w 308487"/>
                <a:gd name="connsiteY16" fmla="*/ 174516 h 339106"/>
                <a:gd name="connsiteX17" fmla="*/ 192732 w 308487"/>
                <a:gd name="connsiteY17" fmla="*/ 131390 h 339106"/>
                <a:gd name="connsiteX18" fmla="*/ 154745 w 308487"/>
                <a:gd name="connsiteY18" fmla="*/ 92621 h 339106"/>
                <a:gd name="connsiteX19" fmla="*/ 155192 w 308487"/>
                <a:gd name="connsiteY19" fmla="*/ 65471 h 339106"/>
                <a:gd name="connsiteX20" fmla="*/ 167146 w 308487"/>
                <a:gd name="connsiteY20" fmla="*/ 50053 h 339106"/>
                <a:gd name="connsiteX21" fmla="*/ 168599 w 308487"/>
                <a:gd name="connsiteY21" fmla="*/ 14189 h 339106"/>
                <a:gd name="connsiteX22" fmla="*/ 154857 w 308487"/>
                <a:gd name="connsiteY22" fmla="*/ 11396 h 339106"/>
                <a:gd name="connsiteX23" fmla="*/ 149494 w 308487"/>
                <a:gd name="connsiteY23" fmla="*/ 0 h 339106"/>
                <a:gd name="connsiteX24" fmla="*/ 127931 w 308487"/>
                <a:gd name="connsiteY24" fmla="*/ 3017 h 339106"/>
                <a:gd name="connsiteX25" fmla="*/ 111172 w 308487"/>
                <a:gd name="connsiteY25" fmla="*/ 8379 h 339106"/>
                <a:gd name="connsiteX26" fmla="*/ 107820 w 308487"/>
                <a:gd name="connsiteY26" fmla="*/ 6480 h 339106"/>
                <a:gd name="connsiteX27" fmla="*/ 102569 w 308487"/>
                <a:gd name="connsiteY27" fmla="*/ 11396 h 339106"/>
                <a:gd name="connsiteX28" fmla="*/ 98547 w 308487"/>
                <a:gd name="connsiteY28" fmla="*/ 17764 h 339106"/>
                <a:gd name="connsiteX29" fmla="*/ 90502 w 308487"/>
                <a:gd name="connsiteY29" fmla="*/ 21005 h 339106"/>
                <a:gd name="connsiteX30" fmla="*/ 77766 w 308487"/>
                <a:gd name="connsiteY30" fmla="*/ 24245 h 339106"/>
                <a:gd name="connsiteX31" fmla="*/ 68157 w 308487"/>
                <a:gd name="connsiteY31" fmla="*/ 29831 h 339106"/>
                <a:gd name="connsiteX32" fmla="*/ 61007 w 308487"/>
                <a:gd name="connsiteY32" fmla="*/ 39439 h 339106"/>
                <a:gd name="connsiteX33" fmla="*/ 45812 w 308487"/>
                <a:gd name="connsiteY33" fmla="*/ 21005 h 339106"/>
                <a:gd name="connsiteX34" fmla="*/ 32293 w 308487"/>
                <a:gd name="connsiteY34" fmla="*/ 40221 h 339106"/>
                <a:gd name="connsiteX35" fmla="*/ 9166 w 308487"/>
                <a:gd name="connsiteY35" fmla="*/ 41897 h 339106"/>
                <a:gd name="connsiteX36" fmla="*/ 12183 w 308487"/>
                <a:gd name="connsiteY36" fmla="*/ 54634 h 339106"/>
                <a:gd name="connsiteX37" fmla="*/ 6820 w 308487"/>
                <a:gd name="connsiteY37" fmla="*/ 65471 h 339106"/>
                <a:gd name="connsiteX38" fmla="*/ 1457 w 308487"/>
                <a:gd name="connsiteY38" fmla="*/ 72063 h 339106"/>
                <a:gd name="connsiteX39" fmla="*/ 9278 w 308487"/>
                <a:gd name="connsiteY39" fmla="*/ 85805 h 339106"/>
                <a:gd name="connsiteX40" fmla="*/ 15311 w 308487"/>
                <a:gd name="connsiteY40" fmla="*/ 98989 h 339106"/>
                <a:gd name="connsiteX41" fmla="*/ 27936 w 308487"/>
                <a:gd name="connsiteY41" fmla="*/ 103235 h 339106"/>
                <a:gd name="connsiteX42" fmla="*/ 24919 w 308487"/>
                <a:gd name="connsiteY42" fmla="*/ 112396 h 339106"/>
                <a:gd name="connsiteX43" fmla="*/ 37991 w 308487"/>
                <a:gd name="connsiteY43" fmla="*/ 108598 h 339106"/>
                <a:gd name="connsiteX44" fmla="*/ 56761 w 308487"/>
                <a:gd name="connsiteY44" fmla="*/ 92621 h 339106"/>
                <a:gd name="connsiteX45" fmla="*/ 94748 w 308487"/>
                <a:gd name="connsiteY45" fmla="*/ 108598 h 339106"/>
                <a:gd name="connsiteX46" fmla="*/ 103127 w 308487"/>
                <a:gd name="connsiteY46" fmla="*/ 124574 h 339106"/>
                <a:gd name="connsiteX47" fmla="*/ 128713 w 308487"/>
                <a:gd name="connsiteY47" fmla="*/ 157310 h 339106"/>
                <a:gd name="connsiteX48" fmla="*/ 165471 w 308487"/>
                <a:gd name="connsiteY48" fmla="*/ 188929 h 339106"/>
                <a:gd name="connsiteX49" fmla="*/ 191503 w 308487"/>
                <a:gd name="connsiteY49" fmla="*/ 200101 h 339106"/>
                <a:gd name="connsiteX50" fmla="*/ 215077 w 308487"/>
                <a:gd name="connsiteY50" fmla="*/ 215743 h 339106"/>
                <a:gd name="connsiteX51" fmla="*/ 234294 w 308487"/>
                <a:gd name="connsiteY51" fmla="*/ 231720 h 339106"/>
                <a:gd name="connsiteX52" fmla="*/ 243120 w 308487"/>
                <a:gd name="connsiteY52" fmla="*/ 247696 h 339106"/>
                <a:gd name="connsiteX53" fmla="*/ 244349 w 308487"/>
                <a:gd name="connsiteY53" fmla="*/ 276857 h 339106"/>
                <a:gd name="connsiteX54" fmla="*/ 245578 w 308487"/>
                <a:gd name="connsiteY54" fmla="*/ 298420 h 339106"/>
                <a:gd name="connsiteX55" fmla="*/ 259097 w 308487"/>
                <a:gd name="connsiteY55" fmla="*/ 276075 h 339106"/>
                <a:gd name="connsiteX56" fmla="*/ 274627 w 308487"/>
                <a:gd name="connsiteY56" fmla="*/ 260098 h 339106"/>
                <a:gd name="connsiteX57" fmla="*/ 262225 w 308487"/>
                <a:gd name="connsiteY57" fmla="*/ 238870 h 339106"/>
                <a:gd name="connsiteX58" fmla="*/ 288146 w 308487"/>
                <a:gd name="connsiteY58" fmla="*/ 227251 h 339106"/>
                <a:gd name="connsiteX59" fmla="*/ 308480 w 308487"/>
                <a:gd name="connsiteY59" fmla="*/ 228480 h 339106"/>
                <a:gd name="connsiteX60" fmla="*/ 254740 w 308487"/>
                <a:gd name="connsiteY60" fmla="*/ 190493 h 33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8487" h="339106">
                  <a:moveTo>
                    <a:pt x="213625" y="293951"/>
                  </a:moveTo>
                  <a:cubicBezTo>
                    <a:pt x="197201" y="297526"/>
                    <a:pt x="190385" y="298755"/>
                    <a:pt x="180889" y="293951"/>
                  </a:cubicBezTo>
                  <a:cubicBezTo>
                    <a:pt x="171280" y="289147"/>
                    <a:pt x="155751" y="298308"/>
                    <a:pt x="158097" y="304677"/>
                  </a:cubicBezTo>
                  <a:cubicBezTo>
                    <a:pt x="159661" y="309034"/>
                    <a:pt x="166029" y="314620"/>
                    <a:pt x="186028" y="319871"/>
                  </a:cubicBezTo>
                  <a:cubicBezTo>
                    <a:pt x="206027" y="325123"/>
                    <a:pt x="208373" y="338641"/>
                    <a:pt x="216753" y="339088"/>
                  </a:cubicBezTo>
                  <a:cubicBezTo>
                    <a:pt x="225132" y="339535"/>
                    <a:pt x="225914" y="331491"/>
                    <a:pt x="223903" y="320765"/>
                  </a:cubicBezTo>
                  <a:cubicBezTo>
                    <a:pt x="221892" y="309928"/>
                    <a:pt x="233847" y="297526"/>
                    <a:pt x="235076" y="295627"/>
                  </a:cubicBezTo>
                  <a:cubicBezTo>
                    <a:pt x="236417" y="293616"/>
                    <a:pt x="230048" y="290376"/>
                    <a:pt x="213625" y="293951"/>
                  </a:cubicBezTo>
                  <a:close/>
                  <a:moveTo>
                    <a:pt x="58996" y="203230"/>
                  </a:moveTo>
                  <a:cubicBezTo>
                    <a:pt x="50169" y="210827"/>
                    <a:pt x="43019" y="201889"/>
                    <a:pt x="39444" y="208034"/>
                  </a:cubicBezTo>
                  <a:cubicBezTo>
                    <a:pt x="35086" y="215631"/>
                    <a:pt x="53074" y="227251"/>
                    <a:pt x="49387" y="242780"/>
                  </a:cubicBezTo>
                  <a:cubicBezTo>
                    <a:pt x="45812" y="258310"/>
                    <a:pt x="51398" y="277974"/>
                    <a:pt x="60560" y="268813"/>
                  </a:cubicBezTo>
                  <a:cubicBezTo>
                    <a:pt x="69721" y="259651"/>
                    <a:pt x="74190" y="264008"/>
                    <a:pt x="79330" y="257193"/>
                  </a:cubicBezTo>
                  <a:cubicBezTo>
                    <a:pt x="84469" y="250378"/>
                    <a:pt x="80112" y="225240"/>
                    <a:pt x="83687" y="213173"/>
                  </a:cubicBezTo>
                  <a:cubicBezTo>
                    <a:pt x="87374" y="201218"/>
                    <a:pt x="67822" y="195632"/>
                    <a:pt x="58996" y="203230"/>
                  </a:cubicBezTo>
                  <a:close/>
                  <a:moveTo>
                    <a:pt x="254740" y="190493"/>
                  </a:moveTo>
                  <a:cubicBezTo>
                    <a:pt x="244349" y="184124"/>
                    <a:pt x="251164" y="173734"/>
                    <a:pt x="234741" y="174516"/>
                  </a:cubicBezTo>
                  <a:cubicBezTo>
                    <a:pt x="218317" y="175410"/>
                    <a:pt x="198765" y="154964"/>
                    <a:pt x="192732" y="131390"/>
                  </a:cubicBezTo>
                  <a:cubicBezTo>
                    <a:pt x="186699" y="107815"/>
                    <a:pt x="161225" y="106586"/>
                    <a:pt x="154745" y="92621"/>
                  </a:cubicBezTo>
                  <a:cubicBezTo>
                    <a:pt x="148377" y="78655"/>
                    <a:pt x="160778" y="77091"/>
                    <a:pt x="155192" y="65471"/>
                  </a:cubicBezTo>
                  <a:cubicBezTo>
                    <a:pt x="152063" y="58991"/>
                    <a:pt x="158990" y="53293"/>
                    <a:pt x="167146" y="50053"/>
                  </a:cubicBezTo>
                  <a:cubicBezTo>
                    <a:pt x="166476" y="37205"/>
                    <a:pt x="167593" y="23239"/>
                    <a:pt x="168599" y="14189"/>
                  </a:cubicBezTo>
                  <a:cubicBezTo>
                    <a:pt x="162230" y="13519"/>
                    <a:pt x="156756" y="12625"/>
                    <a:pt x="154857" y="11396"/>
                  </a:cubicBezTo>
                  <a:cubicBezTo>
                    <a:pt x="151840" y="9608"/>
                    <a:pt x="151281" y="0"/>
                    <a:pt x="149494" y="0"/>
                  </a:cubicBezTo>
                  <a:cubicBezTo>
                    <a:pt x="147706" y="0"/>
                    <a:pt x="130947" y="0"/>
                    <a:pt x="127931" y="3017"/>
                  </a:cubicBezTo>
                  <a:cubicBezTo>
                    <a:pt x="124914" y="6033"/>
                    <a:pt x="115976" y="11396"/>
                    <a:pt x="111172" y="8379"/>
                  </a:cubicBezTo>
                  <a:cubicBezTo>
                    <a:pt x="110166" y="7709"/>
                    <a:pt x="109049" y="7150"/>
                    <a:pt x="107820" y="6480"/>
                  </a:cubicBezTo>
                  <a:lnTo>
                    <a:pt x="102569" y="11396"/>
                  </a:lnTo>
                  <a:cubicBezTo>
                    <a:pt x="102569" y="11396"/>
                    <a:pt x="101787" y="17764"/>
                    <a:pt x="98547" y="17764"/>
                  </a:cubicBezTo>
                  <a:cubicBezTo>
                    <a:pt x="95418" y="17764"/>
                    <a:pt x="90502" y="15418"/>
                    <a:pt x="90502" y="21005"/>
                  </a:cubicBezTo>
                  <a:cubicBezTo>
                    <a:pt x="90502" y="26591"/>
                    <a:pt x="81676" y="25027"/>
                    <a:pt x="77766" y="24245"/>
                  </a:cubicBezTo>
                  <a:cubicBezTo>
                    <a:pt x="73743" y="23463"/>
                    <a:pt x="68157" y="25027"/>
                    <a:pt x="68157" y="29831"/>
                  </a:cubicBezTo>
                  <a:cubicBezTo>
                    <a:pt x="68157" y="34635"/>
                    <a:pt x="67375" y="45026"/>
                    <a:pt x="61007" y="39439"/>
                  </a:cubicBezTo>
                  <a:cubicBezTo>
                    <a:pt x="54638" y="33853"/>
                    <a:pt x="48158" y="19440"/>
                    <a:pt x="45812" y="21005"/>
                  </a:cubicBezTo>
                  <a:cubicBezTo>
                    <a:pt x="43466" y="22569"/>
                    <a:pt x="37879" y="40221"/>
                    <a:pt x="32293" y="40221"/>
                  </a:cubicBezTo>
                  <a:cubicBezTo>
                    <a:pt x="28830" y="40221"/>
                    <a:pt x="17434" y="41115"/>
                    <a:pt x="9166" y="41897"/>
                  </a:cubicBezTo>
                  <a:cubicBezTo>
                    <a:pt x="7043" y="48824"/>
                    <a:pt x="9278" y="52846"/>
                    <a:pt x="12183" y="54634"/>
                  </a:cubicBezTo>
                  <a:cubicBezTo>
                    <a:pt x="15199" y="56422"/>
                    <a:pt x="10395" y="63572"/>
                    <a:pt x="6820" y="65471"/>
                  </a:cubicBezTo>
                  <a:cubicBezTo>
                    <a:pt x="3244" y="67259"/>
                    <a:pt x="-2789" y="65471"/>
                    <a:pt x="1457" y="72063"/>
                  </a:cubicBezTo>
                  <a:cubicBezTo>
                    <a:pt x="5702" y="78655"/>
                    <a:pt x="13411" y="79214"/>
                    <a:pt x="9278" y="85805"/>
                  </a:cubicBezTo>
                  <a:cubicBezTo>
                    <a:pt x="5032" y="92397"/>
                    <a:pt x="9278" y="98431"/>
                    <a:pt x="15311" y="98989"/>
                  </a:cubicBezTo>
                  <a:cubicBezTo>
                    <a:pt x="21344" y="99548"/>
                    <a:pt x="29724" y="98431"/>
                    <a:pt x="27936" y="103235"/>
                  </a:cubicBezTo>
                  <a:cubicBezTo>
                    <a:pt x="26819" y="106028"/>
                    <a:pt x="25254" y="109268"/>
                    <a:pt x="24919" y="112396"/>
                  </a:cubicBezTo>
                  <a:cubicBezTo>
                    <a:pt x="29612" y="111056"/>
                    <a:pt x="33857" y="110832"/>
                    <a:pt x="37991" y="108598"/>
                  </a:cubicBezTo>
                  <a:cubicBezTo>
                    <a:pt x="46371" y="104240"/>
                    <a:pt x="42795" y="96643"/>
                    <a:pt x="56761" y="92621"/>
                  </a:cubicBezTo>
                  <a:cubicBezTo>
                    <a:pt x="70727" y="88599"/>
                    <a:pt x="89162" y="100218"/>
                    <a:pt x="94748" y="108598"/>
                  </a:cubicBezTo>
                  <a:cubicBezTo>
                    <a:pt x="100334" y="116977"/>
                    <a:pt x="101899" y="117871"/>
                    <a:pt x="103127" y="124574"/>
                  </a:cubicBezTo>
                  <a:cubicBezTo>
                    <a:pt x="104357" y="131278"/>
                    <a:pt x="109496" y="144909"/>
                    <a:pt x="128713" y="157310"/>
                  </a:cubicBezTo>
                  <a:cubicBezTo>
                    <a:pt x="147930" y="169712"/>
                    <a:pt x="155527" y="183678"/>
                    <a:pt x="165471" y="188929"/>
                  </a:cubicBezTo>
                  <a:cubicBezTo>
                    <a:pt x="175414" y="194180"/>
                    <a:pt x="185469" y="192951"/>
                    <a:pt x="191503" y="200101"/>
                  </a:cubicBezTo>
                  <a:cubicBezTo>
                    <a:pt x="197536" y="207252"/>
                    <a:pt x="205468" y="211274"/>
                    <a:pt x="215077" y="215743"/>
                  </a:cubicBezTo>
                  <a:cubicBezTo>
                    <a:pt x="224685" y="220100"/>
                    <a:pt x="225020" y="230491"/>
                    <a:pt x="234294" y="231720"/>
                  </a:cubicBezTo>
                  <a:cubicBezTo>
                    <a:pt x="243455" y="232949"/>
                    <a:pt x="237534" y="240993"/>
                    <a:pt x="243120" y="247696"/>
                  </a:cubicBezTo>
                  <a:cubicBezTo>
                    <a:pt x="248706" y="254512"/>
                    <a:pt x="250382" y="268924"/>
                    <a:pt x="244349" y="276857"/>
                  </a:cubicBezTo>
                  <a:cubicBezTo>
                    <a:pt x="238316" y="284901"/>
                    <a:pt x="241556" y="298420"/>
                    <a:pt x="245578" y="298420"/>
                  </a:cubicBezTo>
                  <a:cubicBezTo>
                    <a:pt x="249488" y="298420"/>
                    <a:pt x="257980" y="284007"/>
                    <a:pt x="259097" y="276075"/>
                  </a:cubicBezTo>
                  <a:cubicBezTo>
                    <a:pt x="260214" y="268142"/>
                    <a:pt x="268258" y="268477"/>
                    <a:pt x="274627" y="260098"/>
                  </a:cubicBezTo>
                  <a:cubicBezTo>
                    <a:pt x="280995" y="251719"/>
                    <a:pt x="265019" y="249708"/>
                    <a:pt x="262225" y="238870"/>
                  </a:cubicBezTo>
                  <a:cubicBezTo>
                    <a:pt x="259432" y="228033"/>
                    <a:pt x="274180" y="218424"/>
                    <a:pt x="288146" y="227251"/>
                  </a:cubicBezTo>
                  <a:cubicBezTo>
                    <a:pt x="302111" y="236077"/>
                    <a:pt x="307698" y="242110"/>
                    <a:pt x="308480" y="228480"/>
                  </a:cubicBezTo>
                  <a:cubicBezTo>
                    <a:pt x="309150" y="214849"/>
                    <a:pt x="265130" y="196861"/>
                    <a:pt x="254740" y="19049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1B2F265E-83C7-DF60-FFA6-084A7102D226}"/>
                </a:ext>
              </a:extLst>
            </p:cNvPr>
            <p:cNvSpPr/>
            <p:nvPr/>
          </p:nvSpPr>
          <p:spPr>
            <a:xfrm>
              <a:off x="6588450" y="2865007"/>
              <a:ext cx="32735" cy="43349"/>
            </a:xfrm>
            <a:custGeom>
              <a:avLst/>
              <a:gdLst>
                <a:gd name="connsiteX0" fmla="*/ 11508 w 32735"/>
                <a:gd name="connsiteY0" fmla="*/ 0 h 43349"/>
                <a:gd name="connsiteX1" fmla="*/ 1117 w 32735"/>
                <a:gd name="connsiteY1" fmla="*/ 19999 h 43349"/>
                <a:gd name="connsiteX2" fmla="*/ 0 w 32735"/>
                <a:gd name="connsiteY2" fmla="*/ 28378 h 43349"/>
                <a:gd name="connsiteX3" fmla="*/ 19105 w 32735"/>
                <a:gd name="connsiteY3" fmla="*/ 42568 h 43349"/>
                <a:gd name="connsiteX4" fmla="*/ 20558 w 32735"/>
                <a:gd name="connsiteY4" fmla="*/ 43350 h 43349"/>
                <a:gd name="connsiteX5" fmla="*/ 32736 w 32735"/>
                <a:gd name="connsiteY5" fmla="*/ 24245 h 43349"/>
                <a:gd name="connsiteX6" fmla="*/ 11508 w 32735"/>
                <a:gd name="connsiteY6" fmla="*/ 0 h 4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735" h="43349">
                  <a:moveTo>
                    <a:pt x="11508" y="0"/>
                  </a:moveTo>
                  <a:cubicBezTo>
                    <a:pt x="5921" y="7486"/>
                    <a:pt x="559" y="16982"/>
                    <a:pt x="1117" y="19999"/>
                  </a:cubicBezTo>
                  <a:cubicBezTo>
                    <a:pt x="1341" y="21340"/>
                    <a:pt x="894" y="24468"/>
                    <a:pt x="0" y="28378"/>
                  </a:cubicBezTo>
                  <a:cubicBezTo>
                    <a:pt x="7151" y="34076"/>
                    <a:pt x="13966" y="39998"/>
                    <a:pt x="19105" y="42568"/>
                  </a:cubicBezTo>
                  <a:cubicBezTo>
                    <a:pt x="19664" y="42903"/>
                    <a:pt x="20111" y="43014"/>
                    <a:pt x="20558" y="43350"/>
                  </a:cubicBezTo>
                  <a:cubicBezTo>
                    <a:pt x="22122" y="34523"/>
                    <a:pt x="28267" y="25362"/>
                    <a:pt x="32736" y="24245"/>
                  </a:cubicBezTo>
                  <a:cubicBezTo>
                    <a:pt x="26479" y="16647"/>
                    <a:pt x="17318" y="5810"/>
                    <a:pt x="11508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9A845B85-86A5-F463-4731-0D7F066D0BC5}"/>
                </a:ext>
              </a:extLst>
            </p:cNvPr>
            <p:cNvSpPr/>
            <p:nvPr/>
          </p:nvSpPr>
          <p:spPr>
            <a:xfrm>
              <a:off x="6596495" y="2768364"/>
              <a:ext cx="108379" cy="134741"/>
            </a:xfrm>
            <a:custGeom>
              <a:avLst/>
              <a:gdLst>
                <a:gd name="connsiteX0" fmla="*/ 98207 w 108379"/>
                <a:gd name="connsiteY0" fmla="*/ 90051 h 134741"/>
                <a:gd name="connsiteX1" fmla="*/ 98207 w 108379"/>
                <a:gd name="connsiteY1" fmla="*/ 71393 h 134741"/>
                <a:gd name="connsiteX2" fmla="*/ 98766 w 108379"/>
                <a:gd name="connsiteY2" fmla="*/ 56980 h 134741"/>
                <a:gd name="connsiteX3" fmla="*/ 68711 w 108379"/>
                <a:gd name="connsiteY3" fmla="*/ 48042 h 134741"/>
                <a:gd name="connsiteX4" fmla="*/ 65136 w 108379"/>
                <a:gd name="connsiteY4" fmla="*/ 31283 h 134741"/>
                <a:gd name="connsiteX5" fmla="*/ 56198 w 108379"/>
                <a:gd name="connsiteY5" fmla="*/ 21675 h 134741"/>
                <a:gd name="connsiteX6" fmla="*/ 46590 w 108379"/>
                <a:gd name="connsiteY6" fmla="*/ 6033 h 134741"/>
                <a:gd name="connsiteX7" fmla="*/ 47372 w 108379"/>
                <a:gd name="connsiteY7" fmla="*/ 4804 h 134741"/>
                <a:gd name="connsiteX8" fmla="*/ 39774 w 108379"/>
                <a:gd name="connsiteY8" fmla="*/ 3575 h 134741"/>
                <a:gd name="connsiteX9" fmla="*/ 28155 w 108379"/>
                <a:gd name="connsiteY9" fmla="*/ 0 h 134741"/>
                <a:gd name="connsiteX10" fmla="*/ 0 w 108379"/>
                <a:gd name="connsiteY10" fmla="*/ 8826 h 134741"/>
                <a:gd name="connsiteX11" fmla="*/ 7039 w 108379"/>
                <a:gd name="connsiteY11" fmla="*/ 25138 h 134741"/>
                <a:gd name="connsiteX12" fmla="*/ 15642 w 108379"/>
                <a:gd name="connsiteY12" fmla="*/ 44467 h 134741"/>
                <a:gd name="connsiteX13" fmla="*/ 13519 w 108379"/>
                <a:gd name="connsiteY13" fmla="*/ 86364 h 134741"/>
                <a:gd name="connsiteX14" fmla="*/ 3463 w 108379"/>
                <a:gd name="connsiteY14" fmla="*/ 96420 h 134741"/>
                <a:gd name="connsiteX15" fmla="*/ 24691 w 108379"/>
                <a:gd name="connsiteY15" fmla="*/ 120664 h 134741"/>
                <a:gd name="connsiteX16" fmla="*/ 25474 w 108379"/>
                <a:gd name="connsiteY16" fmla="*/ 120441 h 134741"/>
                <a:gd name="connsiteX17" fmla="*/ 50500 w 108379"/>
                <a:gd name="connsiteY17" fmla="*/ 134741 h 134741"/>
                <a:gd name="connsiteX18" fmla="*/ 97090 w 108379"/>
                <a:gd name="connsiteY18" fmla="*/ 126250 h 134741"/>
                <a:gd name="connsiteX19" fmla="*/ 97648 w 108379"/>
                <a:gd name="connsiteY19" fmla="*/ 118094 h 134741"/>
                <a:gd name="connsiteX20" fmla="*/ 106587 w 108379"/>
                <a:gd name="connsiteY20" fmla="*/ 107257 h 134741"/>
                <a:gd name="connsiteX21" fmla="*/ 98207 w 108379"/>
                <a:gd name="connsiteY21" fmla="*/ 90051 h 134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379" h="134741">
                  <a:moveTo>
                    <a:pt x="98207" y="90051"/>
                  </a:moveTo>
                  <a:cubicBezTo>
                    <a:pt x="92174" y="84688"/>
                    <a:pt x="92844" y="75080"/>
                    <a:pt x="98207" y="71393"/>
                  </a:cubicBezTo>
                  <a:cubicBezTo>
                    <a:pt x="103570" y="67818"/>
                    <a:pt x="98766" y="63013"/>
                    <a:pt x="98766" y="56980"/>
                  </a:cubicBezTo>
                  <a:cubicBezTo>
                    <a:pt x="98766" y="50947"/>
                    <a:pt x="72957" y="49160"/>
                    <a:pt x="68711" y="48042"/>
                  </a:cubicBezTo>
                  <a:cubicBezTo>
                    <a:pt x="64578" y="46813"/>
                    <a:pt x="71728" y="31283"/>
                    <a:pt x="65136" y="31283"/>
                  </a:cubicBezTo>
                  <a:cubicBezTo>
                    <a:pt x="58544" y="31283"/>
                    <a:pt x="56198" y="26479"/>
                    <a:pt x="56198" y="21675"/>
                  </a:cubicBezTo>
                  <a:cubicBezTo>
                    <a:pt x="56198" y="16871"/>
                    <a:pt x="46031" y="9050"/>
                    <a:pt x="46590" y="6033"/>
                  </a:cubicBezTo>
                  <a:cubicBezTo>
                    <a:pt x="46701" y="5586"/>
                    <a:pt x="46925" y="5251"/>
                    <a:pt x="47372" y="4804"/>
                  </a:cubicBezTo>
                  <a:cubicBezTo>
                    <a:pt x="43685" y="4246"/>
                    <a:pt x="40780" y="3799"/>
                    <a:pt x="39774" y="3575"/>
                  </a:cubicBezTo>
                  <a:cubicBezTo>
                    <a:pt x="35305" y="2681"/>
                    <a:pt x="28155" y="0"/>
                    <a:pt x="28155" y="0"/>
                  </a:cubicBezTo>
                  <a:cubicBezTo>
                    <a:pt x="28155" y="0"/>
                    <a:pt x="11508" y="5363"/>
                    <a:pt x="0" y="8826"/>
                  </a:cubicBezTo>
                  <a:cubicBezTo>
                    <a:pt x="782" y="15865"/>
                    <a:pt x="2570" y="23574"/>
                    <a:pt x="7039" y="25138"/>
                  </a:cubicBezTo>
                  <a:cubicBezTo>
                    <a:pt x="15642" y="28378"/>
                    <a:pt x="12402" y="36981"/>
                    <a:pt x="15642" y="44467"/>
                  </a:cubicBezTo>
                  <a:cubicBezTo>
                    <a:pt x="18882" y="51953"/>
                    <a:pt x="17764" y="86364"/>
                    <a:pt x="13519" y="86364"/>
                  </a:cubicBezTo>
                  <a:cubicBezTo>
                    <a:pt x="11731" y="86364"/>
                    <a:pt x="7486" y="90833"/>
                    <a:pt x="3463" y="96420"/>
                  </a:cubicBezTo>
                  <a:cubicBezTo>
                    <a:pt x="9273" y="102341"/>
                    <a:pt x="18435" y="113067"/>
                    <a:pt x="24691" y="120664"/>
                  </a:cubicBezTo>
                  <a:cubicBezTo>
                    <a:pt x="24915" y="120552"/>
                    <a:pt x="25250" y="120441"/>
                    <a:pt x="25474" y="120441"/>
                  </a:cubicBezTo>
                  <a:cubicBezTo>
                    <a:pt x="30836" y="120441"/>
                    <a:pt x="50500" y="134741"/>
                    <a:pt x="50500" y="134741"/>
                  </a:cubicBezTo>
                  <a:cubicBezTo>
                    <a:pt x="50500" y="134741"/>
                    <a:pt x="78320" y="128932"/>
                    <a:pt x="97090" y="126250"/>
                  </a:cubicBezTo>
                  <a:cubicBezTo>
                    <a:pt x="97313" y="123346"/>
                    <a:pt x="97984" y="120105"/>
                    <a:pt x="97648" y="118094"/>
                  </a:cubicBezTo>
                  <a:cubicBezTo>
                    <a:pt x="97090" y="114519"/>
                    <a:pt x="101224" y="107257"/>
                    <a:pt x="106587" y="107257"/>
                  </a:cubicBezTo>
                  <a:cubicBezTo>
                    <a:pt x="111950" y="107480"/>
                    <a:pt x="104129" y="95414"/>
                    <a:pt x="98207" y="9005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8812E9F7-6FCD-095C-521C-BEAD7A90FEC3}"/>
                </a:ext>
              </a:extLst>
            </p:cNvPr>
            <p:cNvSpPr/>
            <p:nvPr/>
          </p:nvSpPr>
          <p:spPr>
            <a:xfrm>
              <a:off x="3461136" y="1525001"/>
              <a:ext cx="94279" cy="50552"/>
            </a:xfrm>
            <a:custGeom>
              <a:avLst/>
              <a:gdLst>
                <a:gd name="connsiteX0" fmla="*/ 82671 w 94279"/>
                <a:gd name="connsiteY0" fmla="*/ 50465 h 50552"/>
                <a:gd name="connsiteX1" fmla="*/ 69487 w 94279"/>
                <a:gd name="connsiteY1" fmla="*/ 4880 h 50552"/>
                <a:gd name="connsiteX2" fmla="*/ 1111 w 94279"/>
                <a:gd name="connsiteY2" fmla="*/ 31248 h 50552"/>
                <a:gd name="connsiteX3" fmla="*/ 82671 w 94279"/>
                <a:gd name="connsiteY3" fmla="*/ 50465 h 5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79" h="50552">
                  <a:moveTo>
                    <a:pt x="82671" y="50465"/>
                  </a:moveTo>
                  <a:cubicBezTo>
                    <a:pt x="104234" y="49236"/>
                    <a:pt x="93396" y="22868"/>
                    <a:pt x="69487" y="4880"/>
                  </a:cubicBezTo>
                  <a:cubicBezTo>
                    <a:pt x="45466" y="-13107"/>
                    <a:pt x="-8386" y="23874"/>
                    <a:pt x="1111" y="31248"/>
                  </a:cubicBezTo>
                  <a:cubicBezTo>
                    <a:pt x="11948" y="39739"/>
                    <a:pt x="61108" y="51694"/>
                    <a:pt x="82671" y="5046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D834E2FF-B765-CAE2-5635-EF2DF41352B5}"/>
                </a:ext>
              </a:extLst>
            </p:cNvPr>
            <p:cNvSpPr/>
            <p:nvPr/>
          </p:nvSpPr>
          <p:spPr>
            <a:xfrm>
              <a:off x="3303207" y="1599696"/>
              <a:ext cx="171537" cy="149144"/>
            </a:xfrm>
            <a:custGeom>
              <a:avLst/>
              <a:gdLst>
                <a:gd name="connsiteX0" fmla="*/ 87087 w 171537"/>
                <a:gd name="connsiteY0" fmla="*/ 143694 h 149144"/>
                <a:gd name="connsiteX1" fmla="*/ 135018 w 171537"/>
                <a:gd name="connsiteY1" fmla="*/ 130510 h 149144"/>
                <a:gd name="connsiteX2" fmla="*/ 170994 w 171537"/>
                <a:gd name="connsiteY2" fmla="*/ 64592 h 149144"/>
                <a:gd name="connsiteX3" fmla="*/ 154235 w 171537"/>
                <a:gd name="connsiteY3" fmla="*/ 61017 h 149144"/>
                <a:gd name="connsiteX4" fmla="*/ 150659 w 171537"/>
                <a:gd name="connsiteY4" fmla="*/ 71854 h 149144"/>
                <a:gd name="connsiteX5" fmla="*/ 117142 w 171537"/>
                <a:gd name="connsiteY5" fmla="*/ 58670 h 149144"/>
                <a:gd name="connsiteX6" fmla="*/ 151888 w 171537"/>
                <a:gd name="connsiteY6" fmla="*/ 29957 h 149144"/>
                <a:gd name="connsiteX7" fmla="*/ 132672 w 171537"/>
                <a:gd name="connsiteY7" fmla="*/ 4818 h 149144"/>
                <a:gd name="connsiteX8" fmla="*/ 97925 w 171537"/>
                <a:gd name="connsiteY8" fmla="*/ 13198 h 149144"/>
                <a:gd name="connsiteX9" fmla="*/ 82395 w 171537"/>
                <a:gd name="connsiteY9" fmla="*/ 18002 h 149144"/>
                <a:gd name="connsiteX10" fmla="*/ 35582 w 171537"/>
                <a:gd name="connsiteY10" fmla="*/ 39677 h 149144"/>
                <a:gd name="connsiteX11" fmla="*/ 65524 w 171537"/>
                <a:gd name="connsiteY11" fmla="*/ 63586 h 149144"/>
                <a:gd name="connsiteX12" fmla="*/ 11561 w 171537"/>
                <a:gd name="connsiteY12" fmla="*/ 58782 h 149144"/>
                <a:gd name="connsiteX13" fmla="*/ 32007 w 171537"/>
                <a:gd name="connsiteY13" fmla="*/ 98333 h 149144"/>
                <a:gd name="connsiteX14" fmla="*/ 87087 w 171537"/>
                <a:gd name="connsiteY14" fmla="*/ 143694 h 14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1537" h="149144">
                  <a:moveTo>
                    <a:pt x="87087" y="143694"/>
                  </a:moveTo>
                  <a:cubicBezTo>
                    <a:pt x="113455" y="161682"/>
                    <a:pt x="105075" y="129281"/>
                    <a:pt x="135018" y="130510"/>
                  </a:cubicBezTo>
                  <a:cubicBezTo>
                    <a:pt x="164960" y="131739"/>
                    <a:pt x="166189" y="82580"/>
                    <a:pt x="170994" y="64592"/>
                  </a:cubicBezTo>
                  <a:cubicBezTo>
                    <a:pt x="175798" y="46604"/>
                    <a:pt x="146973" y="47833"/>
                    <a:pt x="154235" y="61017"/>
                  </a:cubicBezTo>
                  <a:cubicBezTo>
                    <a:pt x="161385" y="74200"/>
                    <a:pt x="153006" y="87384"/>
                    <a:pt x="150659" y="71854"/>
                  </a:cubicBezTo>
                  <a:cubicBezTo>
                    <a:pt x="148313" y="56324"/>
                    <a:pt x="125521" y="70737"/>
                    <a:pt x="117142" y="58670"/>
                  </a:cubicBezTo>
                  <a:cubicBezTo>
                    <a:pt x="108762" y="46716"/>
                    <a:pt x="143509" y="45487"/>
                    <a:pt x="151888" y="29957"/>
                  </a:cubicBezTo>
                  <a:cubicBezTo>
                    <a:pt x="160268" y="14427"/>
                    <a:pt x="124292" y="16773"/>
                    <a:pt x="132672" y="4818"/>
                  </a:cubicBezTo>
                  <a:cubicBezTo>
                    <a:pt x="141051" y="-7136"/>
                    <a:pt x="79937" y="6047"/>
                    <a:pt x="97925" y="13198"/>
                  </a:cubicBezTo>
                  <a:cubicBezTo>
                    <a:pt x="115913" y="20348"/>
                    <a:pt x="99154" y="29957"/>
                    <a:pt x="82395" y="18002"/>
                  </a:cubicBezTo>
                  <a:cubicBezTo>
                    <a:pt x="65636" y="6047"/>
                    <a:pt x="19158" y="26046"/>
                    <a:pt x="35582" y="39677"/>
                  </a:cubicBezTo>
                  <a:cubicBezTo>
                    <a:pt x="48765" y="50403"/>
                    <a:pt x="88316" y="32415"/>
                    <a:pt x="65524" y="63586"/>
                  </a:cubicBezTo>
                  <a:cubicBezTo>
                    <a:pt x="42732" y="94758"/>
                    <a:pt x="33124" y="55207"/>
                    <a:pt x="11561" y="58782"/>
                  </a:cubicBezTo>
                  <a:cubicBezTo>
                    <a:pt x="-10002" y="62357"/>
                    <a:pt x="-394" y="88836"/>
                    <a:pt x="32007" y="98333"/>
                  </a:cubicBezTo>
                  <a:cubicBezTo>
                    <a:pt x="64295" y="107718"/>
                    <a:pt x="60720" y="125706"/>
                    <a:pt x="87087" y="1436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B67ED88A-D762-13D5-D683-FED81FC97E88}"/>
                </a:ext>
              </a:extLst>
            </p:cNvPr>
            <p:cNvSpPr/>
            <p:nvPr/>
          </p:nvSpPr>
          <p:spPr>
            <a:xfrm>
              <a:off x="2856724" y="1621182"/>
              <a:ext cx="491594" cy="262477"/>
            </a:xfrm>
            <a:custGeom>
              <a:avLst/>
              <a:gdLst>
                <a:gd name="connsiteX0" fmla="*/ 453240 w 491594"/>
                <a:gd name="connsiteY0" fmla="*/ 198963 h 262477"/>
                <a:gd name="connsiteX1" fmla="*/ 491562 w 491594"/>
                <a:gd name="connsiteY1" fmla="*/ 197846 h 262477"/>
                <a:gd name="connsiteX2" fmla="*/ 443632 w 491594"/>
                <a:gd name="connsiteY2" fmla="*/ 161870 h 262477"/>
                <a:gd name="connsiteX3" fmla="*/ 400506 w 491594"/>
                <a:gd name="connsiteY3" fmla="*/ 140307 h 262477"/>
                <a:gd name="connsiteX4" fmla="*/ 389668 w 491594"/>
                <a:gd name="connsiteY4" fmla="*/ 101874 h 262477"/>
                <a:gd name="connsiteX5" fmla="*/ 378831 w 491594"/>
                <a:gd name="connsiteY5" fmla="*/ 40759 h 262477"/>
                <a:gd name="connsiteX6" fmla="*/ 382406 w 491594"/>
                <a:gd name="connsiteY6" fmla="*/ 2437 h 262477"/>
                <a:gd name="connsiteX7" fmla="*/ 329671 w 491594"/>
                <a:gd name="connsiteY7" fmla="*/ 14392 h 262477"/>
                <a:gd name="connsiteX8" fmla="*/ 363301 w 491594"/>
                <a:gd name="connsiteY8" fmla="*/ 43217 h 262477"/>
                <a:gd name="connsiteX9" fmla="*/ 326096 w 491594"/>
                <a:gd name="connsiteY9" fmla="*/ 28805 h 262477"/>
                <a:gd name="connsiteX10" fmla="*/ 297382 w 491594"/>
                <a:gd name="connsiteY10" fmla="*/ 28805 h 262477"/>
                <a:gd name="connsiteX11" fmla="*/ 315370 w 491594"/>
                <a:gd name="connsiteY11" fmla="*/ 94723 h 262477"/>
                <a:gd name="connsiteX12" fmla="*/ 298611 w 491594"/>
                <a:gd name="connsiteY12" fmla="*/ 109136 h 262477"/>
                <a:gd name="connsiteX13" fmla="*/ 278277 w 491594"/>
                <a:gd name="connsiteY13" fmla="*/ 62323 h 262477"/>
                <a:gd name="connsiteX14" fmla="*/ 227889 w 491594"/>
                <a:gd name="connsiteY14" fmla="*/ 43106 h 262477"/>
                <a:gd name="connsiteX15" fmla="*/ 248223 w 491594"/>
                <a:gd name="connsiteY15" fmla="*/ 65898 h 262477"/>
                <a:gd name="connsiteX16" fmla="*/ 217052 w 491594"/>
                <a:gd name="connsiteY16" fmla="*/ 68244 h 262477"/>
                <a:gd name="connsiteX17" fmla="*/ 208672 w 491594"/>
                <a:gd name="connsiteY17" fmla="*/ 60982 h 262477"/>
                <a:gd name="connsiteX18" fmla="*/ 165546 w 491594"/>
                <a:gd name="connsiteY18" fmla="*/ 40648 h 262477"/>
                <a:gd name="connsiteX19" fmla="*/ 147558 w 491594"/>
                <a:gd name="connsiteY19" fmla="*/ 65786 h 262477"/>
                <a:gd name="connsiteX20" fmla="*/ 127112 w 491594"/>
                <a:gd name="connsiteY20" fmla="*/ 57407 h 262477"/>
                <a:gd name="connsiteX21" fmla="*/ 131916 w 491594"/>
                <a:gd name="connsiteY21" fmla="*/ 26235 h 262477"/>
                <a:gd name="connsiteX22" fmla="*/ 63540 w 491594"/>
                <a:gd name="connsiteY22" fmla="*/ 41765 h 262477"/>
                <a:gd name="connsiteX23" fmla="*/ 14381 w 491594"/>
                <a:gd name="connsiteY23" fmla="*/ 70590 h 262477"/>
                <a:gd name="connsiteX24" fmla="*/ 6001 w 491594"/>
                <a:gd name="connsiteY24" fmla="*/ 89807 h 262477"/>
                <a:gd name="connsiteX25" fmla="*/ 19185 w 491594"/>
                <a:gd name="connsiteY25" fmla="*/ 112599 h 262477"/>
                <a:gd name="connsiteX26" fmla="*/ 30022 w 491594"/>
                <a:gd name="connsiteY26" fmla="*/ 125783 h 262477"/>
                <a:gd name="connsiteX27" fmla="*/ 93594 w 491594"/>
                <a:gd name="connsiteY27" fmla="*/ 117403 h 262477"/>
                <a:gd name="connsiteX28" fmla="*/ 22872 w 491594"/>
                <a:gd name="connsiteY28" fmla="*/ 145000 h 262477"/>
                <a:gd name="connsiteX29" fmla="*/ 101974 w 491594"/>
                <a:gd name="connsiteY29" fmla="*/ 161759 h 262477"/>
                <a:gd name="connsiteX30" fmla="*/ 194259 w 491594"/>
                <a:gd name="connsiteY30" fmla="*/ 174942 h 262477"/>
                <a:gd name="connsiteX31" fmla="*/ 124766 w 491594"/>
                <a:gd name="connsiteY31" fmla="*/ 179747 h 262477"/>
                <a:gd name="connsiteX32" fmla="*/ 45664 w 491594"/>
                <a:gd name="connsiteY32" fmla="*/ 197734 h 262477"/>
                <a:gd name="connsiteX33" fmla="*/ 82869 w 491594"/>
                <a:gd name="connsiteY33" fmla="*/ 222873 h 262477"/>
                <a:gd name="connsiteX34" fmla="*/ 145212 w 491594"/>
                <a:gd name="connsiteY34" fmla="*/ 236056 h 262477"/>
                <a:gd name="connsiteX35" fmla="*/ 203980 w 491594"/>
                <a:gd name="connsiteY35" fmla="*/ 262424 h 262477"/>
                <a:gd name="connsiteX36" fmla="*/ 285540 w 491594"/>
                <a:gd name="connsiteY36" fmla="*/ 244436 h 262477"/>
                <a:gd name="connsiteX37" fmla="*/ 325091 w 491594"/>
                <a:gd name="connsiteY37" fmla="*/ 227677 h 262477"/>
                <a:gd name="connsiteX38" fmla="*/ 345425 w 491594"/>
                <a:gd name="connsiteY38" fmla="*/ 228906 h 262477"/>
                <a:gd name="connsiteX39" fmla="*/ 380171 w 491594"/>
                <a:gd name="connsiteY39" fmla="*/ 240861 h 262477"/>
                <a:gd name="connsiteX40" fmla="*/ 465307 w 491594"/>
                <a:gd name="connsiteY40" fmla="*/ 242090 h 262477"/>
                <a:gd name="connsiteX41" fmla="*/ 447319 w 491594"/>
                <a:gd name="connsiteY41" fmla="*/ 218069 h 262477"/>
                <a:gd name="connsiteX42" fmla="*/ 426985 w 491594"/>
                <a:gd name="connsiteY42" fmla="*/ 216840 h 262477"/>
                <a:gd name="connsiteX43" fmla="*/ 453240 w 491594"/>
                <a:gd name="connsiteY43" fmla="*/ 198963 h 26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91594" h="262477">
                  <a:moveTo>
                    <a:pt x="453240" y="198963"/>
                  </a:moveTo>
                  <a:cubicBezTo>
                    <a:pt x="460391" y="190584"/>
                    <a:pt x="490445" y="215722"/>
                    <a:pt x="491562" y="197846"/>
                  </a:cubicBezTo>
                  <a:cubicBezTo>
                    <a:pt x="492791" y="179858"/>
                    <a:pt x="458044" y="171479"/>
                    <a:pt x="443632" y="161870"/>
                  </a:cubicBezTo>
                  <a:cubicBezTo>
                    <a:pt x="429219" y="152262"/>
                    <a:pt x="423298" y="157066"/>
                    <a:pt x="400506" y="140307"/>
                  </a:cubicBezTo>
                  <a:cubicBezTo>
                    <a:pt x="377713" y="123548"/>
                    <a:pt x="406539" y="115169"/>
                    <a:pt x="389668" y="101874"/>
                  </a:cubicBezTo>
                  <a:cubicBezTo>
                    <a:pt x="372909" y="88690"/>
                    <a:pt x="366876" y="52714"/>
                    <a:pt x="378831" y="40759"/>
                  </a:cubicBezTo>
                  <a:cubicBezTo>
                    <a:pt x="390785" y="28805"/>
                    <a:pt x="403969" y="10817"/>
                    <a:pt x="382406" y="2437"/>
                  </a:cubicBezTo>
                  <a:cubicBezTo>
                    <a:pt x="360843" y="-5942"/>
                    <a:pt x="325984" y="9588"/>
                    <a:pt x="329671" y="14392"/>
                  </a:cubicBezTo>
                  <a:cubicBezTo>
                    <a:pt x="333247" y="19196"/>
                    <a:pt x="363301" y="35955"/>
                    <a:pt x="363301" y="43217"/>
                  </a:cubicBezTo>
                  <a:cubicBezTo>
                    <a:pt x="363301" y="50368"/>
                    <a:pt x="335705" y="22883"/>
                    <a:pt x="326096" y="28805"/>
                  </a:cubicBezTo>
                  <a:cubicBezTo>
                    <a:pt x="316488" y="34838"/>
                    <a:pt x="305762" y="16850"/>
                    <a:pt x="297382" y="28805"/>
                  </a:cubicBezTo>
                  <a:cubicBezTo>
                    <a:pt x="289003" y="40759"/>
                    <a:pt x="308108" y="82768"/>
                    <a:pt x="315370" y="94723"/>
                  </a:cubicBezTo>
                  <a:cubicBezTo>
                    <a:pt x="322521" y="106678"/>
                    <a:pt x="308220" y="106678"/>
                    <a:pt x="298611" y="109136"/>
                  </a:cubicBezTo>
                  <a:cubicBezTo>
                    <a:pt x="289003" y="111482"/>
                    <a:pt x="287886" y="75618"/>
                    <a:pt x="278277" y="62323"/>
                  </a:cubicBezTo>
                  <a:cubicBezTo>
                    <a:pt x="268669" y="49139"/>
                    <a:pt x="230347" y="33609"/>
                    <a:pt x="227889" y="43106"/>
                  </a:cubicBezTo>
                  <a:cubicBezTo>
                    <a:pt x="225543" y="52714"/>
                    <a:pt x="251910" y="52714"/>
                    <a:pt x="248223" y="65898"/>
                  </a:cubicBezTo>
                  <a:cubicBezTo>
                    <a:pt x="244648" y="79081"/>
                    <a:pt x="230235" y="57518"/>
                    <a:pt x="217052" y="68244"/>
                  </a:cubicBezTo>
                  <a:cubicBezTo>
                    <a:pt x="203868" y="79081"/>
                    <a:pt x="206326" y="71819"/>
                    <a:pt x="208672" y="60982"/>
                  </a:cubicBezTo>
                  <a:cubicBezTo>
                    <a:pt x="211130" y="50144"/>
                    <a:pt x="189455" y="38190"/>
                    <a:pt x="165546" y="40648"/>
                  </a:cubicBezTo>
                  <a:cubicBezTo>
                    <a:pt x="141525" y="42994"/>
                    <a:pt x="154709" y="59865"/>
                    <a:pt x="147558" y="65786"/>
                  </a:cubicBezTo>
                  <a:cubicBezTo>
                    <a:pt x="140408" y="71819"/>
                    <a:pt x="104432" y="62211"/>
                    <a:pt x="127112" y="57407"/>
                  </a:cubicBezTo>
                  <a:cubicBezTo>
                    <a:pt x="149904" y="52602"/>
                    <a:pt x="140296" y="39419"/>
                    <a:pt x="131916" y="26235"/>
                  </a:cubicBezTo>
                  <a:cubicBezTo>
                    <a:pt x="123537" y="13051"/>
                    <a:pt x="100745" y="28581"/>
                    <a:pt x="63540" y="41765"/>
                  </a:cubicBezTo>
                  <a:cubicBezTo>
                    <a:pt x="26335" y="54949"/>
                    <a:pt x="9576" y="69361"/>
                    <a:pt x="14381" y="70590"/>
                  </a:cubicBezTo>
                  <a:cubicBezTo>
                    <a:pt x="19185" y="71819"/>
                    <a:pt x="20414" y="77741"/>
                    <a:pt x="6001" y="89807"/>
                  </a:cubicBezTo>
                  <a:cubicBezTo>
                    <a:pt x="-8411" y="101762"/>
                    <a:pt x="6001" y="112599"/>
                    <a:pt x="19185" y="112599"/>
                  </a:cubicBezTo>
                  <a:cubicBezTo>
                    <a:pt x="32369" y="112599"/>
                    <a:pt x="20749" y="123213"/>
                    <a:pt x="30022" y="125783"/>
                  </a:cubicBezTo>
                  <a:cubicBezTo>
                    <a:pt x="38402" y="128241"/>
                    <a:pt x="81528" y="109024"/>
                    <a:pt x="93594" y="117403"/>
                  </a:cubicBezTo>
                  <a:cubicBezTo>
                    <a:pt x="105549" y="125783"/>
                    <a:pt x="22872" y="130587"/>
                    <a:pt x="22872" y="145000"/>
                  </a:cubicBezTo>
                  <a:cubicBezTo>
                    <a:pt x="22872" y="159412"/>
                    <a:pt x="68456" y="167792"/>
                    <a:pt x="101974" y="161759"/>
                  </a:cubicBezTo>
                  <a:cubicBezTo>
                    <a:pt x="135603" y="155725"/>
                    <a:pt x="194259" y="166563"/>
                    <a:pt x="194259" y="174942"/>
                  </a:cubicBezTo>
                  <a:cubicBezTo>
                    <a:pt x="194259" y="183322"/>
                    <a:pt x="154709" y="180975"/>
                    <a:pt x="124766" y="179747"/>
                  </a:cubicBezTo>
                  <a:cubicBezTo>
                    <a:pt x="94823" y="178518"/>
                    <a:pt x="43206" y="188126"/>
                    <a:pt x="45664" y="197734"/>
                  </a:cubicBezTo>
                  <a:cubicBezTo>
                    <a:pt x="48345" y="208460"/>
                    <a:pt x="51697" y="208460"/>
                    <a:pt x="82869" y="222873"/>
                  </a:cubicBezTo>
                  <a:cubicBezTo>
                    <a:pt x="114040" y="237285"/>
                    <a:pt x="146441" y="215611"/>
                    <a:pt x="145212" y="236056"/>
                  </a:cubicBezTo>
                  <a:cubicBezTo>
                    <a:pt x="143983" y="256391"/>
                    <a:pt x="161971" y="261195"/>
                    <a:pt x="203980" y="262424"/>
                  </a:cubicBezTo>
                  <a:cubicBezTo>
                    <a:pt x="245989" y="263653"/>
                    <a:pt x="265094" y="243207"/>
                    <a:pt x="285540" y="244436"/>
                  </a:cubicBezTo>
                  <a:cubicBezTo>
                    <a:pt x="305874" y="245665"/>
                    <a:pt x="315482" y="241978"/>
                    <a:pt x="325091" y="227677"/>
                  </a:cubicBezTo>
                  <a:cubicBezTo>
                    <a:pt x="334699" y="213264"/>
                    <a:pt x="343079" y="221644"/>
                    <a:pt x="345425" y="228906"/>
                  </a:cubicBezTo>
                  <a:cubicBezTo>
                    <a:pt x="347771" y="236056"/>
                    <a:pt x="374250" y="234939"/>
                    <a:pt x="380171" y="240861"/>
                  </a:cubicBezTo>
                  <a:cubicBezTo>
                    <a:pt x="395478" y="256167"/>
                    <a:pt x="446090" y="251698"/>
                    <a:pt x="465307" y="242090"/>
                  </a:cubicBezTo>
                  <a:cubicBezTo>
                    <a:pt x="484523" y="232481"/>
                    <a:pt x="456927" y="206114"/>
                    <a:pt x="447319" y="218069"/>
                  </a:cubicBezTo>
                  <a:cubicBezTo>
                    <a:pt x="437710" y="230023"/>
                    <a:pt x="429331" y="222873"/>
                    <a:pt x="426985" y="216840"/>
                  </a:cubicBezTo>
                  <a:cubicBezTo>
                    <a:pt x="424527" y="210918"/>
                    <a:pt x="446090" y="207343"/>
                    <a:pt x="453240" y="19896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CE6F70D5-7B32-CD1A-1535-B411EB24615C}"/>
                </a:ext>
              </a:extLst>
            </p:cNvPr>
            <p:cNvSpPr/>
            <p:nvPr/>
          </p:nvSpPr>
          <p:spPr>
            <a:xfrm>
              <a:off x="3251831" y="1452685"/>
              <a:ext cx="194515" cy="106341"/>
            </a:xfrm>
            <a:custGeom>
              <a:avLst/>
              <a:gdLst>
                <a:gd name="connsiteX0" fmla="*/ 157680 w 194515"/>
                <a:gd name="connsiteY0" fmla="*/ 12508 h 106341"/>
                <a:gd name="connsiteX1" fmla="*/ 107292 w 194515"/>
                <a:gd name="connsiteY1" fmla="*/ 1670 h 106341"/>
                <a:gd name="connsiteX2" fmla="*/ 115671 w 194515"/>
                <a:gd name="connsiteY2" fmla="*/ 32842 h 106341"/>
                <a:gd name="connsiteX3" fmla="*/ 84500 w 194515"/>
                <a:gd name="connsiteY3" fmla="*/ 24463 h 106341"/>
                <a:gd name="connsiteX4" fmla="*/ 74891 w 194515"/>
                <a:gd name="connsiteY4" fmla="*/ 43679 h 106341"/>
                <a:gd name="connsiteX5" fmla="*/ 58133 w 194515"/>
                <a:gd name="connsiteY5" fmla="*/ 44908 h 106341"/>
                <a:gd name="connsiteX6" fmla="*/ 13777 w 194515"/>
                <a:gd name="connsiteY6" fmla="*/ 4128 h 106341"/>
                <a:gd name="connsiteX7" fmla="*/ 10202 w 194515"/>
                <a:gd name="connsiteY7" fmla="*/ 37646 h 106341"/>
                <a:gd name="connsiteX8" fmla="*/ 53328 w 194515"/>
                <a:gd name="connsiteY8" fmla="*/ 67700 h 106341"/>
                <a:gd name="connsiteX9" fmla="*/ 118018 w 194515"/>
                <a:gd name="connsiteY9" fmla="*/ 66472 h 106341"/>
                <a:gd name="connsiteX10" fmla="*/ 111984 w 194515"/>
                <a:gd name="connsiteY10" fmla="*/ 99989 h 106341"/>
                <a:gd name="connsiteX11" fmla="*/ 168294 w 194515"/>
                <a:gd name="connsiteY11" fmla="*/ 102447 h 106341"/>
                <a:gd name="connsiteX12" fmla="*/ 191086 w 194515"/>
                <a:gd name="connsiteY12" fmla="*/ 80884 h 106341"/>
                <a:gd name="connsiteX13" fmla="*/ 188740 w 194515"/>
                <a:gd name="connsiteY13" fmla="*/ 53288 h 106341"/>
                <a:gd name="connsiteX14" fmla="*/ 157680 w 194515"/>
                <a:gd name="connsiteY14" fmla="*/ 12508 h 10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4515" h="106341">
                  <a:moveTo>
                    <a:pt x="157680" y="12508"/>
                  </a:moveTo>
                  <a:cubicBezTo>
                    <a:pt x="156451" y="24463"/>
                    <a:pt x="128967" y="10050"/>
                    <a:pt x="107292" y="1670"/>
                  </a:cubicBezTo>
                  <a:cubicBezTo>
                    <a:pt x="85729" y="-6709"/>
                    <a:pt x="98912" y="18429"/>
                    <a:pt x="115671" y="32842"/>
                  </a:cubicBezTo>
                  <a:cubicBezTo>
                    <a:pt x="132430" y="47255"/>
                    <a:pt x="107292" y="40104"/>
                    <a:pt x="84500" y="24463"/>
                  </a:cubicBezTo>
                  <a:cubicBezTo>
                    <a:pt x="61708" y="8933"/>
                    <a:pt x="64166" y="35300"/>
                    <a:pt x="74891" y="43679"/>
                  </a:cubicBezTo>
                  <a:cubicBezTo>
                    <a:pt x="85729" y="52059"/>
                    <a:pt x="72545" y="64014"/>
                    <a:pt x="58133" y="44908"/>
                  </a:cubicBezTo>
                  <a:cubicBezTo>
                    <a:pt x="43720" y="25692"/>
                    <a:pt x="36569" y="5357"/>
                    <a:pt x="13777" y="4128"/>
                  </a:cubicBezTo>
                  <a:cubicBezTo>
                    <a:pt x="-9015" y="2899"/>
                    <a:pt x="1376" y="26250"/>
                    <a:pt x="10202" y="37646"/>
                  </a:cubicBezTo>
                  <a:cubicBezTo>
                    <a:pt x="22157" y="53288"/>
                    <a:pt x="34223" y="56863"/>
                    <a:pt x="53328" y="67700"/>
                  </a:cubicBezTo>
                  <a:cubicBezTo>
                    <a:pt x="72545" y="78426"/>
                    <a:pt x="103717" y="62896"/>
                    <a:pt x="118018" y="66472"/>
                  </a:cubicBezTo>
                  <a:cubicBezTo>
                    <a:pt x="132430" y="70047"/>
                    <a:pt x="102376" y="88035"/>
                    <a:pt x="111984" y="99989"/>
                  </a:cubicBezTo>
                  <a:cubicBezTo>
                    <a:pt x="121593" y="111944"/>
                    <a:pt x="147960" y="103565"/>
                    <a:pt x="168294" y="102447"/>
                  </a:cubicBezTo>
                  <a:cubicBezTo>
                    <a:pt x="188628" y="101218"/>
                    <a:pt x="179020" y="89264"/>
                    <a:pt x="191086" y="80884"/>
                  </a:cubicBezTo>
                  <a:cubicBezTo>
                    <a:pt x="203041" y="72505"/>
                    <a:pt x="179132" y="73734"/>
                    <a:pt x="188740" y="53288"/>
                  </a:cubicBezTo>
                  <a:cubicBezTo>
                    <a:pt x="198460" y="32842"/>
                    <a:pt x="158798" y="553"/>
                    <a:pt x="157680" y="1250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063C8526-FA64-EDE1-DD6A-BFDF971BE8EF}"/>
                </a:ext>
              </a:extLst>
            </p:cNvPr>
            <p:cNvSpPr/>
            <p:nvPr/>
          </p:nvSpPr>
          <p:spPr>
            <a:xfrm>
              <a:off x="3612200" y="1407255"/>
              <a:ext cx="42393" cy="24912"/>
            </a:xfrm>
            <a:custGeom>
              <a:avLst/>
              <a:gdLst>
                <a:gd name="connsiteX0" fmla="*/ 34730 w 42393"/>
                <a:gd name="connsiteY0" fmla="*/ 2857 h 24912"/>
                <a:gd name="connsiteX1" fmla="*/ 8362 w 42393"/>
                <a:gd name="connsiteY1" fmla="*/ 23191 h 24912"/>
                <a:gd name="connsiteX2" fmla="*/ 34730 w 42393"/>
                <a:gd name="connsiteY2" fmla="*/ 2857 h 2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93" h="24912">
                  <a:moveTo>
                    <a:pt x="34730" y="2857"/>
                  </a:moveTo>
                  <a:cubicBezTo>
                    <a:pt x="13166" y="-7981"/>
                    <a:pt x="-13983" y="14923"/>
                    <a:pt x="8362" y="23191"/>
                  </a:cubicBezTo>
                  <a:cubicBezTo>
                    <a:pt x="27467" y="30341"/>
                    <a:pt x="56293" y="13582"/>
                    <a:pt x="34730" y="285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67239932-9BA7-0106-CA9A-A66BE40968A4}"/>
                </a:ext>
              </a:extLst>
            </p:cNvPr>
            <p:cNvSpPr/>
            <p:nvPr/>
          </p:nvSpPr>
          <p:spPr>
            <a:xfrm>
              <a:off x="3423819" y="1334766"/>
              <a:ext cx="89430" cy="59703"/>
            </a:xfrm>
            <a:custGeom>
              <a:avLst/>
              <a:gdLst>
                <a:gd name="connsiteX0" fmla="*/ 36081 w 89430"/>
                <a:gd name="connsiteY0" fmla="*/ 59703 h 59703"/>
                <a:gd name="connsiteX1" fmla="*/ 84012 w 89430"/>
                <a:gd name="connsiteY1" fmla="*/ 51324 h 59703"/>
                <a:gd name="connsiteX2" fmla="*/ 86470 w 89430"/>
                <a:gd name="connsiteY2" fmla="*/ 30990 h 59703"/>
                <a:gd name="connsiteX3" fmla="*/ 57644 w 89430"/>
                <a:gd name="connsiteY3" fmla="*/ 20152 h 59703"/>
                <a:gd name="connsiteX4" fmla="*/ 1334 w 89430"/>
                <a:gd name="connsiteY4" fmla="*/ 2165 h 59703"/>
                <a:gd name="connsiteX5" fmla="*/ 36081 w 89430"/>
                <a:gd name="connsiteY5" fmla="*/ 59703 h 5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430" h="59703">
                  <a:moveTo>
                    <a:pt x="36081" y="59703"/>
                  </a:moveTo>
                  <a:cubicBezTo>
                    <a:pt x="54069" y="59703"/>
                    <a:pt x="68482" y="57357"/>
                    <a:pt x="84012" y="51324"/>
                  </a:cubicBezTo>
                  <a:cubicBezTo>
                    <a:pt x="99542" y="45291"/>
                    <a:pt x="75632" y="45291"/>
                    <a:pt x="86470" y="30990"/>
                  </a:cubicBezTo>
                  <a:cubicBezTo>
                    <a:pt x="97307" y="16577"/>
                    <a:pt x="60102" y="15348"/>
                    <a:pt x="57644" y="20152"/>
                  </a:cubicBezTo>
                  <a:cubicBezTo>
                    <a:pt x="55298" y="24957"/>
                    <a:pt x="8485" y="-8673"/>
                    <a:pt x="1334" y="2165"/>
                  </a:cubicBezTo>
                  <a:cubicBezTo>
                    <a:pt x="-5928" y="12890"/>
                    <a:pt x="17982" y="59703"/>
                    <a:pt x="36081" y="5970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3A7E17EA-AF4D-1A95-28FF-8E64C2FEA972}"/>
                </a:ext>
              </a:extLst>
            </p:cNvPr>
            <p:cNvSpPr/>
            <p:nvPr/>
          </p:nvSpPr>
          <p:spPr>
            <a:xfrm>
              <a:off x="3463120" y="1172607"/>
              <a:ext cx="309764" cy="206396"/>
            </a:xfrm>
            <a:custGeom>
              <a:avLst/>
              <a:gdLst>
                <a:gd name="connsiteX0" fmla="*/ 11081 w 309764"/>
                <a:gd name="connsiteY0" fmla="*/ 103099 h 206396"/>
                <a:gd name="connsiteX1" fmla="*/ 37449 w 309764"/>
                <a:gd name="connsiteY1" fmla="*/ 131924 h 206396"/>
                <a:gd name="connsiteX2" fmla="*/ 116551 w 309764"/>
                <a:gd name="connsiteY2" fmla="*/ 134270 h 206396"/>
                <a:gd name="connsiteX3" fmla="*/ 68620 w 309764"/>
                <a:gd name="connsiteY3" fmla="*/ 157062 h 206396"/>
                <a:gd name="connsiteX4" fmla="*/ 106942 w 309764"/>
                <a:gd name="connsiteY4" fmla="*/ 185888 h 206396"/>
                <a:gd name="connsiteX5" fmla="*/ 170514 w 309764"/>
                <a:gd name="connsiteY5" fmla="*/ 203875 h 206396"/>
                <a:gd name="connsiteX6" fmla="*/ 208836 w 309764"/>
                <a:gd name="connsiteY6" fmla="*/ 202646 h 206396"/>
                <a:gd name="connsiteX7" fmla="*/ 236433 w 309764"/>
                <a:gd name="connsiteY7" fmla="*/ 172704 h 206396"/>
                <a:gd name="connsiteX8" fmla="*/ 264029 w 309764"/>
                <a:gd name="connsiteY8" fmla="*/ 149912 h 206396"/>
                <a:gd name="connsiteX9" fmla="*/ 309613 w 309764"/>
                <a:gd name="connsiteY9" fmla="*/ 134270 h 206396"/>
                <a:gd name="connsiteX10" fmla="*/ 283246 w 309764"/>
                <a:gd name="connsiteY10" fmla="*/ 122316 h 206396"/>
                <a:gd name="connsiteX11" fmla="*/ 256879 w 309764"/>
                <a:gd name="connsiteY11" fmla="*/ 104328 h 206396"/>
                <a:gd name="connsiteX12" fmla="*/ 244924 w 309764"/>
                <a:gd name="connsiteY12" fmla="*/ 79189 h 206396"/>
                <a:gd name="connsiteX13" fmla="*/ 225707 w 309764"/>
                <a:gd name="connsiteY13" fmla="*/ 74385 h 206396"/>
                <a:gd name="connsiteX14" fmla="*/ 200569 w 309764"/>
                <a:gd name="connsiteY14" fmla="*/ 62430 h 206396"/>
                <a:gd name="connsiteX15" fmla="*/ 115433 w 309764"/>
                <a:gd name="connsiteY15" fmla="*/ 15617 h 206396"/>
                <a:gd name="connsiteX16" fmla="*/ 68620 w 309764"/>
                <a:gd name="connsiteY16" fmla="*/ 9584 h 206396"/>
                <a:gd name="connsiteX17" fmla="*/ 71078 w 309764"/>
                <a:gd name="connsiteY17" fmla="*/ 21539 h 206396"/>
                <a:gd name="connsiteX18" fmla="*/ 53090 w 309764"/>
                <a:gd name="connsiteY18" fmla="*/ 32376 h 206396"/>
                <a:gd name="connsiteX19" fmla="*/ 30298 w 309764"/>
                <a:gd name="connsiteY19" fmla="*/ 45560 h 206396"/>
                <a:gd name="connsiteX20" fmla="*/ 35103 w 309764"/>
                <a:gd name="connsiteY20" fmla="*/ 75502 h 206396"/>
                <a:gd name="connsiteX21" fmla="*/ 20690 w 309764"/>
                <a:gd name="connsiteY21" fmla="*/ 88686 h 206396"/>
                <a:gd name="connsiteX22" fmla="*/ 11081 w 309764"/>
                <a:gd name="connsiteY22" fmla="*/ 103099 h 20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9764" h="206396">
                  <a:moveTo>
                    <a:pt x="11081" y="103099"/>
                  </a:moveTo>
                  <a:cubicBezTo>
                    <a:pt x="28734" y="112037"/>
                    <a:pt x="18232" y="123545"/>
                    <a:pt x="37449" y="131924"/>
                  </a:cubicBezTo>
                  <a:cubicBezTo>
                    <a:pt x="56666" y="140303"/>
                    <a:pt x="111747" y="121087"/>
                    <a:pt x="116551" y="134270"/>
                  </a:cubicBezTo>
                  <a:cubicBezTo>
                    <a:pt x="121355" y="147454"/>
                    <a:pt x="60241" y="148683"/>
                    <a:pt x="68620" y="157062"/>
                  </a:cubicBezTo>
                  <a:cubicBezTo>
                    <a:pt x="77000" y="165442"/>
                    <a:pt x="111747" y="178625"/>
                    <a:pt x="106942" y="185888"/>
                  </a:cubicBezTo>
                  <a:cubicBezTo>
                    <a:pt x="102138" y="193038"/>
                    <a:pt x="164481" y="213484"/>
                    <a:pt x="170514" y="203875"/>
                  </a:cubicBezTo>
                  <a:cubicBezTo>
                    <a:pt x="176548" y="194267"/>
                    <a:pt x="193307" y="196613"/>
                    <a:pt x="208836" y="202646"/>
                  </a:cubicBezTo>
                  <a:cubicBezTo>
                    <a:pt x="224478" y="208680"/>
                    <a:pt x="225595" y="165442"/>
                    <a:pt x="236433" y="172704"/>
                  </a:cubicBezTo>
                  <a:cubicBezTo>
                    <a:pt x="247270" y="179854"/>
                    <a:pt x="246041" y="157062"/>
                    <a:pt x="264029" y="149912"/>
                  </a:cubicBezTo>
                  <a:cubicBezTo>
                    <a:pt x="282017" y="142761"/>
                    <a:pt x="307937" y="142650"/>
                    <a:pt x="309613" y="134270"/>
                  </a:cubicBezTo>
                  <a:cubicBezTo>
                    <a:pt x="310842" y="128237"/>
                    <a:pt x="304809" y="119858"/>
                    <a:pt x="283246" y="122316"/>
                  </a:cubicBezTo>
                  <a:cubicBezTo>
                    <a:pt x="261683" y="124662"/>
                    <a:pt x="247270" y="116282"/>
                    <a:pt x="256879" y="104328"/>
                  </a:cubicBezTo>
                  <a:cubicBezTo>
                    <a:pt x="266487" y="92261"/>
                    <a:pt x="232857" y="88686"/>
                    <a:pt x="244924" y="79189"/>
                  </a:cubicBezTo>
                  <a:cubicBezTo>
                    <a:pt x="256879" y="69581"/>
                    <a:pt x="222132" y="59972"/>
                    <a:pt x="225707" y="74385"/>
                  </a:cubicBezTo>
                  <a:cubicBezTo>
                    <a:pt x="229282" y="88798"/>
                    <a:pt x="204144" y="75614"/>
                    <a:pt x="200569" y="62430"/>
                  </a:cubicBezTo>
                  <a:cubicBezTo>
                    <a:pt x="196993" y="49247"/>
                    <a:pt x="147834" y="44443"/>
                    <a:pt x="115433" y="15617"/>
                  </a:cubicBezTo>
                  <a:cubicBezTo>
                    <a:pt x="83033" y="-13208"/>
                    <a:pt x="49515" y="6009"/>
                    <a:pt x="68620" y="9584"/>
                  </a:cubicBezTo>
                  <a:cubicBezTo>
                    <a:pt x="87837" y="13159"/>
                    <a:pt x="86608" y="22768"/>
                    <a:pt x="71078" y="21539"/>
                  </a:cubicBezTo>
                  <a:cubicBezTo>
                    <a:pt x="55437" y="20310"/>
                    <a:pt x="27952" y="22768"/>
                    <a:pt x="53090" y="32376"/>
                  </a:cubicBezTo>
                  <a:cubicBezTo>
                    <a:pt x="78229" y="41985"/>
                    <a:pt x="50632" y="45560"/>
                    <a:pt x="30298" y="45560"/>
                  </a:cubicBezTo>
                  <a:cubicBezTo>
                    <a:pt x="9852" y="45560"/>
                    <a:pt x="8735" y="71927"/>
                    <a:pt x="35103" y="75502"/>
                  </a:cubicBezTo>
                  <a:cubicBezTo>
                    <a:pt x="61470" y="79078"/>
                    <a:pt x="42253" y="94719"/>
                    <a:pt x="20690" y="88686"/>
                  </a:cubicBezTo>
                  <a:cubicBezTo>
                    <a:pt x="-873" y="82765"/>
                    <a:pt x="-8024" y="93602"/>
                    <a:pt x="11081" y="1030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4FEC9777-9A1E-D961-69C3-22DFA760CB1B}"/>
                </a:ext>
              </a:extLst>
            </p:cNvPr>
            <p:cNvSpPr/>
            <p:nvPr/>
          </p:nvSpPr>
          <p:spPr>
            <a:xfrm>
              <a:off x="3890106" y="1618974"/>
              <a:ext cx="123619" cy="57861"/>
            </a:xfrm>
            <a:custGeom>
              <a:avLst/>
              <a:gdLst>
                <a:gd name="connsiteX0" fmla="*/ 1391 w 123619"/>
                <a:gd name="connsiteY0" fmla="*/ 5763 h 57861"/>
                <a:gd name="connsiteX1" fmla="*/ 18150 w 123619"/>
                <a:gd name="connsiteY1" fmla="*/ 39281 h 57861"/>
                <a:gd name="connsiteX2" fmla="*/ 58930 w 123619"/>
                <a:gd name="connsiteY2" fmla="*/ 52464 h 57861"/>
                <a:gd name="connsiteX3" fmla="*/ 123619 w 123619"/>
                <a:gd name="connsiteY3" fmla="*/ 41627 h 57861"/>
                <a:gd name="connsiteX4" fmla="*/ 55243 w 123619"/>
                <a:gd name="connsiteY4" fmla="*/ 7997 h 57861"/>
                <a:gd name="connsiteX5" fmla="*/ 1391 w 123619"/>
                <a:gd name="connsiteY5" fmla="*/ 5763 h 5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57861">
                  <a:moveTo>
                    <a:pt x="1391" y="5763"/>
                  </a:moveTo>
                  <a:cubicBezTo>
                    <a:pt x="-5759" y="21293"/>
                    <a:pt x="16921" y="21293"/>
                    <a:pt x="18150" y="39281"/>
                  </a:cubicBezTo>
                  <a:cubicBezTo>
                    <a:pt x="19379" y="57268"/>
                    <a:pt x="42171" y="63302"/>
                    <a:pt x="58930" y="52464"/>
                  </a:cubicBezTo>
                  <a:cubicBezTo>
                    <a:pt x="75689" y="41627"/>
                    <a:pt x="123619" y="55704"/>
                    <a:pt x="123619" y="41627"/>
                  </a:cubicBezTo>
                  <a:cubicBezTo>
                    <a:pt x="123619" y="28443"/>
                    <a:pt x="73231" y="4422"/>
                    <a:pt x="55243" y="7997"/>
                  </a:cubicBezTo>
                  <a:cubicBezTo>
                    <a:pt x="37367" y="11684"/>
                    <a:pt x="8542" y="-9879"/>
                    <a:pt x="1391" y="576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303CC4DF-D5DB-8AAA-CEB2-474A8554F385}"/>
                </a:ext>
              </a:extLst>
            </p:cNvPr>
            <p:cNvSpPr/>
            <p:nvPr/>
          </p:nvSpPr>
          <p:spPr>
            <a:xfrm>
              <a:off x="3644550" y="1618076"/>
              <a:ext cx="784687" cy="563956"/>
            </a:xfrm>
            <a:custGeom>
              <a:avLst/>
              <a:gdLst>
                <a:gd name="connsiteX0" fmla="*/ 649831 w 784687"/>
                <a:gd name="connsiteY0" fmla="*/ 375915 h 563956"/>
                <a:gd name="connsiteX1" fmla="*/ 689382 w 784687"/>
                <a:gd name="connsiteY1" fmla="*/ 414349 h 563956"/>
                <a:gd name="connsiteX2" fmla="*/ 718208 w 784687"/>
                <a:gd name="connsiteY2" fmla="*/ 407087 h 563956"/>
                <a:gd name="connsiteX3" fmla="*/ 745804 w 784687"/>
                <a:gd name="connsiteY3" fmla="*/ 391445 h 563956"/>
                <a:gd name="connsiteX4" fmla="*/ 780550 w 784687"/>
                <a:gd name="connsiteY4" fmla="*/ 356698 h 563956"/>
                <a:gd name="connsiteX5" fmla="*/ 749379 w 784687"/>
                <a:gd name="connsiteY5" fmla="*/ 337482 h 563956"/>
                <a:gd name="connsiteX6" fmla="*/ 726587 w 784687"/>
                <a:gd name="connsiteY6" fmla="*/ 317036 h 563956"/>
                <a:gd name="connsiteX7" fmla="*/ 678656 w 784687"/>
                <a:gd name="connsiteY7" fmla="*/ 291897 h 563956"/>
                <a:gd name="connsiteX8" fmla="*/ 630726 w 784687"/>
                <a:gd name="connsiteY8" fmla="*/ 275139 h 563956"/>
                <a:gd name="connsiteX9" fmla="*/ 594750 w 784687"/>
                <a:gd name="connsiteY9" fmla="*/ 245196 h 563956"/>
                <a:gd name="connsiteX10" fmla="*/ 631955 w 784687"/>
                <a:gd name="connsiteY10" fmla="*/ 236817 h 563956"/>
                <a:gd name="connsiteX11" fmla="*/ 600783 w 784687"/>
                <a:gd name="connsiteY11" fmla="*/ 221175 h 563956"/>
                <a:gd name="connsiteX12" fmla="*/ 616313 w 784687"/>
                <a:gd name="connsiteY12" fmla="*/ 209220 h 563956"/>
                <a:gd name="connsiteX13" fmla="*/ 601901 w 784687"/>
                <a:gd name="connsiteY13" fmla="*/ 186428 h 563956"/>
                <a:gd name="connsiteX14" fmla="*/ 582684 w 784687"/>
                <a:gd name="connsiteY14" fmla="*/ 196037 h 563956"/>
                <a:gd name="connsiteX15" fmla="*/ 587488 w 784687"/>
                <a:gd name="connsiteY15" fmla="*/ 174473 h 563956"/>
                <a:gd name="connsiteX16" fmla="*/ 545479 w 784687"/>
                <a:gd name="connsiteY16" fmla="*/ 161290 h 563956"/>
                <a:gd name="connsiteX17" fmla="*/ 526262 w 784687"/>
                <a:gd name="connsiteY17" fmla="*/ 148106 h 563956"/>
                <a:gd name="connsiteX18" fmla="*/ 491515 w 784687"/>
                <a:gd name="connsiteY18" fmla="*/ 155368 h 563956"/>
                <a:gd name="connsiteX19" fmla="*/ 481907 w 784687"/>
                <a:gd name="connsiteY19" fmla="*/ 146989 h 563956"/>
                <a:gd name="connsiteX20" fmla="*/ 504699 w 784687"/>
                <a:gd name="connsiteY20" fmla="*/ 125426 h 563956"/>
                <a:gd name="connsiteX21" fmla="*/ 463919 w 784687"/>
                <a:gd name="connsiteY21" fmla="*/ 126655 h 563956"/>
                <a:gd name="connsiteX22" fmla="*/ 432748 w 784687"/>
                <a:gd name="connsiteY22" fmla="*/ 101516 h 563956"/>
                <a:gd name="connsiteX23" fmla="*/ 399230 w 784687"/>
                <a:gd name="connsiteY23" fmla="*/ 82300 h 563956"/>
                <a:gd name="connsiteX24" fmla="*/ 341691 w 784687"/>
                <a:gd name="connsiteY24" fmla="*/ 59507 h 563956"/>
                <a:gd name="connsiteX25" fmla="*/ 311748 w 784687"/>
                <a:gd name="connsiteY25" fmla="*/ 82300 h 563956"/>
                <a:gd name="connsiteX26" fmla="*/ 294989 w 784687"/>
                <a:gd name="connsiteY26" fmla="*/ 76266 h 563956"/>
                <a:gd name="connsiteX27" fmla="*/ 250634 w 784687"/>
                <a:gd name="connsiteY27" fmla="*/ 90679 h 563956"/>
                <a:gd name="connsiteX28" fmla="*/ 251863 w 784687"/>
                <a:gd name="connsiteY28" fmla="*/ 45095 h 563956"/>
                <a:gd name="connsiteX29" fmla="*/ 232646 w 784687"/>
                <a:gd name="connsiteY29" fmla="*/ 12694 h 563956"/>
                <a:gd name="connsiteX30" fmla="*/ 179912 w 784687"/>
                <a:gd name="connsiteY30" fmla="*/ 12694 h 563956"/>
                <a:gd name="connsiteX31" fmla="*/ 122373 w 784687"/>
                <a:gd name="connsiteY31" fmla="*/ 35486 h 563956"/>
                <a:gd name="connsiteX32" fmla="*/ 130752 w 784687"/>
                <a:gd name="connsiteY32" fmla="*/ 75037 h 563956"/>
                <a:gd name="connsiteX33" fmla="*/ 116340 w 784687"/>
                <a:gd name="connsiteY33" fmla="*/ 100176 h 563956"/>
                <a:gd name="connsiteX34" fmla="*/ 145053 w 784687"/>
                <a:gd name="connsiteY34" fmla="*/ 120510 h 563956"/>
                <a:gd name="connsiteX35" fmla="*/ 99469 w 784687"/>
                <a:gd name="connsiteY35" fmla="*/ 102522 h 563956"/>
                <a:gd name="connsiteX36" fmla="*/ 93436 w 784687"/>
                <a:gd name="connsiteY36" fmla="*/ 67775 h 563956"/>
                <a:gd name="connsiteX37" fmla="*/ 107848 w 784687"/>
                <a:gd name="connsiteY37" fmla="*/ 29453 h 563956"/>
                <a:gd name="connsiteX38" fmla="*/ 135445 w 784687"/>
                <a:gd name="connsiteY38" fmla="*/ 5432 h 563956"/>
                <a:gd name="connsiteX39" fmla="*/ 28746 w 784687"/>
                <a:gd name="connsiteY39" fmla="*/ 31799 h 563956"/>
                <a:gd name="connsiteX40" fmla="*/ 3608 w 784687"/>
                <a:gd name="connsiteY40" fmla="*/ 125314 h 563956"/>
                <a:gd name="connsiteX41" fmla="*/ 61147 w 784687"/>
                <a:gd name="connsiteY41" fmla="*/ 136151 h 563956"/>
                <a:gd name="connsiteX42" fmla="*/ 55114 w 784687"/>
                <a:gd name="connsiteY42" fmla="*/ 148106 h 563956"/>
                <a:gd name="connsiteX43" fmla="*/ 14334 w 784687"/>
                <a:gd name="connsiteY43" fmla="*/ 151681 h 563956"/>
                <a:gd name="connsiteX44" fmla="*/ 67069 w 784687"/>
                <a:gd name="connsiteY44" fmla="*/ 178049 h 563956"/>
                <a:gd name="connsiteX45" fmla="*/ 94665 w 784687"/>
                <a:gd name="connsiteY45" fmla="*/ 184082 h 563956"/>
                <a:gd name="connsiteX46" fmla="*/ 148629 w 784687"/>
                <a:gd name="connsiteY46" fmla="*/ 192461 h 563956"/>
                <a:gd name="connsiteX47" fmla="*/ 208625 w 784687"/>
                <a:gd name="connsiteY47" fmla="*/ 203299 h 563956"/>
                <a:gd name="connsiteX48" fmla="*/ 236222 w 784687"/>
                <a:gd name="connsiteY48" fmla="*/ 191344 h 563956"/>
                <a:gd name="connsiteX49" fmla="*/ 297336 w 784687"/>
                <a:gd name="connsiteY49" fmla="*/ 199724 h 563956"/>
                <a:gd name="connsiteX50" fmla="*/ 293760 w 784687"/>
                <a:gd name="connsiteY50" fmla="*/ 182965 h 563956"/>
                <a:gd name="connsiteX51" fmla="*/ 299794 w 784687"/>
                <a:gd name="connsiteY51" fmla="*/ 169781 h 563956"/>
                <a:gd name="connsiteX52" fmla="*/ 332194 w 784687"/>
                <a:gd name="connsiteY52" fmla="*/ 190115 h 563956"/>
                <a:gd name="connsiteX53" fmla="*/ 346607 w 784687"/>
                <a:gd name="connsiteY53" fmla="*/ 203299 h 563956"/>
                <a:gd name="connsiteX54" fmla="*/ 387387 w 784687"/>
                <a:gd name="connsiteY54" fmla="*/ 230895 h 563956"/>
                <a:gd name="connsiteX55" fmla="*/ 361020 w 784687"/>
                <a:gd name="connsiteY55" fmla="*/ 253687 h 563956"/>
                <a:gd name="connsiteX56" fmla="*/ 403028 w 784687"/>
                <a:gd name="connsiteY56" fmla="*/ 241733 h 563956"/>
                <a:gd name="connsiteX57" fmla="*/ 428167 w 784687"/>
                <a:gd name="connsiteY57" fmla="*/ 268100 h 563956"/>
                <a:gd name="connsiteX58" fmla="*/ 468947 w 784687"/>
                <a:gd name="connsiteY58" fmla="*/ 294467 h 563956"/>
                <a:gd name="connsiteX59" fmla="*/ 468947 w 784687"/>
                <a:gd name="connsiteY59" fmla="*/ 341169 h 563956"/>
                <a:gd name="connsiteX60" fmla="*/ 513302 w 784687"/>
                <a:gd name="connsiteY60" fmla="*/ 337593 h 563956"/>
                <a:gd name="connsiteX61" fmla="*/ 555311 w 784687"/>
                <a:gd name="connsiteY61" fmla="*/ 357927 h 563956"/>
                <a:gd name="connsiteX62" fmla="*/ 515760 w 784687"/>
                <a:gd name="connsiteY62" fmla="*/ 377144 h 563956"/>
                <a:gd name="connsiteX63" fmla="*/ 447384 w 784687"/>
                <a:gd name="connsiteY63" fmla="*/ 352006 h 563956"/>
                <a:gd name="connsiteX64" fmla="*/ 440233 w 784687"/>
                <a:gd name="connsiteY64" fmla="*/ 397590 h 563956"/>
                <a:gd name="connsiteX65" fmla="*/ 376661 w 784687"/>
                <a:gd name="connsiteY65" fmla="*/ 410774 h 563956"/>
                <a:gd name="connsiteX66" fmla="*/ 340685 w 784687"/>
                <a:gd name="connsiteY66" fmla="*/ 417924 h 563956"/>
                <a:gd name="connsiteX67" fmla="*/ 325044 w 784687"/>
                <a:gd name="connsiteY67" fmla="*/ 451442 h 563956"/>
                <a:gd name="connsiteX68" fmla="*/ 385041 w 784687"/>
                <a:gd name="connsiteY68" fmla="*/ 453900 h 563956"/>
                <a:gd name="connsiteX69" fmla="*/ 411408 w 784687"/>
                <a:gd name="connsiteY69" fmla="*/ 449096 h 563956"/>
                <a:gd name="connsiteX70" fmla="*/ 452188 w 784687"/>
                <a:gd name="connsiteY70" fmla="*/ 446638 h 563956"/>
                <a:gd name="connsiteX71" fmla="*/ 483359 w 784687"/>
                <a:gd name="connsiteY71" fmla="*/ 474234 h 563956"/>
                <a:gd name="connsiteX72" fmla="*/ 499001 w 784687"/>
                <a:gd name="connsiteY72" fmla="*/ 508981 h 563956"/>
                <a:gd name="connsiteX73" fmla="*/ 563690 w 784687"/>
                <a:gd name="connsiteY73" fmla="*/ 529315 h 563956"/>
                <a:gd name="connsiteX74" fmla="*/ 647597 w 784687"/>
                <a:gd name="connsiteY74" fmla="*/ 561604 h 563956"/>
                <a:gd name="connsiteX75" fmla="*/ 576874 w 784687"/>
                <a:gd name="connsiteY75" fmla="*/ 489652 h 563956"/>
                <a:gd name="connsiteX76" fmla="*/ 617654 w 784687"/>
                <a:gd name="connsiteY76" fmla="*/ 496803 h 563956"/>
                <a:gd name="connsiteX77" fmla="*/ 690835 w 784687"/>
                <a:gd name="connsiteY77" fmla="*/ 501607 h 563956"/>
                <a:gd name="connsiteX78" fmla="*/ 676422 w 784687"/>
                <a:gd name="connsiteY78" fmla="*/ 470435 h 563956"/>
                <a:gd name="connsiteX79" fmla="*/ 648826 w 784687"/>
                <a:gd name="connsiteY79" fmla="*/ 433231 h 563956"/>
                <a:gd name="connsiteX80" fmla="*/ 604470 w 784687"/>
                <a:gd name="connsiteY80" fmla="*/ 392451 h 563956"/>
                <a:gd name="connsiteX81" fmla="*/ 611621 w 784687"/>
                <a:gd name="connsiteY81" fmla="*/ 362508 h 563956"/>
                <a:gd name="connsiteX82" fmla="*/ 649831 w 784687"/>
                <a:gd name="connsiteY82" fmla="*/ 375915 h 56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784687" h="563956">
                  <a:moveTo>
                    <a:pt x="649831" y="375915"/>
                  </a:moveTo>
                  <a:cubicBezTo>
                    <a:pt x="664244" y="377144"/>
                    <a:pt x="666590" y="395132"/>
                    <a:pt x="689382" y="414349"/>
                  </a:cubicBezTo>
                  <a:cubicBezTo>
                    <a:pt x="712174" y="433454"/>
                    <a:pt x="714521" y="420382"/>
                    <a:pt x="718208" y="407087"/>
                  </a:cubicBezTo>
                  <a:cubicBezTo>
                    <a:pt x="721783" y="393903"/>
                    <a:pt x="746921" y="404629"/>
                    <a:pt x="745804" y="391445"/>
                  </a:cubicBezTo>
                  <a:cubicBezTo>
                    <a:pt x="744575" y="378262"/>
                    <a:pt x="766250" y="362732"/>
                    <a:pt x="780550" y="356698"/>
                  </a:cubicBezTo>
                  <a:cubicBezTo>
                    <a:pt x="794963" y="350665"/>
                    <a:pt x="768596" y="336364"/>
                    <a:pt x="749379" y="337482"/>
                  </a:cubicBezTo>
                  <a:cubicBezTo>
                    <a:pt x="730162" y="338711"/>
                    <a:pt x="726587" y="325415"/>
                    <a:pt x="726587" y="317036"/>
                  </a:cubicBezTo>
                  <a:cubicBezTo>
                    <a:pt x="726587" y="308656"/>
                    <a:pt x="690611" y="288210"/>
                    <a:pt x="678656" y="291897"/>
                  </a:cubicBezTo>
                  <a:cubicBezTo>
                    <a:pt x="666702" y="295473"/>
                    <a:pt x="646256" y="276256"/>
                    <a:pt x="630726" y="275139"/>
                  </a:cubicBezTo>
                  <a:cubicBezTo>
                    <a:pt x="615084" y="274021"/>
                    <a:pt x="592404" y="261955"/>
                    <a:pt x="594750" y="245196"/>
                  </a:cubicBezTo>
                  <a:cubicBezTo>
                    <a:pt x="597208" y="228437"/>
                    <a:pt x="625922" y="250000"/>
                    <a:pt x="631955" y="236817"/>
                  </a:cubicBezTo>
                  <a:cubicBezTo>
                    <a:pt x="637988" y="223633"/>
                    <a:pt x="602012" y="230783"/>
                    <a:pt x="600783" y="221175"/>
                  </a:cubicBezTo>
                  <a:cubicBezTo>
                    <a:pt x="599555" y="211566"/>
                    <a:pt x="609163" y="215142"/>
                    <a:pt x="616313" y="209220"/>
                  </a:cubicBezTo>
                  <a:cubicBezTo>
                    <a:pt x="623464" y="203187"/>
                    <a:pt x="610280" y="191232"/>
                    <a:pt x="601901" y="186428"/>
                  </a:cubicBezTo>
                  <a:cubicBezTo>
                    <a:pt x="593521" y="181624"/>
                    <a:pt x="591175" y="196037"/>
                    <a:pt x="582684" y="196037"/>
                  </a:cubicBezTo>
                  <a:cubicBezTo>
                    <a:pt x="574304" y="196037"/>
                    <a:pt x="581455" y="182853"/>
                    <a:pt x="587488" y="174473"/>
                  </a:cubicBezTo>
                  <a:cubicBezTo>
                    <a:pt x="593521" y="166094"/>
                    <a:pt x="559892" y="156486"/>
                    <a:pt x="545479" y="161290"/>
                  </a:cubicBezTo>
                  <a:cubicBezTo>
                    <a:pt x="531067" y="166094"/>
                    <a:pt x="526262" y="157715"/>
                    <a:pt x="526262" y="148106"/>
                  </a:cubicBezTo>
                  <a:cubicBezTo>
                    <a:pt x="526262" y="138498"/>
                    <a:pt x="501124" y="148106"/>
                    <a:pt x="491515" y="155368"/>
                  </a:cubicBezTo>
                  <a:cubicBezTo>
                    <a:pt x="481907" y="162519"/>
                    <a:pt x="469952" y="148106"/>
                    <a:pt x="481907" y="146989"/>
                  </a:cubicBezTo>
                  <a:cubicBezTo>
                    <a:pt x="493862" y="145872"/>
                    <a:pt x="508274" y="136151"/>
                    <a:pt x="504699" y="125426"/>
                  </a:cubicBezTo>
                  <a:cubicBezTo>
                    <a:pt x="501124" y="114700"/>
                    <a:pt x="469952" y="113471"/>
                    <a:pt x="463919" y="126655"/>
                  </a:cubicBezTo>
                  <a:cubicBezTo>
                    <a:pt x="457886" y="139838"/>
                    <a:pt x="432748" y="112242"/>
                    <a:pt x="432748" y="101516"/>
                  </a:cubicBezTo>
                  <a:cubicBezTo>
                    <a:pt x="432748" y="90679"/>
                    <a:pt x="394426" y="100287"/>
                    <a:pt x="399230" y="82300"/>
                  </a:cubicBezTo>
                  <a:cubicBezTo>
                    <a:pt x="404034" y="64312"/>
                    <a:pt x="354875" y="59507"/>
                    <a:pt x="341691" y="59507"/>
                  </a:cubicBezTo>
                  <a:cubicBezTo>
                    <a:pt x="328507" y="59507"/>
                    <a:pt x="309290" y="70345"/>
                    <a:pt x="311748" y="82300"/>
                  </a:cubicBezTo>
                  <a:cubicBezTo>
                    <a:pt x="314095" y="94254"/>
                    <a:pt x="297336" y="89450"/>
                    <a:pt x="294989" y="76266"/>
                  </a:cubicBezTo>
                  <a:cubicBezTo>
                    <a:pt x="292643" y="63083"/>
                    <a:pt x="260243" y="90679"/>
                    <a:pt x="250634" y="90679"/>
                  </a:cubicBezTo>
                  <a:cubicBezTo>
                    <a:pt x="241026" y="90679"/>
                    <a:pt x="256668" y="55932"/>
                    <a:pt x="251863" y="45095"/>
                  </a:cubicBezTo>
                  <a:cubicBezTo>
                    <a:pt x="247059" y="34257"/>
                    <a:pt x="239909" y="30682"/>
                    <a:pt x="232646" y="12694"/>
                  </a:cubicBezTo>
                  <a:cubicBezTo>
                    <a:pt x="225496" y="-5294"/>
                    <a:pt x="189520" y="1857"/>
                    <a:pt x="179912" y="12694"/>
                  </a:cubicBezTo>
                  <a:cubicBezTo>
                    <a:pt x="170303" y="23532"/>
                    <a:pt x="139132" y="18727"/>
                    <a:pt x="122373" y="35486"/>
                  </a:cubicBezTo>
                  <a:cubicBezTo>
                    <a:pt x="105614" y="52245"/>
                    <a:pt x="123602" y="69116"/>
                    <a:pt x="130752" y="75037"/>
                  </a:cubicBezTo>
                  <a:cubicBezTo>
                    <a:pt x="137903" y="81071"/>
                    <a:pt x="105614" y="90679"/>
                    <a:pt x="116340" y="100176"/>
                  </a:cubicBezTo>
                  <a:cubicBezTo>
                    <a:pt x="127065" y="109784"/>
                    <a:pt x="143936" y="104980"/>
                    <a:pt x="145053" y="120510"/>
                  </a:cubicBezTo>
                  <a:cubicBezTo>
                    <a:pt x="146282" y="136040"/>
                    <a:pt x="105502" y="115706"/>
                    <a:pt x="99469" y="102522"/>
                  </a:cubicBezTo>
                  <a:cubicBezTo>
                    <a:pt x="93436" y="89338"/>
                    <a:pt x="101815" y="77384"/>
                    <a:pt x="93436" y="67775"/>
                  </a:cubicBezTo>
                  <a:cubicBezTo>
                    <a:pt x="85056" y="58167"/>
                    <a:pt x="92207" y="46212"/>
                    <a:pt x="107848" y="29453"/>
                  </a:cubicBezTo>
                  <a:cubicBezTo>
                    <a:pt x="123490" y="12694"/>
                    <a:pt x="135445" y="15040"/>
                    <a:pt x="135445" y="5432"/>
                  </a:cubicBezTo>
                  <a:cubicBezTo>
                    <a:pt x="135445" y="-4176"/>
                    <a:pt x="68298" y="-4176"/>
                    <a:pt x="28746" y="31799"/>
                  </a:cubicBezTo>
                  <a:cubicBezTo>
                    <a:pt x="-10804" y="67775"/>
                    <a:pt x="1150" y="115706"/>
                    <a:pt x="3608" y="125314"/>
                  </a:cubicBezTo>
                  <a:cubicBezTo>
                    <a:pt x="6066" y="134922"/>
                    <a:pt x="40813" y="130118"/>
                    <a:pt x="61147" y="136151"/>
                  </a:cubicBezTo>
                  <a:cubicBezTo>
                    <a:pt x="81481" y="142185"/>
                    <a:pt x="70756" y="150564"/>
                    <a:pt x="55114" y="148106"/>
                  </a:cubicBezTo>
                  <a:cubicBezTo>
                    <a:pt x="39472" y="145760"/>
                    <a:pt x="13105" y="140956"/>
                    <a:pt x="14334" y="151681"/>
                  </a:cubicBezTo>
                  <a:cubicBezTo>
                    <a:pt x="15563" y="162519"/>
                    <a:pt x="47963" y="182853"/>
                    <a:pt x="67069" y="178049"/>
                  </a:cubicBezTo>
                  <a:cubicBezTo>
                    <a:pt x="86285" y="173244"/>
                    <a:pt x="86285" y="173244"/>
                    <a:pt x="94665" y="184082"/>
                  </a:cubicBezTo>
                  <a:cubicBezTo>
                    <a:pt x="103044" y="194919"/>
                    <a:pt x="125836" y="191232"/>
                    <a:pt x="148629" y="192461"/>
                  </a:cubicBezTo>
                  <a:cubicBezTo>
                    <a:pt x="171421" y="193690"/>
                    <a:pt x="197788" y="202070"/>
                    <a:pt x="208625" y="203299"/>
                  </a:cubicBezTo>
                  <a:cubicBezTo>
                    <a:pt x="219351" y="204528"/>
                    <a:pt x="232646" y="197266"/>
                    <a:pt x="236222" y="191344"/>
                  </a:cubicBezTo>
                  <a:cubicBezTo>
                    <a:pt x="239797" y="185311"/>
                    <a:pt x="284152" y="200953"/>
                    <a:pt x="297336" y="199724"/>
                  </a:cubicBezTo>
                  <a:cubicBezTo>
                    <a:pt x="310519" y="198606"/>
                    <a:pt x="302140" y="186540"/>
                    <a:pt x="293760" y="182965"/>
                  </a:cubicBezTo>
                  <a:cubicBezTo>
                    <a:pt x="285381" y="179389"/>
                    <a:pt x="288956" y="163748"/>
                    <a:pt x="299794" y="169781"/>
                  </a:cubicBezTo>
                  <a:cubicBezTo>
                    <a:pt x="310631" y="175814"/>
                    <a:pt x="328619" y="179389"/>
                    <a:pt x="332194" y="190115"/>
                  </a:cubicBezTo>
                  <a:cubicBezTo>
                    <a:pt x="335211" y="199277"/>
                    <a:pt x="345378" y="194919"/>
                    <a:pt x="346607" y="203299"/>
                  </a:cubicBezTo>
                  <a:cubicBezTo>
                    <a:pt x="347836" y="211678"/>
                    <a:pt x="386158" y="221287"/>
                    <a:pt x="387387" y="230895"/>
                  </a:cubicBezTo>
                  <a:cubicBezTo>
                    <a:pt x="388616" y="240504"/>
                    <a:pt x="350182" y="245308"/>
                    <a:pt x="361020" y="253687"/>
                  </a:cubicBezTo>
                  <a:cubicBezTo>
                    <a:pt x="371857" y="262067"/>
                    <a:pt x="388616" y="242850"/>
                    <a:pt x="403028" y="241733"/>
                  </a:cubicBezTo>
                  <a:cubicBezTo>
                    <a:pt x="417441" y="240504"/>
                    <a:pt x="417441" y="272904"/>
                    <a:pt x="428167" y="268100"/>
                  </a:cubicBezTo>
                  <a:cubicBezTo>
                    <a:pt x="442915" y="261508"/>
                    <a:pt x="454534" y="274133"/>
                    <a:pt x="468947" y="294467"/>
                  </a:cubicBezTo>
                  <a:cubicBezTo>
                    <a:pt x="483359" y="314801"/>
                    <a:pt x="467718" y="334018"/>
                    <a:pt x="468947" y="341169"/>
                  </a:cubicBezTo>
                  <a:cubicBezTo>
                    <a:pt x="470176" y="348431"/>
                    <a:pt x="497772" y="345973"/>
                    <a:pt x="513302" y="337593"/>
                  </a:cubicBezTo>
                  <a:cubicBezTo>
                    <a:pt x="528944" y="329214"/>
                    <a:pt x="543245" y="347202"/>
                    <a:pt x="555311" y="357927"/>
                  </a:cubicBezTo>
                  <a:cubicBezTo>
                    <a:pt x="567266" y="368765"/>
                    <a:pt x="510956" y="386753"/>
                    <a:pt x="515760" y="377144"/>
                  </a:cubicBezTo>
                  <a:cubicBezTo>
                    <a:pt x="520564" y="367536"/>
                    <a:pt x="482130" y="338822"/>
                    <a:pt x="447384" y="352006"/>
                  </a:cubicBezTo>
                  <a:cubicBezTo>
                    <a:pt x="412637" y="365190"/>
                    <a:pt x="436658" y="385636"/>
                    <a:pt x="440233" y="397590"/>
                  </a:cubicBezTo>
                  <a:cubicBezTo>
                    <a:pt x="443809" y="409545"/>
                    <a:pt x="409062" y="421611"/>
                    <a:pt x="376661" y="410774"/>
                  </a:cubicBezTo>
                  <a:cubicBezTo>
                    <a:pt x="344261" y="399936"/>
                    <a:pt x="353869" y="417924"/>
                    <a:pt x="340685" y="417924"/>
                  </a:cubicBezTo>
                  <a:cubicBezTo>
                    <a:pt x="327502" y="417924"/>
                    <a:pt x="313089" y="438258"/>
                    <a:pt x="325044" y="451442"/>
                  </a:cubicBezTo>
                  <a:cubicBezTo>
                    <a:pt x="336999" y="464626"/>
                    <a:pt x="363366" y="452671"/>
                    <a:pt x="385041" y="453900"/>
                  </a:cubicBezTo>
                  <a:cubicBezTo>
                    <a:pt x="406604" y="455129"/>
                    <a:pt x="409062" y="461051"/>
                    <a:pt x="411408" y="449096"/>
                  </a:cubicBezTo>
                  <a:cubicBezTo>
                    <a:pt x="413866" y="437141"/>
                    <a:pt x="436546" y="443063"/>
                    <a:pt x="452188" y="446638"/>
                  </a:cubicBezTo>
                  <a:cubicBezTo>
                    <a:pt x="467830" y="450213"/>
                    <a:pt x="464143" y="471776"/>
                    <a:pt x="483359" y="474234"/>
                  </a:cubicBezTo>
                  <a:cubicBezTo>
                    <a:pt x="502576" y="476580"/>
                    <a:pt x="486935" y="495797"/>
                    <a:pt x="499001" y="508981"/>
                  </a:cubicBezTo>
                  <a:cubicBezTo>
                    <a:pt x="510956" y="522165"/>
                    <a:pt x="549390" y="515014"/>
                    <a:pt x="563690" y="529315"/>
                  </a:cubicBezTo>
                  <a:cubicBezTo>
                    <a:pt x="578103" y="543728"/>
                    <a:pt x="639106" y="572330"/>
                    <a:pt x="647597" y="561604"/>
                  </a:cubicBezTo>
                  <a:cubicBezTo>
                    <a:pt x="657205" y="549649"/>
                    <a:pt x="594862" y="494457"/>
                    <a:pt x="576874" y="489652"/>
                  </a:cubicBezTo>
                  <a:cubicBezTo>
                    <a:pt x="558886" y="484848"/>
                    <a:pt x="594862" y="478927"/>
                    <a:pt x="617654" y="496803"/>
                  </a:cubicBezTo>
                  <a:cubicBezTo>
                    <a:pt x="640446" y="514791"/>
                    <a:pt x="673964" y="523170"/>
                    <a:pt x="690835" y="501607"/>
                  </a:cubicBezTo>
                  <a:cubicBezTo>
                    <a:pt x="707594" y="480044"/>
                    <a:pt x="676422" y="486077"/>
                    <a:pt x="676422" y="470435"/>
                  </a:cubicBezTo>
                  <a:cubicBezTo>
                    <a:pt x="676422" y="454906"/>
                    <a:pt x="665585" y="433231"/>
                    <a:pt x="648826" y="433231"/>
                  </a:cubicBezTo>
                  <a:cubicBezTo>
                    <a:pt x="632067" y="433231"/>
                    <a:pt x="588829" y="399713"/>
                    <a:pt x="604470" y="392451"/>
                  </a:cubicBezTo>
                  <a:cubicBezTo>
                    <a:pt x="620112" y="385189"/>
                    <a:pt x="599666" y="375692"/>
                    <a:pt x="611621" y="362508"/>
                  </a:cubicBezTo>
                  <a:cubicBezTo>
                    <a:pt x="623464" y="349436"/>
                    <a:pt x="635419" y="374686"/>
                    <a:pt x="649831" y="3759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F9C0B35A-C53E-DA49-7880-AC1D8444B553}"/>
                </a:ext>
              </a:extLst>
            </p:cNvPr>
            <p:cNvSpPr/>
            <p:nvPr/>
          </p:nvSpPr>
          <p:spPr>
            <a:xfrm>
              <a:off x="3982771" y="1891580"/>
              <a:ext cx="68805" cy="52794"/>
            </a:xfrm>
            <a:custGeom>
              <a:avLst/>
              <a:gdLst>
                <a:gd name="connsiteX0" fmla="*/ 58551 w 68805"/>
                <a:gd name="connsiteY0" fmla="*/ 44761 h 52794"/>
                <a:gd name="connsiteX1" fmla="*/ 62127 w 68805"/>
                <a:gd name="connsiteY1" fmla="*/ 8785 h 52794"/>
                <a:gd name="connsiteX2" fmla="*/ 27380 w 68805"/>
                <a:gd name="connsiteY2" fmla="*/ 406 h 52794"/>
                <a:gd name="connsiteX3" fmla="*/ 3359 w 68805"/>
                <a:gd name="connsiteY3" fmla="*/ 42415 h 52794"/>
                <a:gd name="connsiteX4" fmla="*/ 58551 w 68805"/>
                <a:gd name="connsiteY4" fmla="*/ 44761 h 5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05" h="52794">
                  <a:moveTo>
                    <a:pt x="58551" y="44761"/>
                  </a:moveTo>
                  <a:cubicBezTo>
                    <a:pt x="72964" y="42415"/>
                    <a:pt x="70283" y="20181"/>
                    <a:pt x="62127" y="8785"/>
                  </a:cubicBezTo>
                  <a:cubicBezTo>
                    <a:pt x="56094" y="406"/>
                    <a:pt x="40564" y="-823"/>
                    <a:pt x="27380" y="406"/>
                  </a:cubicBezTo>
                  <a:cubicBezTo>
                    <a:pt x="14196" y="1523"/>
                    <a:pt x="-8596" y="21969"/>
                    <a:pt x="3359" y="42415"/>
                  </a:cubicBezTo>
                  <a:cubicBezTo>
                    <a:pt x="15425" y="62860"/>
                    <a:pt x="44251" y="47219"/>
                    <a:pt x="58551" y="4476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F420A59B-E8C7-AB92-0F29-04B23176013B}"/>
                </a:ext>
              </a:extLst>
            </p:cNvPr>
            <p:cNvSpPr/>
            <p:nvPr/>
          </p:nvSpPr>
          <p:spPr>
            <a:xfrm>
              <a:off x="3461801" y="1441762"/>
              <a:ext cx="464542" cy="141002"/>
            </a:xfrm>
            <a:custGeom>
              <a:avLst/>
              <a:gdLst>
                <a:gd name="connsiteX0" fmla="*/ 123903 w 464542"/>
                <a:gd name="connsiteY0" fmla="*/ 109794 h 141002"/>
                <a:gd name="connsiteX1" fmla="*/ 155074 w 464542"/>
                <a:gd name="connsiteY1" fmla="*/ 126553 h 141002"/>
                <a:gd name="connsiteX2" fmla="*/ 199429 w 464542"/>
                <a:gd name="connsiteY2" fmla="*/ 132587 h 141002"/>
                <a:gd name="connsiteX3" fmla="*/ 218535 w 464542"/>
                <a:gd name="connsiteY3" fmla="*/ 124207 h 141002"/>
                <a:gd name="connsiteX4" fmla="*/ 308474 w 464542"/>
                <a:gd name="connsiteY4" fmla="*/ 140966 h 141002"/>
                <a:gd name="connsiteX5" fmla="*/ 368471 w 464542"/>
                <a:gd name="connsiteY5" fmla="*/ 126553 h 141002"/>
                <a:gd name="connsiteX6" fmla="*/ 440422 w 464542"/>
                <a:gd name="connsiteY6" fmla="*/ 132587 h 141002"/>
                <a:gd name="connsiteX7" fmla="*/ 464444 w 464542"/>
                <a:gd name="connsiteY7" fmla="*/ 89460 h 141002"/>
                <a:gd name="connsiteX8" fmla="*/ 312161 w 464542"/>
                <a:gd name="connsiteY8" fmla="*/ 78735 h 141002"/>
                <a:gd name="connsiteX9" fmla="*/ 235405 w 464542"/>
                <a:gd name="connsiteY9" fmla="*/ 82310 h 141002"/>
                <a:gd name="connsiteX10" fmla="*/ 191050 w 464542"/>
                <a:gd name="connsiteY10" fmla="*/ 69126 h 141002"/>
                <a:gd name="connsiteX11" fmla="*/ 199429 w 464542"/>
                <a:gd name="connsiteY11" fmla="*/ 43988 h 141002"/>
                <a:gd name="connsiteX12" fmla="*/ 127478 w 464542"/>
                <a:gd name="connsiteY12" fmla="*/ 22425 h 141002"/>
                <a:gd name="connsiteX13" fmla="*/ 69939 w 464542"/>
                <a:gd name="connsiteY13" fmla="*/ 5666 h 141002"/>
                <a:gd name="connsiteX14" fmla="*/ 1563 w 464542"/>
                <a:gd name="connsiteY14" fmla="*/ 15274 h 141002"/>
                <a:gd name="connsiteX15" fmla="*/ 86698 w 464542"/>
                <a:gd name="connsiteY15" fmla="*/ 40413 h 141002"/>
                <a:gd name="connsiteX16" fmla="*/ 122674 w 464542"/>
                <a:gd name="connsiteY16" fmla="*/ 68009 h 141002"/>
                <a:gd name="connsiteX17" fmla="*/ 123903 w 464542"/>
                <a:gd name="connsiteY17" fmla="*/ 109794 h 14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4542" h="141002">
                  <a:moveTo>
                    <a:pt x="123903" y="109794"/>
                  </a:moveTo>
                  <a:cubicBezTo>
                    <a:pt x="132282" y="133704"/>
                    <a:pt x="141891" y="116945"/>
                    <a:pt x="155074" y="126553"/>
                  </a:cubicBezTo>
                  <a:cubicBezTo>
                    <a:pt x="168258" y="136162"/>
                    <a:pt x="188704" y="142083"/>
                    <a:pt x="199429" y="132587"/>
                  </a:cubicBezTo>
                  <a:cubicBezTo>
                    <a:pt x="210155" y="122978"/>
                    <a:pt x="214959" y="115828"/>
                    <a:pt x="218535" y="124207"/>
                  </a:cubicBezTo>
                  <a:cubicBezTo>
                    <a:pt x="224345" y="137838"/>
                    <a:pt x="250935" y="139849"/>
                    <a:pt x="308474" y="140966"/>
                  </a:cubicBezTo>
                  <a:cubicBezTo>
                    <a:pt x="366013" y="142083"/>
                    <a:pt x="351600" y="116945"/>
                    <a:pt x="368471" y="126553"/>
                  </a:cubicBezTo>
                  <a:cubicBezTo>
                    <a:pt x="385230" y="136162"/>
                    <a:pt x="423664" y="136162"/>
                    <a:pt x="440422" y="132587"/>
                  </a:cubicBezTo>
                  <a:cubicBezTo>
                    <a:pt x="457181" y="129011"/>
                    <a:pt x="465561" y="102644"/>
                    <a:pt x="464444" y="89460"/>
                  </a:cubicBezTo>
                  <a:cubicBezTo>
                    <a:pt x="463215" y="76277"/>
                    <a:pt x="334953" y="65551"/>
                    <a:pt x="312161" y="78735"/>
                  </a:cubicBezTo>
                  <a:cubicBezTo>
                    <a:pt x="289369" y="91918"/>
                    <a:pt x="253393" y="72701"/>
                    <a:pt x="235405" y="82310"/>
                  </a:cubicBezTo>
                  <a:cubicBezTo>
                    <a:pt x="217417" y="91918"/>
                    <a:pt x="223451" y="70355"/>
                    <a:pt x="191050" y="69126"/>
                  </a:cubicBezTo>
                  <a:cubicBezTo>
                    <a:pt x="158650" y="67897"/>
                    <a:pt x="193396" y="51138"/>
                    <a:pt x="199429" y="43988"/>
                  </a:cubicBezTo>
                  <a:cubicBezTo>
                    <a:pt x="205463" y="36837"/>
                    <a:pt x="150270" y="17621"/>
                    <a:pt x="127478" y="22425"/>
                  </a:cubicBezTo>
                  <a:cubicBezTo>
                    <a:pt x="104686" y="27229"/>
                    <a:pt x="91502" y="15274"/>
                    <a:pt x="69939" y="5666"/>
                  </a:cubicBezTo>
                  <a:cubicBezTo>
                    <a:pt x="48376" y="-3943"/>
                    <a:pt x="-10280" y="-1708"/>
                    <a:pt x="1563" y="15274"/>
                  </a:cubicBezTo>
                  <a:cubicBezTo>
                    <a:pt x="9942" y="27229"/>
                    <a:pt x="79548" y="52479"/>
                    <a:pt x="86698" y="40413"/>
                  </a:cubicBezTo>
                  <a:cubicBezTo>
                    <a:pt x="93848" y="28458"/>
                    <a:pt x="111836" y="54825"/>
                    <a:pt x="122674" y="68009"/>
                  </a:cubicBezTo>
                  <a:cubicBezTo>
                    <a:pt x="133511" y="80969"/>
                    <a:pt x="115523" y="85773"/>
                    <a:pt x="123903" y="1097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7850F1E0-D71E-B25C-223B-3829CABD45EF}"/>
                </a:ext>
              </a:extLst>
            </p:cNvPr>
            <p:cNvSpPr/>
            <p:nvPr/>
          </p:nvSpPr>
          <p:spPr>
            <a:xfrm>
              <a:off x="3589055" y="1055667"/>
              <a:ext cx="844542" cy="433288"/>
            </a:xfrm>
            <a:custGeom>
              <a:avLst/>
              <a:gdLst>
                <a:gd name="connsiteX0" fmla="*/ 30278 w 844542"/>
                <a:gd name="connsiteY0" fmla="*/ 101386 h 433288"/>
                <a:gd name="connsiteX1" fmla="*/ 45920 w 844542"/>
                <a:gd name="connsiteY1" fmla="*/ 104961 h 433288"/>
                <a:gd name="connsiteX2" fmla="*/ 56757 w 844542"/>
                <a:gd name="connsiteY2" fmla="*/ 115798 h 433288"/>
                <a:gd name="connsiteX3" fmla="*/ 48378 w 844542"/>
                <a:gd name="connsiteY3" fmla="*/ 133786 h 433288"/>
                <a:gd name="connsiteX4" fmla="*/ 73516 w 844542"/>
                <a:gd name="connsiteY4" fmla="*/ 150545 h 433288"/>
                <a:gd name="connsiteX5" fmla="*/ 141892 w 844542"/>
                <a:gd name="connsiteY5" fmla="*/ 153003 h 433288"/>
                <a:gd name="connsiteX6" fmla="*/ 150272 w 844542"/>
                <a:gd name="connsiteY6" fmla="*/ 166187 h 433288"/>
                <a:gd name="connsiteX7" fmla="*/ 227027 w 844542"/>
                <a:gd name="connsiteY7" fmla="*/ 172220 h 433288"/>
                <a:gd name="connsiteX8" fmla="*/ 255853 w 844542"/>
                <a:gd name="connsiteY8" fmla="*/ 168645 h 433288"/>
                <a:gd name="connsiteX9" fmla="*/ 342217 w 844542"/>
                <a:gd name="connsiteY9" fmla="*/ 141048 h 433288"/>
                <a:gd name="connsiteX10" fmla="*/ 342217 w 844542"/>
                <a:gd name="connsiteY10" fmla="*/ 163840 h 433288"/>
                <a:gd name="connsiteX11" fmla="*/ 253507 w 844542"/>
                <a:gd name="connsiteY11" fmla="*/ 183057 h 433288"/>
                <a:gd name="connsiteX12" fmla="*/ 287024 w 844542"/>
                <a:gd name="connsiteY12" fmla="*/ 219033 h 433288"/>
                <a:gd name="connsiteX13" fmla="*/ 241440 w 844542"/>
                <a:gd name="connsiteY13" fmla="*/ 205849 h 433288"/>
                <a:gd name="connsiteX14" fmla="*/ 156305 w 844542"/>
                <a:gd name="connsiteY14" fmla="*/ 186633 h 433288"/>
                <a:gd name="connsiteX15" fmla="*/ 157534 w 844542"/>
                <a:gd name="connsiteY15" fmla="*/ 229870 h 433288"/>
                <a:gd name="connsiteX16" fmla="*/ 207922 w 844542"/>
                <a:gd name="connsiteY16" fmla="*/ 262159 h 433288"/>
                <a:gd name="connsiteX17" fmla="*/ 260657 w 844542"/>
                <a:gd name="connsiteY17" fmla="*/ 294560 h 433288"/>
                <a:gd name="connsiteX18" fmla="*/ 187477 w 844542"/>
                <a:gd name="connsiteY18" fmla="*/ 280147 h 433288"/>
                <a:gd name="connsiteX19" fmla="*/ 117983 w 844542"/>
                <a:gd name="connsiteY19" fmla="*/ 311319 h 433288"/>
                <a:gd name="connsiteX20" fmla="*/ 182672 w 844542"/>
                <a:gd name="connsiteY20" fmla="*/ 312548 h 433288"/>
                <a:gd name="connsiteX21" fmla="*/ 176639 w 844542"/>
                <a:gd name="connsiteY21" fmla="*/ 329307 h 433288"/>
                <a:gd name="connsiteX22" fmla="*/ 207811 w 844542"/>
                <a:gd name="connsiteY22" fmla="*/ 365282 h 433288"/>
                <a:gd name="connsiteX23" fmla="*/ 171835 w 844542"/>
                <a:gd name="connsiteY23" fmla="*/ 361707 h 433288"/>
                <a:gd name="connsiteX24" fmla="*/ 125133 w 844542"/>
                <a:gd name="connsiteY24" fmla="*/ 337686 h 433288"/>
                <a:gd name="connsiteX25" fmla="*/ 121558 w 844542"/>
                <a:gd name="connsiteY25" fmla="*/ 364053 h 433288"/>
                <a:gd name="connsiteX26" fmla="*/ 120329 w 844542"/>
                <a:gd name="connsiteY26" fmla="*/ 380812 h 433288"/>
                <a:gd name="connsiteX27" fmla="*/ 65137 w 844542"/>
                <a:gd name="connsiteY27" fmla="*/ 408409 h 433288"/>
                <a:gd name="connsiteX28" fmla="*/ 153847 w 844542"/>
                <a:gd name="connsiteY28" fmla="*/ 418017 h 433288"/>
                <a:gd name="connsiteX29" fmla="*/ 201777 w 844542"/>
                <a:gd name="connsiteY29" fmla="*/ 420475 h 433288"/>
                <a:gd name="connsiteX30" fmla="*/ 256970 w 844542"/>
                <a:gd name="connsiteY30" fmla="*/ 414442 h 433288"/>
                <a:gd name="connsiteX31" fmla="*/ 297750 w 844542"/>
                <a:gd name="connsiteY31" fmla="*/ 427625 h 433288"/>
                <a:gd name="connsiteX32" fmla="*/ 340876 w 844542"/>
                <a:gd name="connsiteY32" fmla="*/ 424050 h 433288"/>
                <a:gd name="connsiteX33" fmla="*/ 370819 w 844542"/>
                <a:gd name="connsiteY33" fmla="*/ 414442 h 433288"/>
                <a:gd name="connsiteX34" fmla="*/ 382773 w 844542"/>
                <a:gd name="connsiteY34" fmla="*/ 390421 h 433288"/>
                <a:gd name="connsiteX35" fmla="*/ 350373 w 844542"/>
                <a:gd name="connsiteY35" fmla="*/ 390421 h 433288"/>
                <a:gd name="connsiteX36" fmla="*/ 294063 w 844542"/>
                <a:gd name="connsiteY36" fmla="*/ 379583 h 433288"/>
                <a:gd name="connsiteX37" fmla="*/ 295292 w 844542"/>
                <a:gd name="connsiteY37" fmla="*/ 364053 h 433288"/>
                <a:gd name="connsiteX38" fmla="*/ 366015 w 844542"/>
                <a:gd name="connsiteY38" fmla="*/ 361595 h 433288"/>
                <a:gd name="connsiteX39" fmla="*/ 370819 w 844542"/>
                <a:gd name="connsiteY39" fmla="*/ 335228 h 433288"/>
                <a:gd name="connsiteX40" fmla="*/ 421207 w 844542"/>
                <a:gd name="connsiteY40" fmla="*/ 331653 h 433288"/>
                <a:gd name="connsiteX41" fmla="*/ 475171 w 844542"/>
                <a:gd name="connsiteY41" fmla="*/ 276460 h 433288"/>
                <a:gd name="connsiteX42" fmla="*/ 403219 w 844542"/>
                <a:gd name="connsiteY42" fmla="*/ 260930 h 433288"/>
                <a:gd name="connsiteX43" fmla="*/ 464333 w 844542"/>
                <a:gd name="connsiteY43" fmla="*/ 245289 h 433288"/>
                <a:gd name="connsiteX44" fmla="*/ 497963 w 844542"/>
                <a:gd name="connsiteY44" fmla="*/ 220150 h 433288"/>
                <a:gd name="connsiteX45" fmla="*/ 550698 w 844542"/>
                <a:gd name="connsiteY45" fmla="*/ 223726 h 433288"/>
                <a:gd name="connsiteX46" fmla="*/ 573490 w 844542"/>
                <a:gd name="connsiteY46" fmla="*/ 199704 h 433288"/>
                <a:gd name="connsiteX47" fmla="*/ 658625 w 844542"/>
                <a:gd name="connsiteY47" fmla="*/ 155349 h 433288"/>
                <a:gd name="connsiteX48" fmla="*/ 748564 w 844542"/>
                <a:gd name="connsiteY48" fmla="*/ 117027 h 433288"/>
                <a:gd name="connsiteX49" fmla="*/ 668233 w 844542"/>
                <a:gd name="connsiteY49" fmla="*/ 112223 h 433288"/>
                <a:gd name="connsiteX50" fmla="*/ 731805 w 844542"/>
                <a:gd name="connsiteY50" fmla="*/ 97810 h 433288"/>
                <a:gd name="connsiteX51" fmla="*/ 814594 w 844542"/>
                <a:gd name="connsiteY51" fmla="*/ 73789 h 433288"/>
                <a:gd name="connsiteX52" fmla="*/ 821745 w 844542"/>
                <a:gd name="connsiteY52" fmla="*/ 47422 h 433288"/>
                <a:gd name="connsiteX53" fmla="*/ 779736 w 844542"/>
                <a:gd name="connsiteY53" fmla="*/ 30663 h 433288"/>
                <a:gd name="connsiteX54" fmla="*/ 748564 w 844542"/>
                <a:gd name="connsiteY54" fmla="*/ 22284 h 433288"/>
                <a:gd name="connsiteX55" fmla="*/ 687450 w 844542"/>
                <a:gd name="connsiteY55" fmla="*/ 30663 h 433288"/>
                <a:gd name="connsiteX56" fmla="*/ 698288 w 844542"/>
                <a:gd name="connsiteY56" fmla="*/ 13904 h 433288"/>
                <a:gd name="connsiteX57" fmla="*/ 603544 w 844542"/>
                <a:gd name="connsiteY57" fmla="*/ 3067 h 433288"/>
                <a:gd name="connsiteX58" fmla="*/ 555614 w 844542"/>
                <a:gd name="connsiteY58" fmla="*/ 6642 h 433288"/>
                <a:gd name="connsiteX59" fmla="*/ 508800 w 844542"/>
                <a:gd name="connsiteY59" fmla="*/ 15021 h 433288"/>
                <a:gd name="connsiteX60" fmla="*/ 488466 w 844542"/>
                <a:gd name="connsiteY60" fmla="*/ 13792 h 433288"/>
                <a:gd name="connsiteX61" fmla="*/ 421319 w 844542"/>
                <a:gd name="connsiteY61" fmla="*/ 11446 h 433288"/>
                <a:gd name="connsiteX62" fmla="*/ 379310 w 844542"/>
                <a:gd name="connsiteY62" fmla="*/ 19826 h 433288"/>
                <a:gd name="connsiteX63" fmla="*/ 330151 w 844542"/>
                <a:gd name="connsiteY63" fmla="*/ 17479 h 433288"/>
                <a:gd name="connsiteX64" fmla="*/ 315738 w 844542"/>
                <a:gd name="connsiteY64" fmla="*/ 24742 h 433288"/>
                <a:gd name="connsiteX65" fmla="*/ 298979 w 844542"/>
                <a:gd name="connsiteY65" fmla="*/ 37925 h 433288"/>
                <a:gd name="connsiteX66" fmla="*/ 254624 w 844542"/>
                <a:gd name="connsiteY66" fmla="*/ 47534 h 433288"/>
                <a:gd name="connsiteX67" fmla="*/ 222223 w 844542"/>
                <a:gd name="connsiteY67" fmla="*/ 55913 h 433288"/>
                <a:gd name="connsiteX68" fmla="*/ 175410 w 844542"/>
                <a:gd name="connsiteY68" fmla="*/ 51109 h 433288"/>
                <a:gd name="connsiteX69" fmla="*/ 149043 w 844542"/>
                <a:gd name="connsiteY69" fmla="*/ 66751 h 433288"/>
                <a:gd name="connsiteX70" fmla="*/ 131055 w 844542"/>
                <a:gd name="connsiteY70" fmla="*/ 79934 h 433288"/>
                <a:gd name="connsiteX71" fmla="*/ 89046 w 844542"/>
                <a:gd name="connsiteY71" fmla="*/ 73901 h 433288"/>
                <a:gd name="connsiteX72" fmla="*/ 67483 w 844542"/>
                <a:gd name="connsiteY72" fmla="*/ 90660 h 433288"/>
                <a:gd name="connsiteX73" fmla="*/ 9944 w 844542"/>
                <a:gd name="connsiteY73" fmla="*/ 95464 h 433288"/>
                <a:gd name="connsiteX74" fmla="*/ 30278 w 844542"/>
                <a:gd name="connsiteY74" fmla="*/ 101386 h 43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844542" h="433288">
                  <a:moveTo>
                    <a:pt x="30278" y="101386"/>
                  </a:moveTo>
                  <a:cubicBezTo>
                    <a:pt x="47037" y="90548"/>
                    <a:pt x="60221" y="97810"/>
                    <a:pt x="45920" y="104961"/>
                  </a:cubicBezTo>
                  <a:cubicBezTo>
                    <a:pt x="31507" y="112111"/>
                    <a:pt x="36311" y="116916"/>
                    <a:pt x="56757" y="115798"/>
                  </a:cubicBezTo>
                  <a:cubicBezTo>
                    <a:pt x="77091" y="114569"/>
                    <a:pt x="48378" y="121831"/>
                    <a:pt x="48378" y="133786"/>
                  </a:cubicBezTo>
                  <a:cubicBezTo>
                    <a:pt x="48378" y="145741"/>
                    <a:pt x="72399" y="138590"/>
                    <a:pt x="73516" y="150545"/>
                  </a:cubicBezTo>
                  <a:cubicBezTo>
                    <a:pt x="74745" y="162500"/>
                    <a:pt x="126251" y="167304"/>
                    <a:pt x="141892" y="153003"/>
                  </a:cubicBezTo>
                  <a:cubicBezTo>
                    <a:pt x="157422" y="138590"/>
                    <a:pt x="151501" y="156578"/>
                    <a:pt x="150272" y="166187"/>
                  </a:cubicBezTo>
                  <a:cubicBezTo>
                    <a:pt x="149043" y="175795"/>
                    <a:pt x="223452" y="184175"/>
                    <a:pt x="227027" y="172220"/>
                  </a:cubicBezTo>
                  <a:cubicBezTo>
                    <a:pt x="230603" y="160265"/>
                    <a:pt x="241440" y="165069"/>
                    <a:pt x="255853" y="168645"/>
                  </a:cubicBezTo>
                  <a:cubicBezTo>
                    <a:pt x="270266" y="172220"/>
                    <a:pt x="340988" y="155461"/>
                    <a:pt x="342217" y="141048"/>
                  </a:cubicBezTo>
                  <a:cubicBezTo>
                    <a:pt x="343446" y="126636"/>
                    <a:pt x="365009" y="148199"/>
                    <a:pt x="342217" y="163840"/>
                  </a:cubicBezTo>
                  <a:cubicBezTo>
                    <a:pt x="319425" y="179482"/>
                    <a:pt x="273841" y="177024"/>
                    <a:pt x="253507" y="183057"/>
                  </a:cubicBezTo>
                  <a:cubicBezTo>
                    <a:pt x="233061" y="189091"/>
                    <a:pt x="266690" y="203391"/>
                    <a:pt x="287024" y="219033"/>
                  </a:cubicBezTo>
                  <a:cubicBezTo>
                    <a:pt x="307358" y="234563"/>
                    <a:pt x="260657" y="226184"/>
                    <a:pt x="241440" y="205849"/>
                  </a:cubicBezTo>
                  <a:cubicBezTo>
                    <a:pt x="222223" y="185404"/>
                    <a:pt x="179097" y="185404"/>
                    <a:pt x="156305" y="186633"/>
                  </a:cubicBezTo>
                  <a:cubicBezTo>
                    <a:pt x="133513" y="187862"/>
                    <a:pt x="140663" y="229870"/>
                    <a:pt x="157534" y="229870"/>
                  </a:cubicBezTo>
                  <a:cubicBezTo>
                    <a:pt x="174293" y="229870"/>
                    <a:pt x="191163" y="235904"/>
                    <a:pt x="207922" y="262159"/>
                  </a:cubicBezTo>
                  <a:cubicBezTo>
                    <a:pt x="224681" y="288527"/>
                    <a:pt x="260657" y="282493"/>
                    <a:pt x="260657" y="294560"/>
                  </a:cubicBezTo>
                  <a:cubicBezTo>
                    <a:pt x="260657" y="306515"/>
                    <a:pt x="213844" y="284951"/>
                    <a:pt x="187477" y="280147"/>
                  </a:cubicBezTo>
                  <a:cubicBezTo>
                    <a:pt x="161109" y="275343"/>
                    <a:pt x="119100" y="292102"/>
                    <a:pt x="117983" y="311319"/>
                  </a:cubicBezTo>
                  <a:cubicBezTo>
                    <a:pt x="116754" y="330536"/>
                    <a:pt x="156305" y="328078"/>
                    <a:pt x="182672" y="312548"/>
                  </a:cubicBezTo>
                  <a:cubicBezTo>
                    <a:pt x="209040" y="296906"/>
                    <a:pt x="189823" y="317352"/>
                    <a:pt x="176639" y="329307"/>
                  </a:cubicBezTo>
                  <a:cubicBezTo>
                    <a:pt x="163456" y="341261"/>
                    <a:pt x="207811" y="350870"/>
                    <a:pt x="207811" y="365282"/>
                  </a:cubicBezTo>
                  <a:cubicBezTo>
                    <a:pt x="207811" y="379695"/>
                    <a:pt x="175410" y="374891"/>
                    <a:pt x="171835" y="361707"/>
                  </a:cubicBezTo>
                  <a:cubicBezTo>
                    <a:pt x="168260" y="348523"/>
                    <a:pt x="156193" y="335340"/>
                    <a:pt x="125133" y="337686"/>
                  </a:cubicBezTo>
                  <a:cubicBezTo>
                    <a:pt x="93962" y="340032"/>
                    <a:pt x="102341" y="361707"/>
                    <a:pt x="121558" y="364053"/>
                  </a:cubicBezTo>
                  <a:cubicBezTo>
                    <a:pt x="140775" y="366400"/>
                    <a:pt x="142004" y="380812"/>
                    <a:pt x="120329" y="380812"/>
                  </a:cubicBezTo>
                  <a:cubicBezTo>
                    <a:pt x="98766" y="380812"/>
                    <a:pt x="50054" y="394331"/>
                    <a:pt x="65137" y="408409"/>
                  </a:cubicBezTo>
                  <a:cubicBezTo>
                    <a:pt x="81896" y="423938"/>
                    <a:pt x="143010" y="408409"/>
                    <a:pt x="153847" y="418017"/>
                  </a:cubicBezTo>
                  <a:cubicBezTo>
                    <a:pt x="164684" y="427625"/>
                    <a:pt x="194627" y="431201"/>
                    <a:pt x="201777" y="420475"/>
                  </a:cubicBezTo>
                  <a:cubicBezTo>
                    <a:pt x="208928" y="409638"/>
                    <a:pt x="232949" y="414442"/>
                    <a:pt x="256970" y="414442"/>
                  </a:cubicBezTo>
                  <a:cubicBezTo>
                    <a:pt x="280991" y="414442"/>
                    <a:pt x="286913" y="418017"/>
                    <a:pt x="297750" y="427625"/>
                  </a:cubicBezTo>
                  <a:cubicBezTo>
                    <a:pt x="308587" y="437234"/>
                    <a:pt x="327693" y="433659"/>
                    <a:pt x="340876" y="424050"/>
                  </a:cubicBezTo>
                  <a:cubicBezTo>
                    <a:pt x="354060" y="414442"/>
                    <a:pt x="354060" y="414442"/>
                    <a:pt x="370819" y="414442"/>
                  </a:cubicBezTo>
                  <a:cubicBezTo>
                    <a:pt x="387578" y="414442"/>
                    <a:pt x="391265" y="403604"/>
                    <a:pt x="382773" y="390421"/>
                  </a:cubicBezTo>
                  <a:cubicBezTo>
                    <a:pt x="374394" y="377237"/>
                    <a:pt x="352831" y="400029"/>
                    <a:pt x="350373" y="390421"/>
                  </a:cubicBezTo>
                  <a:cubicBezTo>
                    <a:pt x="347468" y="378578"/>
                    <a:pt x="327581" y="374891"/>
                    <a:pt x="294063" y="379583"/>
                  </a:cubicBezTo>
                  <a:cubicBezTo>
                    <a:pt x="260434" y="384387"/>
                    <a:pt x="274846" y="358020"/>
                    <a:pt x="295292" y="364053"/>
                  </a:cubicBezTo>
                  <a:cubicBezTo>
                    <a:pt x="315626" y="370087"/>
                    <a:pt x="343223" y="367629"/>
                    <a:pt x="366015" y="361595"/>
                  </a:cubicBezTo>
                  <a:cubicBezTo>
                    <a:pt x="388807" y="355562"/>
                    <a:pt x="370819" y="344836"/>
                    <a:pt x="370819" y="335228"/>
                  </a:cubicBezTo>
                  <a:cubicBezTo>
                    <a:pt x="370819" y="325620"/>
                    <a:pt x="399644" y="331653"/>
                    <a:pt x="421207" y="331653"/>
                  </a:cubicBezTo>
                  <a:cubicBezTo>
                    <a:pt x="442770" y="331653"/>
                    <a:pt x="473942" y="296906"/>
                    <a:pt x="475171" y="276460"/>
                  </a:cubicBezTo>
                  <a:cubicBezTo>
                    <a:pt x="476400" y="256126"/>
                    <a:pt x="427240" y="260930"/>
                    <a:pt x="403219" y="260930"/>
                  </a:cubicBezTo>
                  <a:cubicBezTo>
                    <a:pt x="379198" y="260930"/>
                    <a:pt x="418861" y="242942"/>
                    <a:pt x="464333" y="245289"/>
                  </a:cubicBezTo>
                  <a:cubicBezTo>
                    <a:pt x="509918" y="247747"/>
                    <a:pt x="489472" y="227301"/>
                    <a:pt x="497963" y="220150"/>
                  </a:cubicBezTo>
                  <a:cubicBezTo>
                    <a:pt x="506342" y="213000"/>
                    <a:pt x="527906" y="228530"/>
                    <a:pt x="550698" y="223726"/>
                  </a:cubicBezTo>
                  <a:cubicBezTo>
                    <a:pt x="573490" y="218921"/>
                    <a:pt x="557848" y="199704"/>
                    <a:pt x="573490" y="199704"/>
                  </a:cubicBezTo>
                  <a:cubicBezTo>
                    <a:pt x="584551" y="199704"/>
                    <a:pt x="609466" y="182946"/>
                    <a:pt x="658625" y="155349"/>
                  </a:cubicBezTo>
                  <a:cubicBezTo>
                    <a:pt x="707784" y="127753"/>
                    <a:pt x="746106" y="132557"/>
                    <a:pt x="748564" y="117027"/>
                  </a:cubicBezTo>
                  <a:cubicBezTo>
                    <a:pt x="751022" y="101386"/>
                    <a:pt x="680188" y="117027"/>
                    <a:pt x="668233" y="112223"/>
                  </a:cubicBezTo>
                  <a:cubicBezTo>
                    <a:pt x="656279" y="107419"/>
                    <a:pt x="717393" y="94235"/>
                    <a:pt x="731805" y="97810"/>
                  </a:cubicBezTo>
                  <a:cubicBezTo>
                    <a:pt x="746218" y="101386"/>
                    <a:pt x="765435" y="97810"/>
                    <a:pt x="814594" y="73789"/>
                  </a:cubicBezTo>
                  <a:cubicBezTo>
                    <a:pt x="863754" y="49768"/>
                    <a:pt x="842191" y="43847"/>
                    <a:pt x="821745" y="47422"/>
                  </a:cubicBezTo>
                  <a:cubicBezTo>
                    <a:pt x="801299" y="50997"/>
                    <a:pt x="778619" y="43847"/>
                    <a:pt x="779736" y="30663"/>
                  </a:cubicBezTo>
                  <a:cubicBezTo>
                    <a:pt x="780965" y="17479"/>
                    <a:pt x="749793" y="29434"/>
                    <a:pt x="748564" y="22284"/>
                  </a:cubicBezTo>
                  <a:cubicBezTo>
                    <a:pt x="747335" y="15133"/>
                    <a:pt x="718622" y="18708"/>
                    <a:pt x="687450" y="30663"/>
                  </a:cubicBezTo>
                  <a:cubicBezTo>
                    <a:pt x="656279" y="42618"/>
                    <a:pt x="684992" y="18708"/>
                    <a:pt x="698288" y="13904"/>
                  </a:cubicBezTo>
                  <a:cubicBezTo>
                    <a:pt x="711471" y="9100"/>
                    <a:pt x="619186" y="13904"/>
                    <a:pt x="603544" y="3067"/>
                  </a:cubicBezTo>
                  <a:cubicBezTo>
                    <a:pt x="587902" y="-7771"/>
                    <a:pt x="569914" y="21055"/>
                    <a:pt x="555614" y="6642"/>
                  </a:cubicBezTo>
                  <a:cubicBezTo>
                    <a:pt x="541201" y="-7771"/>
                    <a:pt x="504108" y="4184"/>
                    <a:pt x="508800" y="15021"/>
                  </a:cubicBezTo>
                  <a:cubicBezTo>
                    <a:pt x="513605" y="25859"/>
                    <a:pt x="502767" y="25859"/>
                    <a:pt x="488466" y="13792"/>
                  </a:cubicBezTo>
                  <a:cubicBezTo>
                    <a:pt x="474054" y="1838"/>
                    <a:pt x="446457" y="15021"/>
                    <a:pt x="421319" y="11446"/>
                  </a:cubicBezTo>
                  <a:cubicBezTo>
                    <a:pt x="396181" y="7871"/>
                    <a:pt x="406906" y="31780"/>
                    <a:pt x="379310" y="19826"/>
                  </a:cubicBezTo>
                  <a:cubicBezTo>
                    <a:pt x="351714" y="7871"/>
                    <a:pt x="321771" y="13792"/>
                    <a:pt x="330151" y="17479"/>
                  </a:cubicBezTo>
                  <a:cubicBezTo>
                    <a:pt x="338530" y="21055"/>
                    <a:pt x="327804" y="28317"/>
                    <a:pt x="315738" y="24742"/>
                  </a:cubicBezTo>
                  <a:cubicBezTo>
                    <a:pt x="303783" y="21166"/>
                    <a:pt x="292946" y="25971"/>
                    <a:pt x="298979" y="37925"/>
                  </a:cubicBezTo>
                  <a:cubicBezTo>
                    <a:pt x="305012" y="49880"/>
                    <a:pt x="254624" y="34350"/>
                    <a:pt x="254624" y="47534"/>
                  </a:cubicBezTo>
                  <a:cubicBezTo>
                    <a:pt x="254624" y="60717"/>
                    <a:pt x="236636" y="67868"/>
                    <a:pt x="222223" y="55913"/>
                  </a:cubicBezTo>
                  <a:cubicBezTo>
                    <a:pt x="207811" y="43959"/>
                    <a:pt x="162227" y="40272"/>
                    <a:pt x="175410" y="51109"/>
                  </a:cubicBezTo>
                  <a:cubicBezTo>
                    <a:pt x="188594" y="61946"/>
                    <a:pt x="134630" y="55913"/>
                    <a:pt x="149043" y="66751"/>
                  </a:cubicBezTo>
                  <a:cubicBezTo>
                    <a:pt x="163456" y="77588"/>
                    <a:pt x="131055" y="85967"/>
                    <a:pt x="131055" y="79934"/>
                  </a:cubicBezTo>
                  <a:cubicBezTo>
                    <a:pt x="131055" y="73901"/>
                    <a:pt x="101112" y="63175"/>
                    <a:pt x="89046" y="73901"/>
                  </a:cubicBezTo>
                  <a:cubicBezTo>
                    <a:pt x="77091" y="84738"/>
                    <a:pt x="73404" y="97922"/>
                    <a:pt x="67483" y="90660"/>
                  </a:cubicBezTo>
                  <a:cubicBezTo>
                    <a:pt x="61450" y="83509"/>
                    <a:pt x="35082" y="85856"/>
                    <a:pt x="9944" y="95464"/>
                  </a:cubicBezTo>
                  <a:cubicBezTo>
                    <a:pt x="-15306" y="104961"/>
                    <a:pt x="13519" y="112223"/>
                    <a:pt x="30278" y="10138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CE6E9982-560E-14AD-BCFB-8F97698B9830}"/>
                </a:ext>
              </a:extLst>
            </p:cNvPr>
            <p:cNvSpPr/>
            <p:nvPr/>
          </p:nvSpPr>
          <p:spPr>
            <a:xfrm>
              <a:off x="3811043" y="2133303"/>
              <a:ext cx="50647" cy="34695"/>
            </a:xfrm>
            <a:custGeom>
              <a:avLst/>
              <a:gdLst>
                <a:gd name="connsiteX0" fmla="*/ 4928 w 50647"/>
                <a:gd name="connsiteY0" fmla="*/ 32076 h 34695"/>
                <a:gd name="connsiteX1" fmla="*/ 50512 w 50647"/>
                <a:gd name="connsiteY1" fmla="*/ 2133 h 34695"/>
                <a:gd name="connsiteX2" fmla="*/ 4928 w 50647"/>
                <a:gd name="connsiteY2" fmla="*/ 32076 h 3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47" h="34695">
                  <a:moveTo>
                    <a:pt x="4928" y="32076"/>
                  </a:moveTo>
                  <a:cubicBezTo>
                    <a:pt x="24145" y="44030"/>
                    <a:pt x="52858" y="11741"/>
                    <a:pt x="50512" y="2133"/>
                  </a:cubicBezTo>
                  <a:cubicBezTo>
                    <a:pt x="48054" y="-7475"/>
                    <a:pt x="-18311" y="17663"/>
                    <a:pt x="4928" y="320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4BC5CE62-0E2A-46EE-6A8A-62FA1C7BB7DA}"/>
                </a:ext>
              </a:extLst>
            </p:cNvPr>
            <p:cNvSpPr/>
            <p:nvPr/>
          </p:nvSpPr>
          <p:spPr>
            <a:xfrm>
              <a:off x="3718493" y="2006650"/>
              <a:ext cx="183834" cy="118124"/>
            </a:xfrm>
            <a:custGeom>
              <a:avLst/>
              <a:gdLst>
                <a:gd name="connsiteX0" fmla="*/ 183730 w 183834"/>
                <a:gd name="connsiteY0" fmla="*/ 92810 h 118124"/>
                <a:gd name="connsiteX1" fmla="*/ 146526 w 183834"/>
                <a:gd name="connsiteY1" fmla="*/ 62868 h 118124"/>
                <a:gd name="connsiteX2" fmla="*/ 93791 w 183834"/>
                <a:gd name="connsiteY2" fmla="*/ 31696 h 118124"/>
                <a:gd name="connsiteX3" fmla="*/ 60162 w 183834"/>
                <a:gd name="connsiteY3" fmla="*/ 6558 h 118124"/>
                <a:gd name="connsiteX4" fmla="*/ 30219 w 183834"/>
                <a:gd name="connsiteY4" fmla="*/ 24546 h 118124"/>
                <a:gd name="connsiteX5" fmla="*/ 23068 w 183834"/>
                <a:gd name="connsiteY5" fmla="*/ 61750 h 118124"/>
                <a:gd name="connsiteX6" fmla="*/ 276 w 183834"/>
                <a:gd name="connsiteY6" fmla="*/ 97726 h 118124"/>
                <a:gd name="connsiteX7" fmla="*/ 33794 w 183834"/>
                <a:gd name="connsiteY7" fmla="*/ 96497 h 118124"/>
                <a:gd name="connsiteX8" fmla="*/ 48207 w 183834"/>
                <a:gd name="connsiteY8" fmla="*/ 118060 h 118124"/>
                <a:gd name="connsiteX9" fmla="*/ 93791 w 183834"/>
                <a:gd name="connsiteY9" fmla="*/ 92922 h 118124"/>
                <a:gd name="connsiteX10" fmla="*/ 128538 w 183834"/>
                <a:gd name="connsiteY10" fmla="*/ 91693 h 118124"/>
                <a:gd name="connsiteX11" fmla="*/ 183730 w 183834"/>
                <a:gd name="connsiteY11" fmla="*/ 92810 h 11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834" h="118124">
                  <a:moveTo>
                    <a:pt x="183730" y="92810"/>
                  </a:moveTo>
                  <a:cubicBezTo>
                    <a:pt x="186188" y="80855"/>
                    <a:pt x="144179" y="76051"/>
                    <a:pt x="146526" y="62868"/>
                  </a:cubicBezTo>
                  <a:cubicBezTo>
                    <a:pt x="148984" y="49684"/>
                    <a:pt x="106975" y="38847"/>
                    <a:pt x="93791" y="31696"/>
                  </a:cubicBezTo>
                  <a:cubicBezTo>
                    <a:pt x="80607" y="24434"/>
                    <a:pt x="60162" y="20859"/>
                    <a:pt x="60162" y="6558"/>
                  </a:cubicBezTo>
                  <a:cubicBezTo>
                    <a:pt x="60162" y="-7855"/>
                    <a:pt x="31448" y="2982"/>
                    <a:pt x="30219" y="24546"/>
                  </a:cubicBezTo>
                  <a:cubicBezTo>
                    <a:pt x="28990" y="46109"/>
                    <a:pt x="17035" y="41304"/>
                    <a:pt x="23068" y="61750"/>
                  </a:cubicBezTo>
                  <a:cubicBezTo>
                    <a:pt x="29102" y="82084"/>
                    <a:pt x="-3299" y="86889"/>
                    <a:pt x="276" y="97726"/>
                  </a:cubicBezTo>
                  <a:cubicBezTo>
                    <a:pt x="3852" y="108452"/>
                    <a:pt x="19493" y="96497"/>
                    <a:pt x="33794" y="96497"/>
                  </a:cubicBezTo>
                  <a:cubicBezTo>
                    <a:pt x="48207" y="96497"/>
                    <a:pt x="29884" y="116496"/>
                    <a:pt x="48207" y="118060"/>
                  </a:cubicBezTo>
                  <a:cubicBezTo>
                    <a:pt x="62620" y="119289"/>
                    <a:pt x="87758" y="102530"/>
                    <a:pt x="93791" y="92922"/>
                  </a:cubicBezTo>
                  <a:cubicBezTo>
                    <a:pt x="99824" y="83313"/>
                    <a:pt x="111779" y="79738"/>
                    <a:pt x="128538" y="91693"/>
                  </a:cubicBezTo>
                  <a:cubicBezTo>
                    <a:pt x="145408" y="103648"/>
                    <a:pt x="181384" y="104765"/>
                    <a:pt x="183730" y="928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90E11AEC-8165-38EA-477C-38D34D0CCE03}"/>
                </a:ext>
              </a:extLst>
            </p:cNvPr>
            <p:cNvSpPr/>
            <p:nvPr/>
          </p:nvSpPr>
          <p:spPr>
            <a:xfrm>
              <a:off x="3476384" y="1398104"/>
              <a:ext cx="80675" cy="23059"/>
            </a:xfrm>
            <a:custGeom>
              <a:avLst/>
              <a:gdLst>
                <a:gd name="connsiteX0" fmla="*/ 80606 w 80675"/>
                <a:gd name="connsiteY0" fmla="*/ 2288 h 23059"/>
                <a:gd name="connsiteX1" fmla="*/ 1504 w 80675"/>
                <a:gd name="connsiteY1" fmla="*/ 16701 h 23059"/>
                <a:gd name="connsiteX2" fmla="*/ 80606 w 80675"/>
                <a:gd name="connsiteY2" fmla="*/ 2288 h 2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75" h="23059">
                  <a:moveTo>
                    <a:pt x="80606" y="2288"/>
                  </a:moveTo>
                  <a:cubicBezTo>
                    <a:pt x="78148" y="-4863"/>
                    <a:pt x="-12685" y="6087"/>
                    <a:pt x="1504" y="16701"/>
                  </a:cubicBezTo>
                  <a:cubicBezTo>
                    <a:pt x="25413" y="34688"/>
                    <a:pt x="82952" y="9550"/>
                    <a:pt x="80606" y="228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864E2FFB-026E-6E7B-A038-D2D672FFDEBA}"/>
                </a:ext>
              </a:extLst>
            </p:cNvPr>
            <p:cNvSpPr/>
            <p:nvPr/>
          </p:nvSpPr>
          <p:spPr>
            <a:xfrm>
              <a:off x="2602121" y="2609218"/>
              <a:ext cx="146237" cy="89155"/>
            </a:xfrm>
            <a:custGeom>
              <a:avLst/>
              <a:gdLst>
                <a:gd name="connsiteX0" fmla="*/ 128767 w 146237"/>
                <a:gd name="connsiteY0" fmla="*/ 65185 h 89155"/>
                <a:gd name="connsiteX1" fmla="*/ 97596 w 146237"/>
                <a:gd name="connsiteY1" fmla="*/ 50772 h 89155"/>
                <a:gd name="connsiteX2" fmla="*/ 65866 w 146237"/>
                <a:gd name="connsiteY2" fmla="*/ 15466 h 89155"/>
                <a:gd name="connsiteX3" fmla="*/ 30449 w 146237"/>
                <a:gd name="connsiteY3" fmla="*/ 7646 h 89155"/>
                <a:gd name="connsiteX4" fmla="*/ 2294 w 146237"/>
                <a:gd name="connsiteY4" fmla="*/ 3400 h 89155"/>
                <a:gd name="connsiteX5" fmla="*/ 10673 w 146237"/>
                <a:gd name="connsiteY5" fmla="*/ 16025 h 89155"/>
                <a:gd name="connsiteX6" fmla="*/ 23298 w 146237"/>
                <a:gd name="connsiteY6" fmla="*/ 24404 h 89155"/>
                <a:gd name="connsiteX7" fmla="*/ 41845 w 146237"/>
                <a:gd name="connsiteY7" fmla="*/ 38817 h 89155"/>
                <a:gd name="connsiteX8" fmla="*/ 59833 w 146237"/>
                <a:gd name="connsiteY8" fmla="*/ 50772 h 89155"/>
                <a:gd name="connsiteX9" fmla="*/ 74245 w 146237"/>
                <a:gd name="connsiteY9" fmla="*/ 65743 h 89155"/>
                <a:gd name="connsiteX10" fmla="*/ 87988 w 146237"/>
                <a:gd name="connsiteY10" fmla="*/ 71776 h 89155"/>
                <a:gd name="connsiteX11" fmla="*/ 99942 w 146237"/>
                <a:gd name="connsiteY11" fmla="*/ 87083 h 89155"/>
                <a:gd name="connsiteX12" fmla="*/ 142622 w 146237"/>
                <a:gd name="connsiteY12" fmla="*/ 87194 h 89155"/>
                <a:gd name="connsiteX13" fmla="*/ 145415 w 146237"/>
                <a:gd name="connsiteY13" fmla="*/ 76022 h 89155"/>
                <a:gd name="connsiteX14" fmla="*/ 128767 w 146237"/>
                <a:gd name="connsiteY14" fmla="*/ 65185 h 8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237" h="89155">
                  <a:moveTo>
                    <a:pt x="128767" y="65185"/>
                  </a:moveTo>
                  <a:cubicBezTo>
                    <a:pt x="120947" y="56805"/>
                    <a:pt x="100613" y="58593"/>
                    <a:pt x="97596" y="50772"/>
                  </a:cubicBezTo>
                  <a:cubicBezTo>
                    <a:pt x="94579" y="43063"/>
                    <a:pt x="76033" y="14908"/>
                    <a:pt x="65866" y="15466"/>
                  </a:cubicBezTo>
                  <a:cubicBezTo>
                    <a:pt x="55699" y="16025"/>
                    <a:pt x="42515" y="16695"/>
                    <a:pt x="30449" y="7646"/>
                  </a:cubicBezTo>
                  <a:cubicBezTo>
                    <a:pt x="18494" y="-1293"/>
                    <a:pt x="10673" y="-1963"/>
                    <a:pt x="2294" y="3400"/>
                  </a:cubicBezTo>
                  <a:cubicBezTo>
                    <a:pt x="-6086" y="8763"/>
                    <a:pt x="11232" y="9992"/>
                    <a:pt x="10673" y="16025"/>
                  </a:cubicBezTo>
                  <a:cubicBezTo>
                    <a:pt x="10115" y="22058"/>
                    <a:pt x="16036" y="25633"/>
                    <a:pt x="23298" y="24404"/>
                  </a:cubicBezTo>
                  <a:cubicBezTo>
                    <a:pt x="30449" y="23175"/>
                    <a:pt x="34694" y="38147"/>
                    <a:pt x="41845" y="38817"/>
                  </a:cubicBezTo>
                  <a:cubicBezTo>
                    <a:pt x="48995" y="39376"/>
                    <a:pt x="51453" y="50772"/>
                    <a:pt x="59833" y="50772"/>
                  </a:cubicBezTo>
                  <a:cubicBezTo>
                    <a:pt x="68212" y="50772"/>
                    <a:pt x="70000" y="60380"/>
                    <a:pt x="74245" y="65743"/>
                  </a:cubicBezTo>
                  <a:cubicBezTo>
                    <a:pt x="78491" y="71218"/>
                    <a:pt x="87988" y="66302"/>
                    <a:pt x="87988" y="71776"/>
                  </a:cubicBezTo>
                  <a:cubicBezTo>
                    <a:pt x="87988" y="76580"/>
                    <a:pt x="97596" y="80938"/>
                    <a:pt x="99942" y="87083"/>
                  </a:cubicBezTo>
                  <a:cubicBezTo>
                    <a:pt x="116366" y="88982"/>
                    <a:pt x="130443" y="90546"/>
                    <a:pt x="142622" y="87194"/>
                  </a:cubicBezTo>
                  <a:cubicBezTo>
                    <a:pt x="142733" y="83396"/>
                    <a:pt x="143739" y="79262"/>
                    <a:pt x="145415" y="76022"/>
                  </a:cubicBezTo>
                  <a:cubicBezTo>
                    <a:pt x="149660" y="68201"/>
                    <a:pt x="136477" y="73564"/>
                    <a:pt x="128767" y="6518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7C5E412C-FBCE-CCFB-F65A-DC4B5E5466F2}"/>
                </a:ext>
              </a:extLst>
            </p:cNvPr>
            <p:cNvSpPr/>
            <p:nvPr/>
          </p:nvSpPr>
          <p:spPr>
            <a:xfrm>
              <a:off x="2472857" y="2492153"/>
              <a:ext cx="47928" cy="63976"/>
            </a:xfrm>
            <a:custGeom>
              <a:avLst/>
              <a:gdLst>
                <a:gd name="connsiteX0" fmla="*/ 5195 w 47928"/>
                <a:gd name="connsiteY0" fmla="*/ 4047 h 63976"/>
                <a:gd name="connsiteX1" fmla="*/ 46310 w 47928"/>
                <a:gd name="connsiteY1" fmla="*/ 63373 h 63976"/>
                <a:gd name="connsiteX2" fmla="*/ 33462 w 47928"/>
                <a:gd name="connsiteY2" fmla="*/ 21588 h 63976"/>
                <a:gd name="connsiteX3" fmla="*/ 5195 w 47928"/>
                <a:gd name="connsiteY3" fmla="*/ 4047 h 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928" h="63976">
                  <a:moveTo>
                    <a:pt x="5195" y="4047"/>
                  </a:moveTo>
                  <a:cubicBezTo>
                    <a:pt x="-16368" y="15554"/>
                    <a:pt x="35473" y="70300"/>
                    <a:pt x="46310" y="63373"/>
                  </a:cubicBezTo>
                  <a:cubicBezTo>
                    <a:pt x="53684" y="58681"/>
                    <a:pt x="33462" y="35777"/>
                    <a:pt x="33462" y="21588"/>
                  </a:cubicBezTo>
                  <a:cubicBezTo>
                    <a:pt x="33574" y="7510"/>
                    <a:pt x="26758" y="-7349"/>
                    <a:pt x="5195" y="404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21A118F5-5F0A-2D7F-8F9F-CABD74F0CE43}"/>
                </a:ext>
              </a:extLst>
            </p:cNvPr>
            <p:cNvSpPr/>
            <p:nvPr/>
          </p:nvSpPr>
          <p:spPr>
            <a:xfrm>
              <a:off x="3371220" y="1258467"/>
              <a:ext cx="39112" cy="23557"/>
            </a:xfrm>
            <a:custGeom>
              <a:avLst/>
              <a:gdLst>
                <a:gd name="connsiteX0" fmla="*/ 38292 w 39112"/>
                <a:gd name="connsiteY0" fmla="*/ 18579 h 23557"/>
                <a:gd name="connsiteX1" fmla="*/ 2316 w 39112"/>
                <a:gd name="connsiteY1" fmla="*/ 5395 h 23557"/>
                <a:gd name="connsiteX2" fmla="*/ 38292 w 39112"/>
                <a:gd name="connsiteY2" fmla="*/ 18579 h 2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12" h="23557">
                  <a:moveTo>
                    <a:pt x="38292" y="18579"/>
                  </a:moveTo>
                  <a:cubicBezTo>
                    <a:pt x="46671" y="4166"/>
                    <a:pt x="-12208" y="-7118"/>
                    <a:pt x="2316" y="5395"/>
                  </a:cubicBezTo>
                  <a:cubicBezTo>
                    <a:pt x="10695" y="12546"/>
                    <a:pt x="29912" y="32880"/>
                    <a:pt x="38292" y="1857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40A17430-F24E-B8C2-0860-88FFCF3D2BF1}"/>
                </a:ext>
              </a:extLst>
            </p:cNvPr>
            <p:cNvSpPr/>
            <p:nvPr/>
          </p:nvSpPr>
          <p:spPr>
            <a:xfrm>
              <a:off x="2852877" y="1495616"/>
              <a:ext cx="43519" cy="29770"/>
            </a:xfrm>
            <a:custGeom>
              <a:avLst/>
              <a:gdLst>
                <a:gd name="connsiteX0" fmla="*/ 1468 w 43519"/>
                <a:gd name="connsiteY0" fmla="*/ 29573 h 29770"/>
                <a:gd name="connsiteX1" fmla="*/ 43477 w 43519"/>
                <a:gd name="connsiteY1" fmla="*/ 1977 h 29770"/>
                <a:gd name="connsiteX2" fmla="*/ 1468 w 43519"/>
                <a:gd name="connsiteY2" fmla="*/ 29573 h 2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19" h="29770">
                  <a:moveTo>
                    <a:pt x="1468" y="29573"/>
                  </a:moveTo>
                  <a:cubicBezTo>
                    <a:pt x="23032" y="31919"/>
                    <a:pt x="44595" y="12814"/>
                    <a:pt x="43477" y="1977"/>
                  </a:cubicBezTo>
                  <a:cubicBezTo>
                    <a:pt x="42248" y="-8861"/>
                    <a:pt x="-9257" y="28344"/>
                    <a:pt x="1468" y="2957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DA858E7-310E-38C1-46E6-AEBC41EE3ABA}"/>
                </a:ext>
              </a:extLst>
            </p:cNvPr>
            <p:cNvSpPr/>
            <p:nvPr/>
          </p:nvSpPr>
          <p:spPr>
            <a:xfrm>
              <a:off x="2671729" y="1577869"/>
              <a:ext cx="283174" cy="186972"/>
            </a:xfrm>
            <a:custGeom>
              <a:avLst/>
              <a:gdLst>
                <a:gd name="connsiteX0" fmla="*/ 38714 w 283174"/>
                <a:gd name="connsiteY0" fmla="*/ 143846 h 186972"/>
                <a:gd name="connsiteX1" fmla="*/ 77036 w 283174"/>
                <a:gd name="connsiteY1" fmla="*/ 186973 h 186972"/>
                <a:gd name="connsiteX2" fmla="*/ 95023 w 283174"/>
                <a:gd name="connsiteY2" fmla="*/ 175018 h 186972"/>
                <a:gd name="connsiteX3" fmla="*/ 121391 w 283174"/>
                <a:gd name="connsiteY3" fmla="*/ 167867 h 186972"/>
                <a:gd name="connsiteX4" fmla="*/ 147758 w 283174"/>
                <a:gd name="connsiteY4" fmla="*/ 147533 h 186972"/>
                <a:gd name="connsiteX5" fmla="*/ 172896 w 283174"/>
                <a:gd name="connsiteY5" fmla="*/ 121166 h 186972"/>
                <a:gd name="connsiteX6" fmla="*/ 194460 w 283174"/>
                <a:gd name="connsiteY6" fmla="*/ 94799 h 186972"/>
                <a:gd name="connsiteX7" fmla="*/ 280824 w 283174"/>
                <a:gd name="connsiteY7" fmla="*/ 58823 h 186972"/>
                <a:gd name="connsiteX8" fmla="*/ 247194 w 283174"/>
                <a:gd name="connsiteY8" fmla="*/ 28880 h 186972"/>
                <a:gd name="connsiteX9" fmla="*/ 192002 w 283174"/>
                <a:gd name="connsiteY9" fmla="*/ 22847 h 186972"/>
                <a:gd name="connsiteX10" fmla="*/ 175243 w 283174"/>
                <a:gd name="connsiteY10" fmla="*/ 16814 h 186972"/>
                <a:gd name="connsiteX11" fmla="*/ 121279 w 283174"/>
                <a:gd name="connsiteY11" fmla="*/ 1172 h 186972"/>
                <a:gd name="connsiteX12" fmla="*/ 36144 w 283174"/>
                <a:gd name="connsiteY12" fmla="*/ 14356 h 186972"/>
                <a:gd name="connsiteX13" fmla="*/ 48099 w 283174"/>
                <a:gd name="connsiteY13" fmla="*/ 39494 h 186972"/>
                <a:gd name="connsiteX14" fmla="*/ 28882 w 283174"/>
                <a:gd name="connsiteY14" fmla="*/ 80274 h 186972"/>
                <a:gd name="connsiteX15" fmla="*/ 4861 w 283174"/>
                <a:gd name="connsiteY15" fmla="*/ 121054 h 186972"/>
                <a:gd name="connsiteX16" fmla="*/ 38714 w 283174"/>
                <a:gd name="connsiteY16" fmla="*/ 143846 h 18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3174" h="186972">
                  <a:moveTo>
                    <a:pt x="38714" y="143846"/>
                  </a:moveTo>
                  <a:cubicBezTo>
                    <a:pt x="60277" y="148651"/>
                    <a:pt x="62623" y="186973"/>
                    <a:pt x="77036" y="186973"/>
                  </a:cubicBezTo>
                  <a:cubicBezTo>
                    <a:pt x="86644" y="186973"/>
                    <a:pt x="79494" y="175018"/>
                    <a:pt x="95023" y="175018"/>
                  </a:cubicBezTo>
                  <a:cubicBezTo>
                    <a:pt x="110553" y="175018"/>
                    <a:pt x="106978" y="166639"/>
                    <a:pt x="121391" y="167867"/>
                  </a:cubicBezTo>
                  <a:cubicBezTo>
                    <a:pt x="135803" y="169096"/>
                    <a:pt x="147758" y="164292"/>
                    <a:pt x="147758" y="147533"/>
                  </a:cubicBezTo>
                  <a:cubicBezTo>
                    <a:pt x="147758" y="130774"/>
                    <a:pt x="158596" y="124741"/>
                    <a:pt x="172896" y="121166"/>
                  </a:cubicBezTo>
                  <a:cubicBezTo>
                    <a:pt x="187309" y="117591"/>
                    <a:pt x="174125" y="99603"/>
                    <a:pt x="194460" y="94799"/>
                  </a:cubicBezTo>
                  <a:cubicBezTo>
                    <a:pt x="214905" y="89994"/>
                    <a:pt x="271215" y="65973"/>
                    <a:pt x="280824" y="58823"/>
                  </a:cubicBezTo>
                  <a:cubicBezTo>
                    <a:pt x="290432" y="51672"/>
                    <a:pt x="268869" y="42064"/>
                    <a:pt x="247194" y="28880"/>
                  </a:cubicBezTo>
                  <a:cubicBezTo>
                    <a:pt x="225631" y="15697"/>
                    <a:pt x="208872" y="12122"/>
                    <a:pt x="192002" y="22847"/>
                  </a:cubicBezTo>
                  <a:cubicBezTo>
                    <a:pt x="175243" y="33685"/>
                    <a:pt x="188426" y="10893"/>
                    <a:pt x="175243" y="16814"/>
                  </a:cubicBezTo>
                  <a:cubicBezTo>
                    <a:pt x="162059" y="22847"/>
                    <a:pt x="126083" y="7206"/>
                    <a:pt x="121279" y="1172"/>
                  </a:cubicBezTo>
                  <a:cubicBezTo>
                    <a:pt x="116475" y="-4861"/>
                    <a:pt x="51786" y="14356"/>
                    <a:pt x="36144" y="14356"/>
                  </a:cubicBezTo>
                  <a:cubicBezTo>
                    <a:pt x="20502" y="14356"/>
                    <a:pt x="37373" y="31115"/>
                    <a:pt x="48099" y="39494"/>
                  </a:cubicBezTo>
                  <a:cubicBezTo>
                    <a:pt x="58936" y="47874"/>
                    <a:pt x="21731" y="74241"/>
                    <a:pt x="28882" y="80274"/>
                  </a:cubicBezTo>
                  <a:cubicBezTo>
                    <a:pt x="36032" y="86308"/>
                    <a:pt x="21731" y="101837"/>
                    <a:pt x="4861" y="121054"/>
                  </a:cubicBezTo>
                  <a:cubicBezTo>
                    <a:pt x="-11563" y="140383"/>
                    <a:pt x="17151" y="139154"/>
                    <a:pt x="38714" y="1438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95E8BB82-54CB-34C1-2A58-8215C5253DE4}"/>
                </a:ext>
              </a:extLst>
            </p:cNvPr>
            <p:cNvSpPr/>
            <p:nvPr/>
          </p:nvSpPr>
          <p:spPr>
            <a:xfrm>
              <a:off x="2255494" y="1600522"/>
              <a:ext cx="2324762" cy="1302471"/>
            </a:xfrm>
            <a:custGeom>
              <a:avLst/>
              <a:gdLst>
                <a:gd name="connsiteX0" fmla="*/ 2198320 w 2324762"/>
                <a:gd name="connsiteY0" fmla="*/ 1169183 h 1302471"/>
                <a:gd name="connsiteX1" fmla="*/ 2197762 w 2324762"/>
                <a:gd name="connsiteY1" fmla="*/ 1150636 h 1302471"/>
                <a:gd name="connsiteX2" fmla="*/ 2179215 w 2324762"/>
                <a:gd name="connsiteY2" fmla="*/ 1161362 h 1302471"/>
                <a:gd name="connsiteX3" fmla="*/ 2165473 w 2324762"/>
                <a:gd name="connsiteY3" fmla="*/ 1177004 h 1302471"/>
                <a:gd name="connsiteX4" fmla="*/ 2154077 w 2324762"/>
                <a:gd name="connsiteY4" fmla="*/ 1188400 h 1302471"/>
                <a:gd name="connsiteX5" fmla="*/ 2106146 w 2324762"/>
                <a:gd name="connsiteY5" fmla="*/ 1180020 h 1302471"/>
                <a:gd name="connsiteX6" fmla="*/ 2076762 w 2324762"/>
                <a:gd name="connsiteY6" fmla="*/ 1156111 h 1302471"/>
                <a:gd name="connsiteX7" fmla="*/ 2073187 w 2324762"/>
                <a:gd name="connsiteY7" fmla="*/ 1128515 h 1302471"/>
                <a:gd name="connsiteX8" fmla="*/ 2061232 w 2324762"/>
                <a:gd name="connsiteY8" fmla="*/ 1119465 h 1302471"/>
                <a:gd name="connsiteX9" fmla="*/ 2058774 w 2324762"/>
                <a:gd name="connsiteY9" fmla="*/ 1108739 h 1302471"/>
                <a:gd name="connsiteX10" fmla="*/ 2085142 w 2324762"/>
                <a:gd name="connsiteY10" fmla="*/ 1073992 h 1302471"/>
                <a:gd name="connsiteX11" fmla="*/ 1968276 w 2324762"/>
                <a:gd name="connsiteY11" fmla="*/ 1093209 h 1302471"/>
                <a:gd name="connsiteX12" fmla="*/ 1909509 w 2324762"/>
                <a:gd name="connsiteY12" fmla="*/ 1143597 h 1302471"/>
                <a:gd name="connsiteX13" fmla="*/ 1934088 w 2324762"/>
                <a:gd name="connsiteY13" fmla="*/ 1115442 h 1302471"/>
                <a:gd name="connsiteX14" fmla="*/ 1939451 w 2324762"/>
                <a:gd name="connsiteY14" fmla="*/ 1102818 h 1302471"/>
                <a:gd name="connsiteX15" fmla="*/ 1977214 w 2324762"/>
                <a:gd name="connsiteY15" fmla="*/ 1067400 h 1302471"/>
                <a:gd name="connsiteX16" fmla="*/ 2005369 w 2324762"/>
                <a:gd name="connsiteY16" fmla="*/ 1059021 h 1302471"/>
                <a:gd name="connsiteX17" fmla="*/ 2025145 w 2324762"/>
                <a:gd name="connsiteY17" fmla="*/ 1035000 h 1302471"/>
                <a:gd name="connsiteX18" fmla="*/ 2194186 w 2324762"/>
                <a:gd name="connsiteY18" fmla="*/ 1026620 h 1302471"/>
                <a:gd name="connsiteX19" fmla="*/ 2242787 w 2324762"/>
                <a:gd name="connsiteY19" fmla="*/ 996678 h 1302471"/>
                <a:gd name="connsiteX20" fmla="*/ 2279992 w 2324762"/>
                <a:gd name="connsiteY20" fmla="*/ 985840 h 1302471"/>
                <a:gd name="connsiteX21" fmla="*/ 2317755 w 2324762"/>
                <a:gd name="connsiteY21" fmla="*/ 963048 h 1302471"/>
                <a:gd name="connsiteX22" fmla="*/ 2315409 w 2324762"/>
                <a:gd name="connsiteY22" fmla="*/ 951652 h 1302471"/>
                <a:gd name="connsiteX23" fmla="*/ 2307588 w 2324762"/>
                <a:gd name="connsiteY23" fmla="*/ 943831 h 1302471"/>
                <a:gd name="connsiteX24" fmla="*/ 2323788 w 2324762"/>
                <a:gd name="connsiteY24" fmla="*/ 927631 h 1302471"/>
                <a:gd name="connsiteX25" fmla="*/ 2309376 w 2324762"/>
                <a:gd name="connsiteY25" fmla="*/ 906627 h 1302471"/>
                <a:gd name="connsiteX26" fmla="*/ 2280662 w 2324762"/>
                <a:gd name="connsiteY26" fmla="*/ 910202 h 1302471"/>
                <a:gd name="connsiteX27" fmla="*/ 2278874 w 2324762"/>
                <a:gd name="connsiteY27" fmla="*/ 888639 h 1302471"/>
                <a:gd name="connsiteX28" fmla="*/ 2236866 w 2324762"/>
                <a:gd name="connsiteY28" fmla="*/ 898806 h 1302471"/>
                <a:gd name="connsiteX29" fmla="*/ 2211057 w 2324762"/>
                <a:gd name="connsiteY29" fmla="*/ 910202 h 1302471"/>
                <a:gd name="connsiteX30" fmla="*/ 2204465 w 2324762"/>
                <a:gd name="connsiteY30" fmla="*/ 899364 h 1302471"/>
                <a:gd name="connsiteX31" fmla="*/ 2220107 w 2324762"/>
                <a:gd name="connsiteY31" fmla="*/ 892773 h 1302471"/>
                <a:gd name="connsiteX32" fmla="*/ 2244686 w 2324762"/>
                <a:gd name="connsiteY32" fmla="*/ 883723 h 1302471"/>
                <a:gd name="connsiteX33" fmla="*/ 2274629 w 2324762"/>
                <a:gd name="connsiteY33" fmla="*/ 872327 h 1302471"/>
                <a:gd name="connsiteX34" fmla="*/ 2254853 w 2324762"/>
                <a:gd name="connsiteY34" fmla="*/ 859814 h 1302471"/>
                <a:gd name="connsiteX35" fmla="*/ 2224241 w 2324762"/>
                <a:gd name="connsiteY35" fmla="*/ 847859 h 1302471"/>
                <a:gd name="connsiteX36" fmla="*/ 2208040 w 2324762"/>
                <a:gd name="connsiteY36" fmla="*/ 844842 h 1302471"/>
                <a:gd name="connsiteX37" fmla="*/ 2188823 w 2324762"/>
                <a:gd name="connsiteY37" fmla="*/ 831659 h 1302471"/>
                <a:gd name="connsiteX38" fmla="*/ 2143239 w 2324762"/>
                <a:gd name="connsiteY38" fmla="*/ 796912 h 1302471"/>
                <a:gd name="connsiteX39" fmla="*/ 2146256 w 2324762"/>
                <a:gd name="connsiteY39" fmla="*/ 789650 h 1302471"/>
                <a:gd name="connsiteX40" fmla="*/ 2167819 w 2324762"/>
                <a:gd name="connsiteY40" fmla="*/ 777695 h 1302471"/>
                <a:gd name="connsiteX41" fmla="*/ 2156982 w 2324762"/>
                <a:gd name="connsiteY41" fmla="*/ 765740 h 1302471"/>
                <a:gd name="connsiteX42" fmla="*/ 2153406 w 2324762"/>
                <a:gd name="connsiteY42" fmla="*/ 751328 h 1302471"/>
                <a:gd name="connsiteX43" fmla="*/ 2135977 w 2324762"/>
                <a:gd name="connsiteY43" fmla="*/ 731552 h 1302471"/>
                <a:gd name="connsiteX44" fmla="*/ 2125810 w 2324762"/>
                <a:gd name="connsiteY44" fmla="*/ 715910 h 1302471"/>
                <a:gd name="connsiteX45" fmla="*/ 2115643 w 2324762"/>
                <a:gd name="connsiteY45" fmla="*/ 695576 h 1302471"/>
                <a:gd name="connsiteX46" fmla="*/ 2097096 w 2324762"/>
                <a:gd name="connsiteY46" fmla="*/ 665634 h 1302471"/>
                <a:gd name="connsiteX47" fmla="*/ 2083354 w 2324762"/>
                <a:gd name="connsiteY47" fmla="*/ 641054 h 1302471"/>
                <a:gd name="connsiteX48" fmla="*/ 2071399 w 2324762"/>
                <a:gd name="connsiteY48" fmla="*/ 649992 h 1302471"/>
                <a:gd name="connsiteX49" fmla="*/ 2058774 w 2324762"/>
                <a:gd name="connsiteY49" fmla="*/ 668650 h 1302471"/>
                <a:gd name="connsiteX50" fmla="*/ 2055199 w 2324762"/>
                <a:gd name="connsiteY50" fmla="*/ 684851 h 1302471"/>
                <a:gd name="connsiteX51" fmla="*/ 2049836 w 2324762"/>
                <a:gd name="connsiteY51" fmla="*/ 699822 h 1302471"/>
                <a:gd name="connsiteX52" fmla="*/ 2040228 w 2324762"/>
                <a:gd name="connsiteY52" fmla="*/ 709989 h 1302471"/>
                <a:gd name="connsiteX53" fmla="*/ 2024028 w 2324762"/>
                <a:gd name="connsiteY53" fmla="*/ 712447 h 1302471"/>
                <a:gd name="connsiteX54" fmla="*/ 1997102 w 2324762"/>
                <a:gd name="connsiteY54" fmla="*/ 728089 h 1302471"/>
                <a:gd name="connsiteX55" fmla="*/ 1982689 w 2324762"/>
                <a:gd name="connsiteY55" fmla="*/ 716022 h 1302471"/>
                <a:gd name="connsiteX56" fmla="*/ 1967159 w 2324762"/>
                <a:gd name="connsiteY56" fmla="*/ 702839 h 1302471"/>
                <a:gd name="connsiteX57" fmla="*/ 1952746 w 2324762"/>
                <a:gd name="connsiteY57" fmla="*/ 693230 h 1302471"/>
                <a:gd name="connsiteX58" fmla="*/ 1941909 w 2324762"/>
                <a:gd name="connsiteY58" fmla="*/ 674572 h 1302471"/>
                <a:gd name="connsiteX59" fmla="*/ 1938892 w 2324762"/>
                <a:gd name="connsiteY59" fmla="*/ 644071 h 1302471"/>
                <a:gd name="connsiteX60" fmla="*/ 1947830 w 2324762"/>
                <a:gd name="connsiteY60" fmla="*/ 621279 h 1302471"/>
                <a:gd name="connsiteX61" fmla="*/ 1933418 w 2324762"/>
                <a:gd name="connsiteY61" fmla="*/ 620050 h 1302471"/>
                <a:gd name="connsiteX62" fmla="*/ 1918446 w 2324762"/>
                <a:gd name="connsiteY62" fmla="*/ 614016 h 1302471"/>
                <a:gd name="connsiteX63" fmla="*/ 1886046 w 2324762"/>
                <a:gd name="connsiteY63" fmla="*/ 602620 h 1302471"/>
                <a:gd name="connsiteX64" fmla="*/ 1873421 w 2324762"/>
                <a:gd name="connsiteY64" fmla="*/ 587090 h 1302471"/>
                <a:gd name="connsiteX65" fmla="*/ 1860237 w 2324762"/>
                <a:gd name="connsiteY65" fmla="*/ 577482 h 1302471"/>
                <a:gd name="connsiteX66" fmla="*/ 1848841 w 2324762"/>
                <a:gd name="connsiteY66" fmla="*/ 566645 h 1302471"/>
                <a:gd name="connsiteX67" fmla="*/ 1829624 w 2324762"/>
                <a:gd name="connsiteY67" fmla="*/ 557036 h 1302471"/>
                <a:gd name="connsiteX68" fmla="*/ 1802698 w 2324762"/>
                <a:gd name="connsiteY68" fmla="*/ 565974 h 1302471"/>
                <a:gd name="connsiteX69" fmla="*/ 1778119 w 2324762"/>
                <a:gd name="connsiteY69" fmla="*/ 561840 h 1302471"/>
                <a:gd name="connsiteX70" fmla="*/ 1756556 w 2324762"/>
                <a:gd name="connsiteY70" fmla="*/ 554690 h 1302471"/>
                <a:gd name="connsiteX71" fmla="*/ 1720580 w 2324762"/>
                <a:gd name="connsiteY71" fmla="*/ 554690 h 1302471"/>
                <a:gd name="connsiteX72" fmla="*/ 1709184 w 2324762"/>
                <a:gd name="connsiteY72" fmla="*/ 574465 h 1302471"/>
                <a:gd name="connsiteX73" fmla="*/ 1726613 w 2324762"/>
                <a:gd name="connsiteY73" fmla="*/ 593012 h 1302471"/>
                <a:gd name="connsiteX74" fmla="*/ 1720021 w 2324762"/>
                <a:gd name="connsiteY74" fmla="*/ 606196 h 1302471"/>
                <a:gd name="connsiteX75" fmla="*/ 1711642 w 2324762"/>
                <a:gd name="connsiteY75" fmla="*/ 618821 h 1302471"/>
                <a:gd name="connsiteX76" fmla="*/ 1720021 w 2324762"/>
                <a:gd name="connsiteY76" fmla="*/ 633792 h 1302471"/>
                <a:gd name="connsiteX77" fmla="*/ 1730859 w 2324762"/>
                <a:gd name="connsiteY77" fmla="*/ 658372 h 1302471"/>
                <a:gd name="connsiteX78" fmla="*/ 1720021 w 2324762"/>
                <a:gd name="connsiteY78" fmla="*/ 671555 h 1302471"/>
                <a:gd name="connsiteX79" fmla="*/ 1712200 w 2324762"/>
                <a:gd name="connsiteY79" fmla="*/ 690102 h 1302471"/>
                <a:gd name="connsiteX80" fmla="*/ 1703151 w 2324762"/>
                <a:gd name="connsiteY80" fmla="*/ 715910 h 1302471"/>
                <a:gd name="connsiteX81" fmla="*/ 1743931 w 2324762"/>
                <a:gd name="connsiteY81" fmla="*/ 748311 h 1302471"/>
                <a:gd name="connsiteX82" fmla="*/ 1749964 w 2324762"/>
                <a:gd name="connsiteY82" fmla="*/ 807637 h 1302471"/>
                <a:gd name="connsiteX83" fmla="*/ 1711642 w 2324762"/>
                <a:gd name="connsiteY83" fmla="*/ 845401 h 1302471"/>
                <a:gd name="connsiteX84" fmla="*/ 1673878 w 2324762"/>
                <a:gd name="connsiteY84" fmla="*/ 859255 h 1302471"/>
                <a:gd name="connsiteX85" fmla="*/ 1681029 w 2324762"/>
                <a:gd name="connsiteY85" fmla="*/ 885622 h 1302471"/>
                <a:gd name="connsiteX86" fmla="*/ 1688179 w 2324762"/>
                <a:gd name="connsiteY86" fmla="*/ 912548 h 1302471"/>
                <a:gd name="connsiteX87" fmla="*/ 1696000 w 2324762"/>
                <a:gd name="connsiteY87" fmla="*/ 944949 h 1302471"/>
                <a:gd name="connsiteX88" fmla="*/ 1689967 w 2324762"/>
                <a:gd name="connsiteY88" fmla="*/ 967741 h 1302471"/>
                <a:gd name="connsiteX89" fmla="*/ 1694213 w 2324762"/>
                <a:gd name="connsiteY89" fmla="*/ 981595 h 1302471"/>
                <a:gd name="connsiteX90" fmla="*/ 1682258 w 2324762"/>
                <a:gd name="connsiteY90" fmla="*/ 980478 h 1302471"/>
                <a:gd name="connsiteX91" fmla="*/ 1667287 w 2324762"/>
                <a:gd name="connsiteY91" fmla="*/ 997236 h 1302471"/>
                <a:gd name="connsiteX92" fmla="*/ 1644495 w 2324762"/>
                <a:gd name="connsiteY92" fmla="*/ 988857 h 1302471"/>
                <a:gd name="connsiteX93" fmla="*/ 1634886 w 2324762"/>
                <a:gd name="connsiteY93" fmla="*/ 970310 h 1302471"/>
                <a:gd name="connsiteX94" fmla="*/ 1615669 w 2324762"/>
                <a:gd name="connsiteY94" fmla="*/ 951764 h 1302471"/>
                <a:gd name="connsiteX95" fmla="*/ 1597123 w 2324762"/>
                <a:gd name="connsiteY95" fmla="*/ 927743 h 1302471"/>
                <a:gd name="connsiteX96" fmla="*/ 1595335 w 2324762"/>
                <a:gd name="connsiteY96" fmla="*/ 886404 h 1302471"/>
                <a:gd name="connsiteX97" fmla="*/ 1598352 w 2324762"/>
                <a:gd name="connsiteY97" fmla="*/ 864841 h 1302471"/>
                <a:gd name="connsiteX98" fmla="*/ 1583380 w 2324762"/>
                <a:gd name="connsiteY98" fmla="*/ 848082 h 1302471"/>
                <a:gd name="connsiteX99" fmla="*/ 1542600 w 2324762"/>
                <a:gd name="connsiteY99" fmla="*/ 845736 h 1302471"/>
                <a:gd name="connsiteX100" fmla="*/ 1514446 w 2324762"/>
                <a:gd name="connsiteY100" fmla="*/ 840373 h 1302471"/>
                <a:gd name="connsiteX101" fmla="*/ 1477241 w 2324762"/>
                <a:gd name="connsiteY101" fmla="*/ 822385 h 1302471"/>
                <a:gd name="connsiteX102" fmla="*/ 1448415 w 2324762"/>
                <a:gd name="connsiteY102" fmla="*/ 802610 h 1302471"/>
                <a:gd name="connsiteX103" fmla="*/ 1423836 w 2324762"/>
                <a:gd name="connsiteY103" fmla="*/ 787638 h 1302471"/>
                <a:gd name="connsiteX104" fmla="*/ 1394452 w 2324762"/>
                <a:gd name="connsiteY104" fmla="*/ 780488 h 1302471"/>
                <a:gd name="connsiteX105" fmla="*/ 1358476 w 2324762"/>
                <a:gd name="connsiteY105" fmla="*/ 766075 h 1302471"/>
                <a:gd name="connsiteX106" fmla="*/ 1318255 w 2324762"/>
                <a:gd name="connsiteY106" fmla="*/ 778030 h 1302471"/>
                <a:gd name="connsiteX107" fmla="*/ 1321830 w 2324762"/>
                <a:gd name="connsiteY107" fmla="*/ 764846 h 1302471"/>
                <a:gd name="connsiteX108" fmla="*/ 1309875 w 2324762"/>
                <a:gd name="connsiteY108" fmla="*/ 730658 h 1302471"/>
                <a:gd name="connsiteX109" fmla="*/ 1290100 w 2324762"/>
                <a:gd name="connsiteY109" fmla="*/ 707308 h 1302471"/>
                <a:gd name="connsiteX110" fmla="*/ 1260157 w 2324762"/>
                <a:gd name="connsiteY110" fmla="*/ 700157 h 1302471"/>
                <a:gd name="connsiteX111" fmla="*/ 1258928 w 2324762"/>
                <a:gd name="connsiteY111" fmla="*/ 649210 h 1302471"/>
                <a:gd name="connsiteX112" fmla="*/ 1277475 w 2324762"/>
                <a:gd name="connsiteY112" fmla="*/ 604184 h 1302471"/>
                <a:gd name="connsiteX113" fmla="*/ 1296692 w 2324762"/>
                <a:gd name="connsiteY113" fmla="*/ 588655 h 1302471"/>
                <a:gd name="connsiteX114" fmla="*/ 1307529 w 2324762"/>
                <a:gd name="connsiteY114" fmla="*/ 567650 h 1302471"/>
                <a:gd name="connsiteX115" fmla="*/ 1318925 w 2324762"/>
                <a:gd name="connsiteY115" fmla="*/ 555695 h 1302471"/>
                <a:gd name="connsiteX116" fmla="*/ 1325517 w 2324762"/>
                <a:gd name="connsiteY116" fmla="*/ 547316 h 1302471"/>
                <a:gd name="connsiteX117" fmla="*/ 1338142 w 2324762"/>
                <a:gd name="connsiteY117" fmla="*/ 539495 h 1302471"/>
                <a:gd name="connsiteX118" fmla="*/ 1369313 w 2324762"/>
                <a:gd name="connsiteY118" fmla="*/ 520949 h 1302471"/>
                <a:gd name="connsiteX119" fmla="*/ 1330321 w 2324762"/>
                <a:gd name="connsiteY119" fmla="*/ 505977 h 1302471"/>
                <a:gd name="connsiteX120" fmla="*/ 1287753 w 2324762"/>
                <a:gd name="connsiteY120" fmla="*/ 487431 h 1302471"/>
                <a:gd name="connsiteX121" fmla="*/ 1348868 w 2324762"/>
                <a:gd name="connsiteY121" fmla="*/ 498268 h 1302471"/>
                <a:gd name="connsiteX122" fmla="*/ 1381268 w 2324762"/>
                <a:gd name="connsiteY122" fmla="*/ 503073 h 1302471"/>
                <a:gd name="connsiteX123" fmla="*/ 1387860 w 2324762"/>
                <a:gd name="connsiteY123" fmla="*/ 479722 h 1302471"/>
                <a:gd name="connsiteX124" fmla="*/ 1427970 w 2324762"/>
                <a:gd name="connsiteY124" fmla="*/ 486314 h 1302471"/>
                <a:gd name="connsiteX125" fmla="*/ 1466292 w 2324762"/>
                <a:gd name="connsiteY125" fmla="*/ 446763 h 1302471"/>
                <a:gd name="connsiteX126" fmla="*/ 1445287 w 2324762"/>
                <a:gd name="connsiteY126" fmla="*/ 433579 h 1302471"/>
                <a:gd name="connsiteX127" fmla="*/ 1398586 w 2324762"/>
                <a:gd name="connsiteY127" fmla="*/ 418049 h 1302471"/>
                <a:gd name="connsiteX128" fmla="*/ 1400373 w 2324762"/>
                <a:gd name="connsiteY128" fmla="*/ 403078 h 1302471"/>
                <a:gd name="connsiteX129" fmla="*/ 1454337 w 2324762"/>
                <a:gd name="connsiteY129" fmla="*/ 429445 h 1302471"/>
                <a:gd name="connsiteX130" fmla="*/ 1495117 w 2324762"/>
                <a:gd name="connsiteY130" fmla="*/ 400061 h 1302471"/>
                <a:gd name="connsiteX131" fmla="*/ 1479587 w 2324762"/>
                <a:gd name="connsiteY131" fmla="*/ 384531 h 1302471"/>
                <a:gd name="connsiteX132" fmla="*/ 1500591 w 2324762"/>
                <a:gd name="connsiteY132" fmla="*/ 375593 h 1302471"/>
                <a:gd name="connsiteX133" fmla="*/ 1518021 w 2324762"/>
                <a:gd name="connsiteY133" fmla="*/ 388107 h 1302471"/>
                <a:gd name="connsiteX134" fmla="*/ 1546734 w 2324762"/>
                <a:gd name="connsiteY134" fmla="*/ 385090 h 1302471"/>
                <a:gd name="connsiteX135" fmla="*/ 1531763 w 2324762"/>
                <a:gd name="connsiteY135" fmla="*/ 365873 h 1302471"/>
                <a:gd name="connsiteX136" fmla="*/ 1536567 w 2324762"/>
                <a:gd name="connsiteY136" fmla="*/ 358723 h 1302471"/>
                <a:gd name="connsiteX137" fmla="*/ 1555114 w 2324762"/>
                <a:gd name="connsiteY137" fmla="*/ 374923 h 1302471"/>
                <a:gd name="connsiteX138" fmla="*/ 1578464 w 2324762"/>
                <a:gd name="connsiteY138" fmla="*/ 375481 h 1302471"/>
                <a:gd name="connsiteX139" fmla="*/ 1603044 w 2324762"/>
                <a:gd name="connsiteY139" fmla="*/ 356935 h 1302471"/>
                <a:gd name="connsiteX140" fmla="*/ 1618686 w 2324762"/>
                <a:gd name="connsiteY140" fmla="*/ 346768 h 1302471"/>
                <a:gd name="connsiteX141" fmla="*/ 1605502 w 2324762"/>
                <a:gd name="connsiteY141" fmla="*/ 317384 h 1302471"/>
                <a:gd name="connsiteX142" fmla="*/ 1596452 w 2324762"/>
                <a:gd name="connsiteY142" fmla="*/ 298167 h 1302471"/>
                <a:gd name="connsiteX143" fmla="*/ 1597011 w 2324762"/>
                <a:gd name="connsiteY143" fmla="*/ 286771 h 1302471"/>
                <a:gd name="connsiteX144" fmla="*/ 1623937 w 2324762"/>
                <a:gd name="connsiteY144" fmla="*/ 277163 h 1302471"/>
                <a:gd name="connsiteX145" fmla="*/ 1616786 w 2324762"/>
                <a:gd name="connsiteY145" fmla="*/ 260962 h 1302471"/>
                <a:gd name="connsiteX146" fmla="*/ 1607848 w 2324762"/>
                <a:gd name="connsiteY146" fmla="*/ 249008 h 1302471"/>
                <a:gd name="connsiteX147" fmla="*/ 1587403 w 2324762"/>
                <a:gd name="connsiteY147" fmla="*/ 234595 h 1302471"/>
                <a:gd name="connsiteX148" fmla="*/ 1556790 w 2324762"/>
                <a:gd name="connsiteY148" fmla="*/ 226216 h 1302471"/>
                <a:gd name="connsiteX149" fmla="*/ 1514222 w 2324762"/>
                <a:gd name="connsiteY149" fmla="*/ 222640 h 1302471"/>
                <a:gd name="connsiteX150" fmla="*/ 1516568 w 2324762"/>
                <a:gd name="connsiteY150" fmla="*/ 248449 h 1302471"/>
                <a:gd name="connsiteX151" fmla="*/ 1524948 w 2324762"/>
                <a:gd name="connsiteY151" fmla="*/ 261633 h 1302471"/>
                <a:gd name="connsiteX152" fmla="*/ 1520143 w 2324762"/>
                <a:gd name="connsiteY152" fmla="*/ 273587 h 1302471"/>
                <a:gd name="connsiteX153" fmla="*/ 1502714 w 2324762"/>
                <a:gd name="connsiteY153" fmla="*/ 285542 h 1302471"/>
                <a:gd name="connsiteX154" fmla="*/ 1489531 w 2324762"/>
                <a:gd name="connsiteY154" fmla="*/ 312580 h 1302471"/>
                <a:gd name="connsiteX155" fmla="*/ 1477576 w 2324762"/>
                <a:gd name="connsiteY155" fmla="*/ 295821 h 1302471"/>
                <a:gd name="connsiteX156" fmla="*/ 1474001 w 2324762"/>
                <a:gd name="connsiteY156" fmla="*/ 316825 h 1302471"/>
                <a:gd name="connsiteX157" fmla="*/ 1484168 w 2324762"/>
                <a:gd name="connsiteY157" fmla="*/ 333584 h 1302471"/>
                <a:gd name="connsiteX158" fmla="*/ 1464951 w 2324762"/>
                <a:gd name="connsiteY158" fmla="*/ 346768 h 1302471"/>
                <a:gd name="connsiteX159" fmla="*/ 1449980 w 2324762"/>
                <a:gd name="connsiteY159" fmla="*/ 334813 h 1302471"/>
                <a:gd name="connsiteX160" fmla="*/ 1431992 w 2324762"/>
                <a:gd name="connsiteY160" fmla="*/ 306658 h 1302471"/>
                <a:gd name="connsiteX161" fmla="*/ 1443388 w 2324762"/>
                <a:gd name="connsiteY161" fmla="*/ 294704 h 1302471"/>
                <a:gd name="connsiteX162" fmla="*/ 1442829 w 2324762"/>
                <a:gd name="connsiteY162" fmla="*/ 276716 h 1302471"/>
                <a:gd name="connsiteX163" fmla="*/ 1424841 w 2324762"/>
                <a:gd name="connsiteY163" fmla="*/ 258169 h 1302471"/>
                <a:gd name="connsiteX164" fmla="*/ 1399703 w 2324762"/>
                <a:gd name="connsiteY164" fmla="*/ 252136 h 1302471"/>
                <a:gd name="connsiteX165" fmla="*/ 1389536 w 2324762"/>
                <a:gd name="connsiteY165" fmla="*/ 271353 h 1302471"/>
                <a:gd name="connsiteX166" fmla="*/ 1377581 w 2324762"/>
                <a:gd name="connsiteY166" fmla="*/ 292916 h 1302471"/>
                <a:gd name="connsiteX167" fmla="*/ 1368643 w 2324762"/>
                <a:gd name="connsiteY167" fmla="*/ 260627 h 1302471"/>
                <a:gd name="connsiteX168" fmla="*/ 1372218 w 2324762"/>
                <a:gd name="connsiteY168" fmla="*/ 249231 h 1302471"/>
                <a:gd name="connsiteX169" fmla="*/ 1378810 w 2324762"/>
                <a:gd name="connsiteY169" fmla="*/ 238394 h 1302471"/>
                <a:gd name="connsiteX170" fmla="*/ 1351884 w 2324762"/>
                <a:gd name="connsiteY170" fmla="*/ 227556 h 1302471"/>
                <a:gd name="connsiteX171" fmla="*/ 1331550 w 2324762"/>
                <a:gd name="connsiteY171" fmla="*/ 232919 h 1302471"/>
                <a:gd name="connsiteX172" fmla="*/ 1332779 w 2324762"/>
                <a:gd name="connsiteY172" fmla="*/ 209568 h 1302471"/>
                <a:gd name="connsiteX173" fmla="*/ 1348421 w 2324762"/>
                <a:gd name="connsiteY173" fmla="*/ 204206 h 1302471"/>
                <a:gd name="connsiteX174" fmla="*/ 1331662 w 2324762"/>
                <a:gd name="connsiteY174" fmla="*/ 186776 h 1302471"/>
                <a:gd name="connsiteX175" fmla="*/ 1307641 w 2324762"/>
                <a:gd name="connsiteY175" fmla="*/ 172364 h 1302471"/>
                <a:gd name="connsiteX176" fmla="*/ 1308870 w 2324762"/>
                <a:gd name="connsiteY176" fmla="*/ 148343 h 1302471"/>
                <a:gd name="connsiteX177" fmla="*/ 1274123 w 2324762"/>
                <a:gd name="connsiteY177" fmla="*/ 124322 h 1302471"/>
                <a:gd name="connsiteX178" fmla="*/ 1267531 w 2324762"/>
                <a:gd name="connsiteY178" fmla="*/ 112367 h 1302471"/>
                <a:gd name="connsiteX179" fmla="*/ 1287307 w 2324762"/>
                <a:gd name="connsiteY179" fmla="*/ 97954 h 1302471"/>
                <a:gd name="connsiteX180" fmla="*/ 1291552 w 2324762"/>
                <a:gd name="connsiteY180" fmla="*/ 80525 h 1302471"/>
                <a:gd name="connsiteX181" fmla="*/ 1293340 w 2324762"/>
                <a:gd name="connsiteY181" fmla="*/ 71587 h 1302471"/>
                <a:gd name="connsiteX182" fmla="*/ 1335349 w 2324762"/>
                <a:gd name="connsiteY182" fmla="*/ 75162 h 1302471"/>
                <a:gd name="connsiteX183" fmla="*/ 1374341 w 2324762"/>
                <a:gd name="connsiteY183" fmla="*/ 21757 h 1302471"/>
                <a:gd name="connsiteX184" fmla="*/ 1346186 w 2324762"/>
                <a:gd name="connsiteY184" fmla="*/ 9802 h 1302471"/>
                <a:gd name="connsiteX185" fmla="*/ 1301831 w 2324762"/>
                <a:gd name="connsiteY185" fmla="*/ 194 h 1302471"/>
                <a:gd name="connsiteX186" fmla="*/ 1245521 w 2324762"/>
                <a:gd name="connsiteY186" fmla="*/ 9132 h 1302471"/>
                <a:gd name="connsiteX187" fmla="*/ 1252672 w 2324762"/>
                <a:gd name="connsiteY187" fmla="*/ 25332 h 1302471"/>
                <a:gd name="connsiteX188" fmla="*/ 1235242 w 2324762"/>
                <a:gd name="connsiteY188" fmla="*/ 23545 h 1302471"/>
                <a:gd name="connsiteX189" fmla="*/ 1235242 w 2324762"/>
                <a:gd name="connsiteY189" fmla="*/ 54716 h 1302471"/>
                <a:gd name="connsiteX190" fmla="*/ 1245409 w 2324762"/>
                <a:gd name="connsiteY190" fmla="*/ 84659 h 1302471"/>
                <a:gd name="connsiteX191" fmla="*/ 1250214 w 2324762"/>
                <a:gd name="connsiteY191" fmla="*/ 115830 h 1302471"/>
                <a:gd name="connsiteX192" fmla="*/ 1233455 w 2324762"/>
                <a:gd name="connsiteY192" fmla="*/ 131472 h 1302471"/>
                <a:gd name="connsiteX193" fmla="*/ 1241834 w 2324762"/>
                <a:gd name="connsiteY193" fmla="*/ 147672 h 1302471"/>
                <a:gd name="connsiteX194" fmla="*/ 1219601 w 2324762"/>
                <a:gd name="connsiteY194" fmla="*/ 145326 h 1302471"/>
                <a:gd name="connsiteX195" fmla="*/ 1214238 w 2324762"/>
                <a:gd name="connsiteY195" fmla="*/ 174710 h 1302471"/>
                <a:gd name="connsiteX196" fmla="*/ 1219042 w 2324762"/>
                <a:gd name="connsiteY196" fmla="*/ 187894 h 1302471"/>
                <a:gd name="connsiteX197" fmla="*/ 1220830 w 2324762"/>
                <a:gd name="connsiteY197" fmla="*/ 218395 h 1302471"/>
                <a:gd name="connsiteX198" fmla="*/ 1275352 w 2324762"/>
                <a:gd name="connsiteY198" fmla="*/ 237612 h 1302471"/>
                <a:gd name="connsiteX199" fmla="*/ 1274793 w 2324762"/>
                <a:gd name="connsiteY199" fmla="*/ 251354 h 1302471"/>
                <a:gd name="connsiteX200" fmla="*/ 1266414 w 2324762"/>
                <a:gd name="connsiteY200" fmla="*/ 272917 h 1302471"/>
                <a:gd name="connsiteX201" fmla="*/ 1279598 w 2324762"/>
                <a:gd name="connsiteY201" fmla="*/ 263309 h 1302471"/>
                <a:gd name="connsiteX202" fmla="*/ 1291552 w 2324762"/>
                <a:gd name="connsiteY202" fmla="*/ 278280 h 1302471"/>
                <a:gd name="connsiteX203" fmla="*/ 1273006 w 2324762"/>
                <a:gd name="connsiteY203" fmla="*/ 294480 h 1302471"/>
                <a:gd name="connsiteX204" fmla="*/ 1246638 w 2324762"/>
                <a:gd name="connsiteY204" fmla="*/ 305318 h 1302471"/>
                <a:gd name="connsiteX205" fmla="*/ 1246638 w 2324762"/>
                <a:gd name="connsiteY205" fmla="*/ 331685 h 1302471"/>
                <a:gd name="connsiteX206" fmla="*/ 1232226 w 2324762"/>
                <a:gd name="connsiteY206" fmla="*/ 341852 h 1302471"/>
                <a:gd name="connsiteX207" fmla="*/ 1217813 w 2324762"/>
                <a:gd name="connsiteY207" fmla="*/ 319618 h 1302471"/>
                <a:gd name="connsiteX208" fmla="*/ 1221388 w 2324762"/>
                <a:gd name="connsiteY208" fmla="*/ 298614 h 1302471"/>
                <a:gd name="connsiteX209" fmla="*/ 1190217 w 2324762"/>
                <a:gd name="connsiteY209" fmla="*/ 289676 h 1302471"/>
                <a:gd name="connsiteX210" fmla="*/ 1209992 w 2324762"/>
                <a:gd name="connsiteY210" fmla="*/ 286659 h 1302471"/>
                <a:gd name="connsiteX211" fmla="*/ 1224405 w 2324762"/>
                <a:gd name="connsiteY211" fmla="*/ 275822 h 1302471"/>
                <a:gd name="connsiteX212" fmla="*/ 1255576 w 2324762"/>
                <a:gd name="connsiteY212" fmla="*/ 273364 h 1302471"/>
                <a:gd name="connsiteX213" fmla="*/ 1240605 w 2324762"/>
                <a:gd name="connsiteY213" fmla="*/ 250013 h 1302471"/>
                <a:gd name="connsiteX214" fmla="*/ 1219042 w 2324762"/>
                <a:gd name="connsiteY214" fmla="*/ 248226 h 1302471"/>
                <a:gd name="connsiteX215" fmla="*/ 1241164 w 2324762"/>
                <a:gd name="connsiteY215" fmla="*/ 243980 h 1302471"/>
                <a:gd name="connsiteX216" fmla="*/ 1224964 w 2324762"/>
                <a:gd name="connsiteY216" fmla="*/ 234372 h 1302471"/>
                <a:gd name="connsiteX217" fmla="*/ 1195021 w 2324762"/>
                <a:gd name="connsiteY217" fmla="*/ 227780 h 1302471"/>
                <a:gd name="connsiteX218" fmla="*/ 1163849 w 2324762"/>
                <a:gd name="connsiteY218" fmla="*/ 234930 h 1302471"/>
                <a:gd name="connsiteX219" fmla="*/ 1136253 w 2324762"/>
                <a:gd name="connsiteY219" fmla="*/ 253477 h 1302471"/>
                <a:gd name="connsiteX220" fmla="*/ 1160274 w 2324762"/>
                <a:gd name="connsiteY220" fmla="*/ 267331 h 1302471"/>
                <a:gd name="connsiteX221" fmla="*/ 1180608 w 2324762"/>
                <a:gd name="connsiteY221" fmla="*/ 282972 h 1302471"/>
                <a:gd name="connsiteX222" fmla="*/ 1167983 w 2324762"/>
                <a:gd name="connsiteY222" fmla="*/ 290123 h 1302471"/>
                <a:gd name="connsiteX223" fmla="*/ 1157146 w 2324762"/>
                <a:gd name="connsiteY223" fmla="*/ 297273 h 1302471"/>
                <a:gd name="connsiteX224" fmla="*/ 1155358 w 2324762"/>
                <a:gd name="connsiteY224" fmla="*/ 314703 h 1302471"/>
                <a:gd name="connsiteX225" fmla="*/ 1130220 w 2324762"/>
                <a:gd name="connsiteY225" fmla="*/ 314032 h 1302471"/>
                <a:gd name="connsiteX226" fmla="*/ 1077485 w 2324762"/>
                <a:gd name="connsiteY226" fmla="*/ 320624 h 1302471"/>
                <a:gd name="connsiteX227" fmla="*/ 1034918 w 2324762"/>
                <a:gd name="connsiteY227" fmla="*/ 310457 h 1302471"/>
                <a:gd name="connsiteX228" fmla="*/ 1006092 w 2324762"/>
                <a:gd name="connsiteY228" fmla="*/ 303865 h 1302471"/>
                <a:gd name="connsiteX229" fmla="*/ 982071 w 2324762"/>
                <a:gd name="connsiteY229" fmla="*/ 291910 h 1302471"/>
                <a:gd name="connsiteX230" fmla="*/ 968329 w 2324762"/>
                <a:gd name="connsiteY230" fmla="*/ 270347 h 1302471"/>
                <a:gd name="connsiteX231" fmla="*/ 923974 w 2324762"/>
                <a:gd name="connsiteY231" fmla="*/ 272135 h 1302471"/>
                <a:gd name="connsiteX232" fmla="*/ 884423 w 2324762"/>
                <a:gd name="connsiteY232" fmla="*/ 289564 h 1302471"/>
                <a:gd name="connsiteX233" fmla="*/ 896377 w 2324762"/>
                <a:gd name="connsiteY233" fmla="*/ 300960 h 1302471"/>
                <a:gd name="connsiteX234" fmla="*/ 921516 w 2324762"/>
                <a:gd name="connsiteY234" fmla="*/ 292581 h 1302471"/>
                <a:gd name="connsiteX235" fmla="*/ 957492 w 2324762"/>
                <a:gd name="connsiteY235" fmla="*/ 282414 h 1302471"/>
                <a:gd name="connsiteX236" fmla="*/ 913136 w 2324762"/>
                <a:gd name="connsiteY236" fmla="*/ 305764 h 1302471"/>
                <a:gd name="connsiteX237" fmla="*/ 916153 w 2324762"/>
                <a:gd name="connsiteY237" fmla="*/ 342969 h 1302471"/>
                <a:gd name="connsiteX238" fmla="*/ 909561 w 2324762"/>
                <a:gd name="connsiteY238" fmla="*/ 363303 h 1302471"/>
                <a:gd name="connsiteX239" fmla="*/ 892802 w 2324762"/>
                <a:gd name="connsiteY239" fmla="*/ 356041 h 1302471"/>
                <a:gd name="connsiteX240" fmla="*/ 889786 w 2324762"/>
                <a:gd name="connsiteY240" fmla="*/ 333919 h 1302471"/>
                <a:gd name="connsiteX241" fmla="*/ 876043 w 2324762"/>
                <a:gd name="connsiteY241" fmla="*/ 326099 h 1302471"/>
                <a:gd name="connsiteX242" fmla="*/ 858055 w 2324762"/>
                <a:gd name="connsiteY242" fmla="*/ 320065 h 1302471"/>
                <a:gd name="connsiteX243" fmla="*/ 834034 w 2324762"/>
                <a:gd name="connsiteY243" fmla="*/ 314032 h 1302471"/>
                <a:gd name="connsiteX244" fmla="*/ 784316 w 2324762"/>
                <a:gd name="connsiteY244" fmla="*/ 322412 h 1302471"/>
                <a:gd name="connsiteX245" fmla="*/ 704544 w 2324762"/>
                <a:gd name="connsiteY245" fmla="*/ 317049 h 1302471"/>
                <a:gd name="connsiteX246" fmla="*/ 735157 w 2324762"/>
                <a:gd name="connsiteY246" fmla="*/ 296044 h 1302471"/>
                <a:gd name="connsiteX247" fmla="*/ 724990 w 2324762"/>
                <a:gd name="connsiteY247" fmla="*/ 275710 h 1302471"/>
                <a:gd name="connsiteX248" fmla="*/ 681193 w 2324762"/>
                <a:gd name="connsiteY248" fmla="*/ 264873 h 1302471"/>
                <a:gd name="connsiteX249" fmla="*/ 641642 w 2324762"/>
                <a:gd name="connsiteY249" fmla="*/ 261298 h 1302471"/>
                <a:gd name="connsiteX250" fmla="*/ 602091 w 2324762"/>
                <a:gd name="connsiteY250" fmla="*/ 248672 h 1302471"/>
                <a:gd name="connsiteX251" fmla="*/ 549357 w 2324762"/>
                <a:gd name="connsiteY251" fmla="*/ 230685 h 1302471"/>
                <a:gd name="connsiteX252" fmla="*/ 488242 w 2324762"/>
                <a:gd name="connsiteY252" fmla="*/ 233031 h 1302471"/>
                <a:gd name="connsiteX253" fmla="*/ 457071 w 2324762"/>
                <a:gd name="connsiteY253" fmla="*/ 244427 h 1302471"/>
                <a:gd name="connsiteX254" fmla="*/ 458300 w 2324762"/>
                <a:gd name="connsiteY254" fmla="*/ 226998 h 1302471"/>
                <a:gd name="connsiteX255" fmla="*/ 449362 w 2324762"/>
                <a:gd name="connsiteY255" fmla="*/ 205993 h 1302471"/>
                <a:gd name="connsiteX256" fmla="*/ 412827 w 2324762"/>
                <a:gd name="connsiteY256" fmla="*/ 244315 h 1302471"/>
                <a:gd name="connsiteX257" fmla="*/ 372047 w 2324762"/>
                <a:gd name="connsiteY257" fmla="*/ 190352 h 1302471"/>
                <a:gd name="connsiteX258" fmla="*/ 355847 w 2324762"/>
                <a:gd name="connsiteY258" fmla="*/ 195156 h 1302471"/>
                <a:gd name="connsiteX259" fmla="*/ 346239 w 2324762"/>
                <a:gd name="connsiteY259" fmla="*/ 210686 h 1302471"/>
                <a:gd name="connsiteX260" fmla="*/ 326463 w 2324762"/>
                <a:gd name="connsiteY260" fmla="*/ 228115 h 1302471"/>
                <a:gd name="connsiteX261" fmla="*/ 300096 w 2324762"/>
                <a:gd name="connsiteY261" fmla="*/ 232249 h 1302471"/>
                <a:gd name="connsiteX262" fmla="*/ 274287 w 2324762"/>
                <a:gd name="connsiteY262" fmla="*/ 240628 h 1302471"/>
                <a:gd name="connsiteX263" fmla="*/ 232278 w 2324762"/>
                <a:gd name="connsiteY263" fmla="*/ 263420 h 1302471"/>
                <a:gd name="connsiteX264" fmla="*/ 214290 w 2324762"/>
                <a:gd name="connsiteY264" fmla="*/ 275375 h 1302471"/>
                <a:gd name="connsiteX265" fmla="*/ 220882 w 2324762"/>
                <a:gd name="connsiteY265" fmla="*/ 260404 h 1302471"/>
                <a:gd name="connsiteX266" fmla="*/ 273058 w 2324762"/>
                <a:gd name="connsiteY266" fmla="*/ 230461 h 1302471"/>
                <a:gd name="connsiteX267" fmla="*/ 315626 w 2324762"/>
                <a:gd name="connsiteY267" fmla="*/ 210015 h 1302471"/>
                <a:gd name="connsiteX268" fmla="*/ 292275 w 2324762"/>
                <a:gd name="connsiteY268" fmla="*/ 206999 h 1302471"/>
                <a:gd name="connsiteX269" fmla="*/ 249708 w 2324762"/>
                <a:gd name="connsiteY269" fmla="*/ 223199 h 1302471"/>
                <a:gd name="connsiteX270" fmla="*/ 219765 w 2324762"/>
                <a:gd name="connsiteY270" fmla="*/ 237612 h 1302471"/>
                <a:gd name="connsiteX271" fmla="*/ 200548 w 2324762"/>
                <a:gd name="connsiteY271" fmla="*/ 242974 h 1302471"/>
                <a:gd name="connsiteX272" fmla="*/ 194515 w 2324762"/>
                <a:gd name="connsiteY272" fmla="*/ 238729 h 1302471"/>
                <a:gd name="connsiteX273" fmla="*/ 180102 w 2324762"/>
                <a:gd name="connsiteY273" fmla="*/ 232696 h 1302471"/>
                <a:gd name="connsiteX274" fmla="*/ 162114 w 2324762"/>
                <a:gd name="connsiteY274" fmla="*/ 242304 h 1302471"/>
                <a:gd name="connsiteX275" fmla="*/ 142898 w 2324762"/>
                <a:gd name="connsiteY275" fmla="*/ 259733 h 1302471"/>
                <a:gd name="connsiteX276" fmla="*/ 153623 w 2324762"/>
                <a:gd name="connsiteY276" fmla="*/ 275263 h 1302471"/>
                <a:gd name="connsiteX277" fmla="*/ 112843 w 2324762"/>
                <a:gd name="connsiteY277" fmla="*/ 264426 h 1302471"/>
                <a:gd name="connsiteX278" fmla="*/ 49942 w 2324762"/>
                <a:gd name="connsiteY278" fmla="*/ 235042 h 1302471"/>
                <a:gd name="connsiteX279" fmla="*/ 0 w 2324762"/>
                <a:gd name="connsiteY279" fmla="*/ 231020 h 1302471"/>
                <a:gd name="connsiteX280" fmla="*/ 0 w 2324762"/>
                <a:gd name="connsiteY280" fmla="*/ 645411 h 1302471"/>
                <a:gd name="connsiteX281" fmla="*/ 14413 w 2324762"/>
                <a:gd name="connsiteY281" fmla="*/ 648316 h 1302471"/>
                <a:gd name="connsiteX282" fmla="*/ 39216 w 2324762"/>
                <a:gd name="connsiteY282" fmla="*/ 643512 h 1302471"/>
                <a:gd name="connsiteX283" fmla="*/ 57539 w 2324762"/>
                <a:gd name="connsiteY283" fmla="*/ 657031 h 1302471"/>
                <a:gd name="connsiteX284" fmla="*/ 84688 w 2324762"/>
                <a:gd name="connsiteY284" fmla="*/ 684180 h 1302471"/>
                <a:gd name="connsiteX285" fmla="*/ 105469 w 2324762"/>
                <a:gd name="connsiteY285" fmla="*/ 697699 h 1302471"/>
                <a:gd name="connsiteX286" fmla="*/ 130272 w 2324762"/>
                <a:gd name="connsiteY286" fmla="*/ 678482 h 1302471"/>
                <a:gd name="connsiteX287" fmla="*/ 167030 w 2324762"/>
                <a:gd name="connsiteY287" fmla="*/ 680046 h 1302471"/>
                <a:gd name="connsiteX288" fmla="*/ 225351 w 2324762"/>
                <a:gd name="connsiteY288" fmla="*/ 746412 h 1302471"/>
                <a:gd name="connsiteX289" fmla="*/ 273282 w 2324762"/>
                <a:gd name="connsiteY289" fmla="*/ 803168 h 1302471"/>
                <a:gd name="connsiteX290" fmla="*/ 298867 w 2324762"/>
                <a:gd name="connsiteY290" fmla="*/ 831882 h 1302471"/>
                <a:gd name="connsiteX291" fmla="*/ 304453 w 2324762"/>
                <a:gd name="connsiteY291" fmla="*/ 856685 h 1302471"/>
                <a:gd name="connsiteX292" fmla="*/ 286018 w 2324762"/>
                <a:gd name="connsiteY292" fmla="*/ 869757 h 1302471"/>
                <a:gd name="connsiteX293" fmla="*/ 297414 w 2324762"/>
                <a:gd name="connsiteY293" fmla="*/ 883499 h 1302471"/>
                <a:gd name="connsiteX294" fmla="*/ 290264 w 2324762"/>
                <a:gd name="connsiteY294" fmla="*/ 894895 h 1302471"/>
                <a:gd name="connsiteX295" fmla="*/ 295068 w 2324762"/>
                <a:gd name="connsiteY295" fmla="*/ 915230 h 1302471"/>
                <a:gd name="connsiteX296" fmla="*/ 318419 w 2324762"/>
                <a:gd name="connsiteY296" fmla="*/ 914112 h 1302471"/>
                <a:gd name="connsiteX297" fmla="*/ 324452 w 2324762"/>
                <a:gd name="connsiteY297" fmla="*/ 929642 h 1302471"/>
                <a:gd name="connsiteX298" fmla="*/ 335848 w 2324762"/>
                <a:gd name="connsiteY298" fmla="*/ 938580 h 1302471"/>
                <a:gd name="connsiteX299" fmla="*/ 358082 w 2324762"/>
                <a:gd name="connsiteY299" fmla="*/ 952323 h 1302471"/>
                <a:gd name="connsiteX300" fmla="*/ 359869 w 2324762"/>
                <a:gd name="connsiteY300" fmla="*/ 964277 h 1302471"/>
                <a:gd name="connsiteX301" fmla="*/ 358640 w 2324762"/>
                <a:gd name="connsiteY301" fmla="*/ 980478 h 1302471"/>
                <a:gd name="connsiteX302" fmla="*/ 364674 w 2324762"/>
                <a:gd name="connsiteY302" fmla="*/ 994890 h 1302471"/>
                <a:gd name="connsiteX303" fmla="*/ 393387 w 2324762"/>
                <a:gd name="connsiteY303" fmla="*/ 1005728 h 1302471"/>
                <a:gd name="connsiteX304" fmla="*/ 411934 w 2324762"/>
                <a:gd name="connsiteY304" fmla="*/ 1017124 h 1302471"/>
                <a:gd name="connsiteX305" fmla="*/ 435284 w 2324762"/>
                <a:gd name="connsiteY305" fmla="*/ 1024274 h 1302471"/>
                <a:gd name="connsiteX306" fmla="*/ 445451 w 2324762"/>
                <a:gd name="connsiteY306" fmla="*/ 1040474 h 1302471"/>
                <a:gd name="connsiteX307" fmla="*/ 465785 w 2324762"/>
                <a:gd name="connsiteY307" fmla="*/ 1043491 h 1302471"/>
                <a:gd name="connsiteX308" fmla="*/ 481986 w 2324762"/>
                <a:gd name="connsiteY308" fmla="*/ 1051312 h 1302471"/>
                <a:gd name="connsiteX309" fmla="*/ 502767 w 2324762"/>
                <a:gd name="connsiteY309" fmla="*/ 1076562 h 1302471"/>
                <a:gd name="connsiteX310" fmla="*/ 1247867 w 2324762"/>
                <a:gd name="connsiteY310" fmla="*/ 1072540 h 1302471"/>
                <a:gd name="connsiteX311" fmla="*/ 1257141 w 2324762"/>
                <a:gd name="connsiteY311" fmla="*/ 1060362 h 1302471"/>
                <a:gd name="connsiteX312" fmla="*/ 1268313 w 2324762"/>
                <a:gd name="connsiteY312" fmla="*/ 1081143 h 1302471"/>
                <a:gd name="connsiteX313" fmla="*/ 1291552 w 2324762"/>
                <a:gd name="connsiteY313" fmla="*/ 1089075 h 1302471"/>
                <a:gd name="connsiteX314" fmla="*/ 1316355 w 2324762"/>
                <a:gd name="connsiteY314" fmla="*/ 1089857 h 1302471"/>
                <a:gd name="connsiteX315" fmla="*/ 1338700 w 2324762"/>
                <a:gd name="connsiteY315" fmla="*/ 1098684 h 1302471"/>
                <a:gd name="connsiteX316" fmla="*/ 1361828 w 2324762"/>
                <a:gd name="connsiteY316" fmla="*/ 1102706 h 1302471"/>
                <a:gd name="connsiteX317" fmla="*/ 1400485 w 2324762"/>
                <a:gd name="connsiteY317" fmla="*/ 1108069 h 1302471"/>
                <a:gd name="connsiteX318" fmla="*/ 1435790 w 2324762"/>
                <a:gd name="connsiteY318" fmla="*/ 1075110 h 1302471"/>
                <a:gd name="connsiteX319" fmla="*/ 1493329 w 2324762"/>
                <a:gd name="connsiteY319" fmla="*/ 1099131 h 1302471"/>
                <a:gd name="connsiteX320" fmla="*/ 1522155 w 2324762"/>
                <a:gd name="connsiteY320" fmla="*/ 1119576 h 1302471"/>
                <a:gd name="connsiteX321" fmla="*/ 1537349 w 2324762"/>
                <a:gd name="connsiteY321" fmla="*/ 1157340 h 1302471"/>
                <a:gd name="connsiteX322" fmla="*/ 1552767 w 2324762"/>
                <a:gd name="connsiteY322" fmla="*/ 1168065 h 1302471"/>
                <a:gd name="connsiteX323" fmla="*/ 1594106 w 2324762"/>
                <a:gd name="connsiteY323" fmla="*/ 1173540 h 1302471"/>
                <a:gd name="connsiteX324" fmla="*/ 1644495 w 2324762"/>
                <a:gd name="connsiteY324" fmla="*/ 1186724 h 1302471"/>
                <a:gd name="connsiteX325" fmla="*/ 1654103 w 2324762"/>
                <a:gd name="connsiteY325" fmla="*/ 1223928 h 1302471"/>
                <a:gd name="connsiteX326" fmla="*/ 1619356 w 2324762"/>
                <a:gd name="connsiteY326" fmla="*/ 1215549 h 1302471"/>
                <a:gd name="connsiteX327" fmla="*/ 1610977 w 2324762"/>
                <a:gd name="connsiteY327" fmla="*/ 1239570 h 1302471"/>
                <a:gd name="connsiteX328" fmla="*/ 1591760 w 2324762"/>
                <a:gd name="connsiteY328" fmla="*/ 1281579 h 1302471"/>
                <a:gd name="connsiteX329" fmla="*/ 1591090 w 2324762"/>
                <a:gd name="connsiteY329" fmla="*/ 1281244 h 1302471"/>
                <a:gd name="connsiteX330" fmla="*/ 1595447 w 2324762"/>
                <a:gd name="connsiteY330" fmla="*/ 1302472 h 1302471"/>
                <a:gd name="connsiteX331" fmla="*/ 1628965 w 2324762"/>
                <a:gd name="connsiteY331" fmla="*/ 1285154 h 1302471"/>
                <a:gd name="connsiteX332" fmla="*/ 1663711 w 2324762"/>
                <a:gd name="connsiteY332" fmla="*/ 1288729 h 1302471"/>
                <a:gd name="connsiteX333" fmla="*/ 1680470 w 2324762"/>
                <a:gd name="connsiteY333" fmla="*/ 1282696 h 1302471"/>
                <a:gd name="connsiteX334" fmla="*/ 1680023 w 2324762"/>
                <a:gd name="connsiteY334" fmla="*/ 1285378 h 1302471"/>
                <a:gd name="connsiteX335" fmla="*/ 1688068 w 2324762"/>
                <a:gd name="connsiteY335" fmla="*/ 1278674 h 1302471"/>
                <a:gd name="connsiteX336" fmla="*/ 1686503 w 2324762"/>
                <a:gd name="connsiteY336" fmla="*/ 1267948 h 1302471"/>
                <a:gd name="connsiteX337" fmla="*/ 1667287 w 2324762"/>
                <a:gd name="connsiteY337" fmla="*/ 1262250 h 1302471"/>
                <a:gd name="connsiteX338" fmla="*/ 1722479 w 2324762"/>
                <a:gd name="connsiteY338" fmla="*/ 1240687 h 1302471"/>
                <a:gd name="connsiteX339" fmla="*/ 1759796 w 2324762"/>
                <a:gd name="connsiteY339" fmla="*/ 1238006 h 1302471"/>
                <a:gd name="connsiteX340" fmla="*/ 1795995 w 2324762"/>
                <a:gd name="connsiteY340" fmla="*/ 1210745 h 1302471"/>
                <a:gd name="connsiteX341" fmla="*/ 1888728 w 2324762"/>
                <a:gd name="connsiteY341" fmla="*/ 1209851 h 1302471"/>
                <a:gd name="connsiteX342" fmla="*/ 1922357 w 2324762"/>
                <a:gd name="connsiteY342" fmla="*/ 1174657 h 1302471"/>
                <a:gd name="connsiteX343" fmla="*/ 1956769 w 2324762"/>
                <a:gd name="connsiteY343" fmla="*/ 1126727 h 1302471"/>
                <a:gd name="connsiteX344" fmla="*/ 1992744 w 2324762"/>
                <a:gd name="connsiteY344" fmla="*/ 1137117 h 1302471"/>
                <a:gd name="connsiteX345" fmla="*/ 2015536 w 2324762"/>
                <a:gd name="connsiteY345" fmla="*/ 1212309 h 1302471"/>
                <a:gd name="connsiteX346" fmla="*/ 2043915 w 2324762"/>
                <a:gd name="connsiteY346" fmla="*/ 1200466 h 1302471"/>
                <a:gd name="connsiteX347" fmla="*/ 2075645 w 2324762"/>
                <a:gd name="connsiteY347" fmla="*/ 1177674 h 1302471"/>
                <a:gd name="connsiteX348" fmla="*/ 2077433 w 2324762"/>
                <a:gd name="connsiteY348" fmla="*/ 1189070 h 1302471"/>
                <a:gd name="connsiteX349" fmla="*/ 2102012 w 2324762"/>
                <a:gd name="connsiteY349" fmla="*/ 1198678 h 1302471"/>
                <a:gd name="connsiteX350" fmla="*/ 2081678 w 2324762"/>
                <a:gd name="connsiteY350" fmla="*/ 1204041 h 1302471"/>
                <a:gd name="connsiteX351" fmla="*/ 2046931 w 2324762"/>
                <a:gd name="connsiteY351" fmla="*/ 1222029 h 1302471"/>
                <a:gd name="connsiteX352" fmla="*/ 2043915 w 2324762"/>
                <a:gd name="connsiteY352" fmla="*/ 1251972 h 1302471"/>
                <a:gd name="connsiteX353" fmla="*/ 2079220 w 2324762"/>
                <a:gd name="connsiteY353" fmla="*/ 1245380 h 1302471"/>
                <a:gd name="connsiteX354" fmla="*/ 2105029 w 2324762"/>
                <a:gd name="connsiteY354" fmla="*/ 1223258 h 1302471"/>
                <a:gd name="connsiteX355" fmla="*/ 2167372 w 2324762"/>
                <a:gd name="connsiteY355" fmla="*/ 1206499 h 1302471"/>
                <a:gd name="connsiteX356" fmla="*/ 2172735 w 2324762"/>
                <a:gd name="connsiteY356" fmla="*/ 1192645 h 1302471"/>
                <a:gd name="connsiteX357" fmla="*/ 2208711 w 2324762"/>
                <a:gd name="connsiteY357" fmla="*/ 1179462 h 1302471"/>
                <a:gd name="connsiteX358" fmla="*/ 2198320 w 2324762"/>
                <a:gd name="connsiteY358" fmla="*/ 1169183 h 1302471"/>
                <a:gd name="connsiteX359" fmla="*/ 637955 w 2324762"/>
                <a:gd name="connsiteY359" fmla="*/ 392129 h 1302471"/>
                <a:gd name="connsiteX360" fmla="*/ 600750 w 2324762"/>
                <a:gd name="connsiteY360" fmla="*/ 411681 h 1302471"/>
                <a:gd name="connsiteX361" fmla="*/ 582651 w 2324762"/>
                <a:gd name="connsiteY361" fmla="*/ 422630 h 1302471"/>
                <a:gd name="connsiteX362" fmla="*/ 574607 w 2324762"/>
                <a:gd name="connsiteY362" fmla="*/ 436931 h 1302471"/>
                <a:gd name="connsiteX363" fmla="*/ 540307 w 2324762"/>
                <a:gd name="connsiteY363" fmla="*/ 452237 h 1302471"/>
                <a:gd name="connsiteX364" fmla="*/ 559859 w 2324762"/>
                <a:gd name="connsiteY364" fmla="*/ 418831 h 1302471"/>
                <a:gd name="connsiteX365" fmla="*/ 527905 w 2324762"/>
                <a:gd name="connsiteY365" fmla="*/ 438383 h 1302471"/>
                <a:gd name="connsiteX366" fmla="*/ 503549 w 2324762"/>
                <a:gd name="connsiteY366" fmla="*/ 446427 h 1302471"/>
                <a:gd name="connsiteX367" fmla="*/ 491594 w 2324762"/>
                <a:gd name="connsiteY367" fmla="*/ 436372 h 1302471"/>
                <a:gd name="connsiteX368" fmla="*/ 506901 w 2324762"/>
                <a:gd name="connsiteY368" fmla="*/ 420619 h 1302471"/>
                <a:gd name="connsiteX369" fmla="*/ 508353 w 2324762"/>
                <a:gd name="connsiteY369" fmla="*/ 403525 h 1302471"/>
                <a:gd name="connsiteX370" fmla="*/ 537849 w 2324762"/>
                <a:gd name="connsiteY370" fmla="*/ 399167 h 1302471"/>
                <a:gd name="connsiteX371" fmla="*/ 503996 w 2324762"/>
                <a:gd name="connsiteY371" fmla="*/ 387213 h 1302471"/>
                <a:gd name="connsiteX372" fmla="*/ 451596 w 2324762"/>
                <a:gd name="connsiteY372" fmla="*/ 395816 h 1302471"/>
                <a:gd name="connsiteX373" fmla="*/ 523101 w 2324762"/>
                <a:gd name="connsiteY373" fmla="*/ 374811 h 1302471"/>
                <a:gd name="connsiteX374" fmla="*/ 589801 w 2324762"/>
                <a:gd name="connsiteY374" fmla="*/ 361963 h 1302471"/>
                <a:gd name="connsiteX375" fmla="*/ 577400 w 2324762"/>
                <a:gd name="connsiteY375" fmla="*/ 386319 h 1302471"/>
                <a:gd name="connsiteX376" fmla="*/ 623207 w 2324762"/>
                <a:gd name="connsiteY376" fmla="*/ 380062 h 1302471"/>
                <a:gd name="connsiteX377" fmla="*/ 637955 w 2324762"/>
                <a:gd name="connsiteY377" fmla="*/ 392129 h 1302471"/>
                <a:gd name="connsiteX378" fmla="*/ 789567 w 2324762"/>
                <a:gd name="connsiteY378" fmla="*/ 584744 h 1302471"/>
                <a:gd name="connsiteX379" fmla="*/ 756161 w 2324762"/>
                <a:gd name="connsiteY379" fmla="*/ 599492 h 1302471"/>
                <a:gd name="connsiteX380" fmla="*/ 733258 w 2324762"/>
                <a:gd name="connsiteY380" fmla="*/ 620050 h 1302471"/>
                <a:gd name="connsiteX381" fmla="*/ 659854 w 2324762"/>
                <a:gd name="connsiteY381" fmla="*/ 612452 h 1302471"/>
                <a:gd name="connsiteX382" fmla="*/ 687450 w 2324762"/>
                <a:gd name="connsiteY382" fmla="*/ 603402 h 1302471"/>
                <a:gd name="connsiteX383" fmla="*/ 708901 w 2324762"/>
                <a:gd name="connsiteY383" fmla="*/ 582398 h 1302471"/>
                <a:gd name="connsiteX384" fmla="*/ 700298 w 2324762"/>
                <a:gd name="connsiteY384" fmla="*/ 557148 h 1302471"/>
                <a:gd name="connsiteX385" fmla="*/ 739402 w 2324762"/>
                <a:gd name="connsiteY385" fmla="*/ 556701 h 1302471"/>
                <a:gd name="connsiteX386" fmla="*/ 780853 w 2324762"/>
                <a:gd name="connsiteY386" fmla="*/ 571896 h 1302471"/>
                <a:gd name="connsiteX387" fmla="*/ 854257 w 2324762"/>
                <a:gd name="connsiteY387" fmla="*/ 544746 h 1302471"/>
                <a:gd name="connsiteX388" fmla="*/ 789567 w 2324762"/>
                <a:gd name="connsiteY388" fmla="*/ 584744 h 1302471"/>
                <a:gd name="connsiteX389" fmla="*/ 1213679 w 2324762"/>
                <a:gd name="connsiteY389" fmla="*/ 1016453 h 1302471"/>
                <a:gd name="connsiteX390" fmla="*/ 1206864 w 2324762"/>
                <a:gd name="connsiteY390" fmla="*/ 1021704 h 1302471"/>
                <a:gd name="connsiteX391" fmla="*/ 1205970 w 2324762"/>
                <a:gd name="connsiteY391" fmla="*/ 1021704 h 1302471"/>
                <a:gd name="connsiteX392" fmla="*/ 1198596 w 2324762"/>
                <a:gd name="connsiteY392" fmla="*/ 1006286 h 1302471"/>
                <a:gd name="connsiteX393" fmla="*/ 1183290 w 2324762"/>
                <a:gd name="connsiteY393" fmla="*/ 973550 h 1302471"/>
                <a:gd name="connsiteX394" fmla="*/ 1141951 w 2324762"/>
                <a:gd name="connsiteY394" fmla="*/ 912548 h 1302471"/>
                <a:gd name="connsiteX395" fmla="*/ 1163067 w 2324762"/>
                <a:gd name="connsiteY395" fmla="*/ 894672 h 1302471"/>
                <a:gd name="connsiteX396" fmla="*/ 1177480 w 2324762"/>
                <a:gd name="connsiteY396" fmla="*/ 901152 h 1302471"/>
                <a:gd name="connsiteX397" fmla="*/ 1197144 w 2324762"/>
                <a:gd name="connsiteY397" fmla="*/ 946289 h 1302471"/>
                <a:gd name="connsiteX398" fmla="*/ 1209880 w 2324762"/>
                <a:gd name="connsiteY398" fmla="*/ 978020 h 1302471"/>
                <a:gd name="connsiteX399" fmla="*/ 1213679 w 2324762"/>
                <a:gd name="connsiteY399" fmla="*/ 1016453 h 130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</a:cxnLst>
              <a:rect l="l" t="t" r="r" b="b"/>
              <a:pathLst>
                <a:path w="2324762" h="1302471">
                  <a:moveTo>
                    <a:pt x="2198320" y="1169183"/>
                  </a:moveTo>
                  <a:cubicBezTo>
                    <a:pt x="2189941" y="1170412"/>
                    <a:pt x="2196532" y="1157228"/>
                    <a:pt x="2197762" y="1150636"/>
                  </a:cubicBezTo>
                  <a:cubicBezTo>
                    <a:pt x="2198990" y="1144044"/>
                    <a:pt x="2179774" y="1153653"/>
                    <a:pt x="2179215" y="1161362"/>
                  </a:cubicBezTo>
                  <a:cubicBezTo>
                    <a:pt x="2178656" y="1169183"/>
                    <a:pt x="2165473" y="1172199"/>
                    <a:pt x="2165473" y="1177004"/>
                  </a:cubicBezTo>
                  <a:cubicBezTo>
                    <a:pt x="2165473" y="1190969"/>
                    <a:pt x="2163685" y="1183595"/>
                    <a:pt x="2154077" y="1188400"/>
                  </a:cubicBezTo>
                  <a:cubicBezTo>
                    <a:pt x="2144468" y="1193204"/>
                    <a:pt x="2107375" y="1188400"/>
                    <a:pt x="2106146" y="1180020"/>
                  </a:cubicBezTo>
                  <a:cubicBezTo>
                    <a:pt x="2104917" y="1171641"/>
                    <a:pt x="2077991" y="1167395"/>
                    <a:pt x="2076762" y="1156111"/>
                  </a:cubicBezTo>
                  <a:cubicBezTo>
                    <a:pt x="2075533" y="1144715"/>
                    <a:pt x="2062350" y="1141139"/>
                    <a:pt x="2073187" y="1128515"/>
                  </a:cubicBezTo>
                  <a:cubicBezTo>
                    <a:pt x="2084024" y="1115889"/>
                    <a:pt x="2071399" y="1109856"/>
                    <a:pt x="2061232" y="1119465"/>
                  </a:cubicBezTo>
                  <a:cubicBezTo>
                    <a:pt x="2051065" y="1129073"/>
                    <a:pt x="2045032" y="1114102"/>
                    <a:pt x="2058774" y="1108739"/>
                  </a:cubicBezTo>
                  <a:cubicBezTo>
                    <a:pt x="2072517" y="1103376"/>
                    <a:pt x="2098325" y="1097902"/>
                    <a:pt x="2085142" y="1073992"/>
                  </a:cubicBezTo>
                  <a:cubicBezTo>
                    <a:pt x="2071958" y="1049971"/>
                    <a:pt x="1989169" y="1081143"/>
                    <a:pt x="1968276" y="1093209"/>
                  </a:cubicBezTo>
                  <a:cubicBezTo>
                    <a:pt x="1947272" y="1105164"/>
                    <a:pt x="1920904" y="1143597"/>
                    <a:pt x="1909509" y="1143597"/>
                  </a:cubicBezTo>
                  <a:cubicBezTo>
                    <a:pt x="1898112" y="1143597"/>
                    <a:pt x="1929284" y="1123263"/>
                    <a:pt x="1934088" y="1115442"/>
                  </a:cubicBezTo>
                  <a:cubicBezTo>
                    <a:pt x="1938892" y="1107622"/>
                    <a:pt x="1932859" y="1099801"/>
                    <a:pt x="1939451" y="1102818"/>
                  </a:cubicBezTo>
                  <a:cubicBezTo>
                    <a:pt x="1946043" y="1105834"/>
                    <a:pt x="1964589" y="1077009"/>
                    <a:pt x="1977214" y="1067400"/>
                  </a:cubicBezTo>
                  <a:cubicBezTo>
                    <a:pt x="1989839" y="1057792"/>
                    <a:pt x="2003582" y="1066842"/>
                    <a:pt x="2005369" y="1059021"/>
                  </a:cubicBezTo>
                  <a:cubicBezTo>
                    <a:pt x="2007157" y="1051200"/>
                    <a:pt x="2013190" y="1045837"/>
                    <a:pt x="2025145" y="1035000"/>
                  </a:cubicBezTo>
                  <a:cubicBezTo>
                    <a:pt x="2037100" y="1024162"/>
                    <a:pt x="2180444" y="1026062"/>
                    <a:pt x="2194186" y="1026620"/>
                  </a:cubicBezTo>
                  <a:cubicBezTo>
                    <a:pt x="2208040" y="1027179"/>
                    <a:pt x="2234966" y="1008632"/>
                    <a:pt x="2242787" y="996678"/>
                  </a:cubicBezTo>
                  <a:cubicBezTo>
                    <a:pt x="2250608" y="984723"/>
                    <a:pt x="2260775" y="984723"/>
                    <a:pt x="2279992" y="985840"/>
                  </a:cubicBezTo>
                  <a:cubicBezTo>
                    <a:pt x="2299209" y="986958"/>
                    <a:pt x="2308147" y="969640"/>
                    <a:pt x="2317755" y="963048"/>
                  </a:cubicBezTo>
                  <a:cubicBezTo>
                    <a:pt x="2327364" y="956456"/>
                    <a:pt x="2323788" y="953440"/>
                    <a:pt x="2315409" y="951652"/>
                  </a:cubicBezTo>
                  <a:cubicBezTo>
                    <a:pt x="2307030" y="949865"/>
                    <a:pt x="2299209" y="944502"/>
                    <a:pt x="2307588" y="943831"/>
                  </a:cubicBezTo>
                  <a:cubicBezTo>
                    <a:pt x="2315968" y="943273"/>
                    <a:pt x="2320213" y="938469"/>
                    <a:pt x="2323788" y="927631"/>
                  </a:cubicBezTo>
                  <a:cubicBezTo>
                    <a:pt x="2327364" y="916794"/>
                    <a:pt x="2320772" y="921598"/>
                    <a:pt x="2309376" y="906627"/>
                  </a:cubicBezTo>
                  <a:cubicBezTo>
                    <a:pt x="2297980" y="891655"/>
                    <a:pt x="2291947" y="911431"/>
                    <a:pt x="2280662" y="910202"/>
                  </a:cubicBezTo>
                  <a:cubicBezTo>
                    <a:pt x="2269266" y="908973"/>
                    <a:pt x="2288483" y="894560"/>
                    <a:pt x="2278874" y="888639"/>
                  </a:cubicBezTo>
                  <a:cubicBezTo>
                    <a:pt x="2269266" y="882606"/>
                    <a:pt x="2251278" y="886851"/>
                    <a:pt x="2236866" y="898806"/>
                  </a:cubicBezTo>
                  <a:cubicBezTo>
                    <a:pt x="2222453" y="910761"/>
                    <a:pt x="2223682" y="898247"/>
                    <a:pt x="2211057" y="910202"/>
                  </a:cubicBezTo>
                  <a:cubicBezTo>
                    <a:pt x="2198432" y="922157"/>
                    <a:pt x="2198432" y="904169"/>
                    <a:pt x="2204465" y="899364"/>
                  </a:cubicBezTo>
                  <a:cubicBezTo>
                    <a:pt x="2210498" y="894560"/>
                    <a:pt x="2214632" y="899923"/>
                    <a:pt x="2220107" y="892773"/>
                  </a:cubicBezTo>
                  <a:cubicBezTo>
                    <a:pt x="2225469" y="885511"/>
                    <a:pt x="2230944" y="892773"/>
                    <a:pt x="2244686" y="883723"/>
                  </a:cubicBezTo>
                  <a:cubicBezTo>
                    <a:pt x="2258429" y="874785"/>
                    <a:pt x="2270495" y="878919"/>
                    <a:pt x="2274629" y="872327"/>
                  </a:cubicBezTo>
                  <a:cubicBezTo>
                    <a:pt x="2278763" y="865735"/>
                    <a:pt x="2268037" y="856797"/>
                    <a:pt x="2254853" y="859814"/>
                  </a:cubicBezTo>
                  <a:cubicBezTo>
                    <a:pt x="2241670" y="862830"/>
                    <a:pt x="2232620" y="841826"/>
                    <a:pt x="2224241" y="847859"/>
                  </a:cubicBezTo>
                  <a:cubicBezTo>
                    <a:pt x="2215861" y="853892"/>
                    <a:pt x="2217649" y="838921"/>
                    <a:pt x="2208040" y="844842"/>
                  </a:cubicBezTo>
                  <a:cubicBezTo>
                    <a:pt x="2198432" y="850875"/>
                    <a:pt x="2193069" y="843055"/>
                    <a:pt x="2188823" y="831659"/>
                  </a:cubicBezTo>
                  <a:cubicBezTo>
                    <a:pt x="2184578" y="820263"/>
                    <a:pt x="2158881" y="801716"/>
                    <a:pt x="2143239" y="796912"/>
                  </a:cubicBezTo>
                  <a:cubicBezTo>
                    <a:pt x="2127598" y="792108"/>
                    <a:pt x="2137876" y="783728"/>
                    <a:pt x="2146256" y="789650"/>
                  </a:cubicBezTo>
                  <a:cubicBezTo>
                    <a:pt x="2154635" y="795683"/>
                    <a:pt x="2164244" y="783616"/>
                    <a:pt x="2167819" y="777695"/>
                  </a:cubicBezTo>
                  <a:cubicBezTo>
                    <a:pt x="2171394" y="771662"/>
                    <a:pt x="2161786" y="766299"/>
                    <a:pt x="2156982" y="765740"/>
                  </a:cubicBezTo>
                  <a:cubicBezTo>
                    <a:pt x="2152177" y="765070"/>
                    <a:pt x="2152177" y="757249"/>
                    <a:pt x="2153406" y="751328"/>
                  </a:cubicBezTo>
                  <a:cubicBezTo>
                    <a:pt x="2154635" y="745294"/>
                    <a:pt x="2136648" y="737474"/>
                    <a:pt x="2135977" y="731552"/>
                  </a:cubicBezTo>
                  <a:cubicBezTo>
                    <a:pt x="2135418" y="725519"/>
                    <a:pt x="2125140" y="721385"/>
                    <a:pt x="2125810" y="715910"/>
                  </a:cubicBezTo>
                  <a:cubicBezTo>
                    <a:pt x="2126369" y="710548"/>
                    <a:pt x="2115643" y="702727"/>
                    <a:pt x="2115643" y="695576"/>
                  </a:cubicBezTo>
                  <a:cubicBezTo>
                    <a:pt x="2115643" y="688314"/>
                    <a:pt x="2097655" y="673902"/>
                    <a:pt x="2097096" y="665634"/>
                  </a:cubicBezTo>
                  <a:cubicBezTo>
                    <a:pt x="2096538" y="657254"/>
                    <a:pt x="2086929" y="651221"/>
                    <a:pt x="2083354" y="641054"/>
                  </a:cubicBezTo>
                  <a:cubicBezTo>
                    <a:pt x="2079779" y="630887"/>
                    <a:pt x="2074975" y="635691"/>
                    <a:pt x="2071399" y="649992"/>
                  </a:cubicBezTo>
                  <a:cubicBezTo>
                    <a:pt x="2067824" y="664405"/>
                    <a:pt x="2055199" y="663846"/>
                    <a:pt x="2058774" y="668650"/>
                  </a:cubicBezTo>
                  <a:cubicBezTo>
                    <a:pt x="2066148" y="678482"/>
                    <a:pt x="2060562" y="678817"/>
                    <a:pt x="2055199" y="684851"/>
                  </a:cubicBezTo>
                  <a:cubicBezTo>
                    <a:pt x="2049836" y="690884"/>
                    <a:pt x="2058774" y="699822"/>
                    <a:pt x="2049836" y="699822"/>
                  </a:cubicBezTo>
                  <a:cubicBezTo>
                    <a:pt x="2040787" y="699822"/>
                    <a:pt x="2045032" y="718368"/>
                    <a:pt x="2040228" y="709989"/>
                  </a:cubicBezTo>
                  <a:cubicBezTo>
                    <a:pt x="2035424" y="701610"/>
                    <a:pt x="2024028" y="703956"/>
                    <a:pt x="2024028" y="712447"/>
                  </a:cubicBezTo>
                  <a:cubicBezTo>
                    <a:pt x="2024028" y="720826"/>
                    <a:pt x="2004811" y="728647"/>
                    <a:pt x="1997102" y="728089"/>
                  </a:cubicBezTo>
                  <a:cubicBezTo>
                    <a:pt x="1989281" y="727418"/>
                    <a:pt x="1989281" y="711330"/>
                    <a:pt x="1982689" y="716022"/>
                  </a:cubicBezTo>
                  <a:cubicBezTo>
                    <a:pt x="1976097" y="720826"/>
                    <a:pt x="1977326" y="702280"/>
                    <a:pt x="1967159" y="702839"/>
                  </a:cubicBezTo>
                  <a:cubicBezTo>
                    <a:pt x="1956992" y="703397"/>
                    <a:pt x="1949730" y="702280"/>
                    <a:pt x="1952746" y="693230"/>
                  </a:cubicBezTo>
                  <a:cubicBezTo>
                    <a:pt x="1955763" y="684292"/>
                    <a:pt x="1935317" y="680046"/>
                    <a:pt x="1941909" y="674572"/>
                  </a:cubicBezTo>
                  <a:cubicBezTo>
                    <a:pt x="1948501" y="669209"/>
                    <a:pt x="1940121" y="659601"/>
                    <a:pt x="1938892" y="644071"/>
                  </a:cubicBezTo>
                  <a:cubicBezTo>
                    <a:pt x="1937663" y="628429"/>
                    <a:pt x="1947830" y="627312"/>
                    <a:pt x="1947830" y="621279"/>
                  </a:cubicBezTo>
                  <a:cubicBezTo>
                    <a:pt x="1947830" y="615245"/>
                    <a:pt x="1940680" y="615245"/>
                    <a:pt x="1933418" y="620050"/>
                  </a:cubicBezTo>
                  <a:cubicBezTo>
                    <a:pt x="1926267" y="624854"/>
                    <a:pt x="1926267" y="613458"/>
                    <a:pt x="1918446" y="614016"/>
                  </a:cubicBezTo>
                  <a:cubicBezTo>
                    <a:pt x="1910626" y="614575"/>
                    <a:pt x="1887275" y="613458"/>
                    <a:pt x="1886046" y="602620"/>
                  </a:cubicBezTo>
                  <a:cubicBezTo>
                    <a:pt x="1884817" y="591783"/>
                    <a:pt x="1877108" y="597258"/>
                    <a:pt x="1873421" y="587090"/>
                  </a:cubicBezTo>
                  <a:cubicBezTo>
                    <a:pt x="1869846" y="576923"/>
                    <a:pt x="1860237" y="584632"/>
                    <a:pt x="1860237" y="577482"/>
                  </a:cubicBezTo>
                  <a:cubicBezTo>
                    <a:pt x="1860237" y="570332"/>
                    <a:pt x="1855992" y="567315"/>
                    <a:pt x="1848841" y="566645"/>
                  </a:cubicBezTo>
                  <a:cubicBezTo>
                    <a:pt x="1841691" y="566086"/>
                    <a:pt x="1839233" y="558265"/>
                    <a:pt x="1829624" y="557036"/>
                  </a:cubicBezTo>
                  <a:cubicBezTo>
                    <a:pt x="1820016" y="555807"/>
                    <a:pt x="1808061" y="563628"/>
                    <a:pt x="1802698" y="565974"/>
                  </a:cubicBezTo>
                  <a:cubicBezTo>
                    <a:pt x="1797336" y="568320"/>
                    <a:pt x="1783482" y="557595"/>
                    <a:pt x="1778119" y="561840"/>
                  </a:cubicBezTo>
                  <a:cubicBezTo>
                    <a:pt x="1772756" y="565974"/>
                    <a:pt x="1771527" y="558824"/>
                    <a:pt x="1756556" y="554690"/>
                  </a:cubicBezTo>
                  <a:cubicBezTo>
                    <a:pt x="1741584" y="550444"/>
                    <a:pt x="1721809" y="549327"/>
                    <a:pt x="1720580" y="554690"/>
                  </a:cubicBezTo>
                  <a:cubicBezTo>
                    <a:pt x="1719351" y="560053"/>
                    <a:pt x="1707396" y="561840"/>
                    <a:pt x="1709184" y="574465"/>
                  </a:cubicBezTo>
                  <a:cubicBezTo>
                    <a:pt x="1710971" y="587090"/>
                    <a:pt x="1723597" y="584632"/>
                    <a:pt x="1726613" y="593012"/>
                  </a:cubicBezTo>
                  <a:cubicBezTo>
                    <a:pt x="1729630" y="601391"/>
                    <a:pt x="1720580" y="598375"/>
                    <a:pt x="1720021" y="606196"/>
                  </a:cubicBezTo>
                  <a:cubicBezTo>
                    <a:pt x="1719463" y="614016"/>
                    <a:pt x="1711642" y="613458"/>
                    <a:pt x="1711642" y="618821"/>
                  </a:cubicBezTo>
                  <a:cubicBezTo>
                    <a:pt x="1711642" y="624183"/>
                    <a:pt x="1717005" y="622954"/>
                    <a:pt x="1720021" y="633792"/>
                  </a:cubicBezTo>
                  <a:cubicBezTo>
                    <a:pt x="1723038" y="644518"/>
                    <a:pt x="1729071" y="643959"/>
                    <a:pt x="1730859" y="658372"/>
                  </a:cubicBezTo>
                  <a:cubicBezTo>
                    <a:pt x="1732646" y="672784"/>
                    <a:pt x="1726055" y="669768"/>
                    <a:pt x="1720021" y="671555"/>
                  </a:cubicBezTo>
                  <a:cubicBezTo>
                    <a:pt x="1713988" y="673343"/>
                    <a:pt x="1720692" y="680493"/>
                    <a:pt x="1712200" y="690102"/>
                  </a:cubicBezTo>
                  <a:cubicBezTo>
                    <a:pt x="1703821" y="699710"/>
                    <a:pt x="1696559" y="709877"/>
                    <a:pt x="1703151" y="715910"/>
                  </a:cubicBezTo>
                  <a:cubicBezTo>
                    <a:pt x="1709742" y="721944"/>
                    <a:pt x="1734322" y="732111"/>
                    <a:pt x="1743931" y="748311"/>
                  </a:cubicBezTo>
                  <a:cubicBezTo>
                    <a:pt x="1753539" y="764511"/>
                    <a:pt x="1752869" y="789650"/>
                    <a:pt x="1749964" y="807637"/>
                  </a:cubicBezTo>
                  <a:cubicBezTo>
                    <a:pt x="1746947" y="825625"/>
                    <a:pt x="1726613" y="829871"/>
                    <a:pt x="1711642" y="845401"/>
                  </a:cubicBezTo>
                  <a:cubicBezTo>
                    <a:pt x="1696671" y="861043"/>
                    <a:pt x="1681029" y="858585"/>
                    <a:pt x="1673878" y="859255"/>
                  </a:cubicBezTo>
                  <a:cubicBezTo>
                    <a:pt x="1666728" y="859814"/>
                    <a:pt x="1670862" y="874226"/>
                    <a:pt x="1681029" y="885622"/>
                  </a:cubicBezTo>
                  <a:cubicBezTo>
                    <a:pt x="1691196" y="897018"/>
                    <a:pt x="1682816" y="900593"/>
                    <a:pt x="1688179" y="912548"/>
                  </a:cubicBezTo>
                  <a:cubicBezTo>
                    <a:pt x="1693542" y="924503"/>
                    <a:pt x="1688179" y="934111"/>
                    <a:pt x="1696000" y="944949"/>
                  </a:cubicBezTo>
                  <a:cubicBezTo>
                    <a:pt x="1703821" y="955786"/>
                    <a:pt x="1699017" y="959920"/>
                    <a:pt x="1689967" y="967741"/>
                  </a:cubicBezTo>
                  <a:cubicBezTo>
                    <a:pt x="1681029" y="975562"/>
                    <a:pt x="1693542" y="971428"/>
                    <a:pt x="1694213" y="981595"/>
                  </a:cubicBezTo>
                  <a:cubicBezTo>
                    <a:pt x="1694771" y="991762"/>
                    <a:pt x="1689967" y="985840"/>
                    <a:pt x="1682258" y="980478"/>
                  </a:cubicBezTo>
                  <a:cubicBezTo>
                    <a:pt x="1674437" y="975115"/>
                    <a:pt x="1667287" y="990645"/>
                    <a:pt x="1667287" y="997236"/>
                  </a:cubicBezTo>
                  <a:cubicBezTo>
                    <a:pt x="1667287" y="1003828"/>
                    <a:pt x="1648740" y="988298"/>
                    <a:pt x="1644495" y="988857"/>
                  </a:cubicBezTo>
                  <a:cubicBezTo>
                    <a:pt x="1640249" y="989527"/>
                    <a:pt x="1645724" y="978690"/>
                    <a:pt x="1634886" y="970310"/>
                  </a:cubicBezTo>
                  <a:cubicBezTo>
                    <a:pt x="1624049" y="961931"/>
                    <a:pt x="1615669" y="960143"/>
                    <a:pt x="1615669" y="951764"/>
                  </a:cubicBezTo>
                  <a:cubicBezTo>
                    <a:pt x="1615669" y="943385"/>
                    <a:pt x="1597123" y="937351"/>
                    <a:pt x="1597123" y="927743"/>
                  </a:cubicBezTo>
                  <a:cubicBezTo>
                    <a:pt x="1597123" y="918134"/>
                    <a:pt x="1599581" y="893555"/>
                    <a:pt x="1595335" y="886404"/>
                  </a:cubicBezTo>
                  <a:cubicBezTo>
                    <a:pt x="1591090" y="879254"/>
                    <a:pt x="1594777" y="871433"/>
                    <a:pt x="1598352" y="864841"/>
                  </a:cubicBezTo>
                  <a:cubicBezTo>
                    <a:pt x="1601927" y="858249"/>
                    <a:pt x="1594106" y="848082"/>
                    <a:pt x="1583380" y="848082"/>
                  </a:cubicBezTo>
                  <a:cubicBezTo>
                    <a:pt x="1572655" y="848082"/>
                    <a:pt x="1557572" y="844507"/>
                    <a:pt x="1542600" y="845736"/>
                  </a:cubicBezTo>
                  <a:cubicBezTo>
                    <a:pt x="1527629" y="846965"/>
                    <a:pt x="1519250" y="844507"/>
                    <a:pt x="1514446" y="840373"/>
                  </a:cubicBezTo>
                  <a:cubicBezTo>
                    <a:pt x="1509641" y="836239"/>
                    <a:pt x="1495899" y="827189"/>
                    <a:pt x="1477241" y="822385"/>
                  </a:cubicBezTo>
                  <a:cubicBezTo>
                    <a:pt x="1458694" y="817581"/>
                    <a:pt x="1450315" y="807973"/>
                    <a:pt x="1448415" y="802610"/>
                  </a:cubicBezTo>
                  <a:cubicBezTo>
                    <a:pt x="1446628" y="797247"/>
                    <a:pt x="1428081" y="793001"/>
                    <a:pt x="1423836" y="787638"/>
                  </a:cubicBezTo>
                  <a:cubicBezTo>
                    <a:pt x="1419590" y="782276"/>
                    <a:pt x="1401602" y="779259"/>
                    <a:pt x="1394452" y="780488"/>
                  </a:cubicBezTo>
                  <a:cubicBezTo>
                    <a:pt x="1387301" y="781717"/>
                    <a:pt x="1369313" y="765517"/>
                    <a:pt x="1358476" y="766075"/>
                  </a:cubicBezTo>
                  <a:cubicBezTo>
                    <a:pt x="1347639" y="766634"/>
                    <a:pt x="1322500" y="777471"/>
                    <a:pt x="1318255" y="778030"/>
                  </a:cubicBezTo>
                  <a:cubicBezTo>
                    <a:pt x="1314009" y="778700"/>
                    <a:pt x="1318813" y="769092"/>
                    <a:pt x="1321830" y="764846"/>
                  </a:cubicBezTo>
                  <a:cubicBezTo>
                    <a:pt x="1324847" y="760601"/>
                    <a:pt x="1312892" y="742613"/>
                    <a:pt x="1309875" y="730658"/>
                  </a:cubicBezTo>
                  <a:cubicBezTo>
                    <a:pt x="1306859" y="718704"/>
                    <a:pt x="1302725" y="705520"/>
                    <a:pt x="1290100" y="707308"/>
                  </a:cubicBezTo>
                  <a:cubicBezTo>
                    <a:pt x="1277475" y="709095"/>
                    <a:pt x="1263732" y="702503"/>
                    <a:pt x="1260157" y="700157"/>
                  </a:cubicBezTo>
                  <a:cubicBezTo>
                    <a:pt x="1256582" y="697811"/>
                    <a:pt x="1255912" y="663623"/>
                    <a:pt x="1258928" y="649210"/>
                  </a:cubicBezTo>
                  <a:cubicBezTo>
                    <a:pt x="1261945" y="634797"/>
                    <a:pt x="1277475" y="613234"/>
                    <a:pt x="1277475" y="604184"/>
                  </a:cubicBezTo>
                  <a:cubicBezTo>
                    <a:pt x="1277475" y="595246"/>
                    <a:pt x="1287642" y="591001"/>
                    <a:pt x="1296692" y="588655"/>
                  </a:cubicBezTo>
                  <a:cubicBezTo>
                    <a:pt x="1305630" y="586308"/>
                    <a:pt x="1298479" y="568879"/>
                    <a:pt x="1307529" y="567650"/>
                  </a:cubicBezTo>
                  <a:cubicBezTo>
                    <a:pt x="1316467" y="566421"/>
                    <a:pt x="1317137" y="562846"/>
                    <a:pt x="1318925" y="555695"/>
                  </a:cubicBezTo>
                  <a:cubicBezTo>
                    <a:pt x="1320713" y="548433"/>
                    <a:pt x="1331550" y="553237"/>
                    <a:pt x="1325517" y="547316"/>
                  </a:cubicBezTo>
                  <a:cubicBezTo>
                    <a:pt x="1319484" y="541283"/>
                    <a:pt x="1324288" y="539495"/>
                    <a:pt x="1338142" y="539495"/>
                  </a:cubicBezTo>
                  <a:cubicBezTo>
                    <a:pt x="1351884" y="539495"/>
                    <a:pt x="1372330" y="534691"/>
                    <a:pt x="1369313" y="520949"/>
                  </a:cubicBezTo>
                  <a:cubicBezTo>
                    <a:pt x="1366297" y="507206"/>
                    <a:pt x="1330321" y="517373"/>
                    <a:pt x="1330321" y="505977"/>
                  </a:cubicBezTo>
                  <a:cubicBezTo>
                    <a:pt x="1330321" y="494581"/>
                    <a:pt x="1284737" y="494023"/>
                    <a:pt x="1287753" y="487431"/>
                  </a:cubicBezTo>
                  <a:cubicBezTo>
                    <a:pt x="1290770" y="480839"/>
                    <a:pt x="1333338" y="492235"/>
                    <a:pt x="1348868" y="498268"/>
                  </a:cubicBezTo>
                  <a:cubicBezTo>
                    <a:pt x="1364397" y="504302"/>
                    <a:pt x="1368643" y="503631"/>
                    <a:pt x="1381268" y="503073"/>
                  </a:cubicBezTo>
                  <a:cubicBezTo>
                    <a:pt x="1393893" y="502514"/>
                    <a:pt x="1385514" y="486314"/>
                    <a:pt x="1387860" y="479722"/>
                  </a:cubicBezTo>
                  <a:cubicBezTo>
                    <a:pt x="1390206" y="473130"/>
                    <a:pt x="1414227" y="489889"/>
                    <a:pt x="1427970" y="486314"/>
                  </a:cubicBezTo>
                  <a:cubicBezTo>
                    <a:pt x="1441712" y="482738"/>
                    <a:pt x="1454896" y="454583"/>
                    <a:pt x="1466292" y="446763"/>
                  </a:cubicBezTo>
                  <a:cubicBezTo>
                    <a:pt x="1477688" y="438942"/>
                    <a:pt x="1467520" y="431791"/>
                    <a:pt x="1445287" y="433579"/>
                  </a:cubicBezTo>
                  <a:cubicBezTo>
                    <a:pt x="1423054" y="435367"/>
                    <a:pt x="1410540" y="426987"/>
                    <a:pt x="1398586" y="418049"/>
                  </a:cubicBezTo>
                  <a:cubicBezTo>
                    <a:pt x="1386631" y="409111"/>
                    <a:pt x="1387748" y="401849"/>
                    <a:pt x="1400373" y="403078"/>
                  </a:cubicBezTo>
                  <a:cubicBezTo>
                    <a:pt x="1412998" y="404307"/>
                    <a:pt x="1442941" y="428887"/>
                    <a:pt x="1454337" y="429445"/>
                  </a:cubicBezTo>
                  <a:cubicBezTo>
                    <a:pt x="1465733" y="430115"/>
                    <a:pt x="1485508" y="407323"/>
                    <a:pt x="1495117" y="400061"/>
                  </a:cubicBezTo>
                  <a:cubicBezTo>
                    <a:pt x="1504725" y="392911"/>
                    <a:pt x="1486179" y="389894"/>
                    <a:pt x="1479587" y="384531"/>
                  </a:cubicBezTo>
                  <a:cubicBezTo>
                    <a:pt x="1472995" y="379168"/>
                    <a:pt x="1490983" y="375593"/>
                    <a:pt x="1500591" y="375593"/>
                  </a:cubicBezTo>
                  <a:cubicBezTo>
                    <a:pt x="1510200" y="375593"/>
                    <a:pt x="1514334" y="383973"/>
                    <a:pt x="1518021" y="388107"/>
                  </a:cubicBezTo>
                  <a:cubicBezTo>
                    <a:pt x="1521596" y="392352"/>
                    <a:pt x="1538355" y="385090"/>
                    <a:pt x="1546734" y="385090"/>
                  </a:cubicBezTo>
                  <a:cubicBezTo>
                    <a:pt x="1555114" y="385090"/>
                    <a:pt x="1545505" y="371348"/>
                    <a:pt x="1531763" y="365873"/>
                  </a:cubicBezTo>
                  <a:cubicBezTo>
                    <a:pt x="1518021" y="360510"/>
                    <a:pt x="1532322" y="350231"/>
                    <a:pt x="1536567" y="358723"/>
                  </a:cubicBezTo>
                  <a:cubicBezTo>
                    <a:pt x="1540813" y="367102"/>
                    <a:pt x="1550309" y="365314"/>
                    <a:pt x="1555114" y="374923"/>
                  </a:cubicBezTo>
                  <a:cubicBezTo>
                    <a:pt x="1562152" y="388889"/>
                    <a:pt x="1566510" y="379727"/>
                    <a:pt x="1578464" y="375481"/>
                  </a:cubicBezTo>
                  <a:cubicBezTo>
                    <a:pt x="1590419" y="371236"/>
                    <a:pt x="1596452" y="364085"/>
                    <a:pt x="1603044" y="356935"/>
                  </a:cubicBezTo>
                  <a:cubicBezTo>
                    <a:pt x="1609636" y="349673"/>
                    <a:pt x="1610865" y="358052"/>
                    <a:pt x="1618686" y="346768"/>
                  </a:cubicBezTo>
                  <a:cubicBezTo>
                    <a:pt x="1626507" y="335372"/>
                    <a:pt x="1615111" y="324534"/>
                    <a:pt x="1605502" y="317384"/>
                  </a:cubicBezTo>
                  <a:cubicBezTo>
                    <a:pt x="1595894" y="310234"/>
                    <a:pt x="1606061" y="302971"/>
                    <a:pt x="1596452" y="298167"/>
                  </a:cubicBezTo>
                  <a:cubicBezTo>
                    <a:pt x="1586844" y="293363"/>
                    <a:pt x="1585056" y="284313"/>
                    <a:pt x="1597011" y="286771"/>
                  </a:cubicBezTo>
                  <a:cubicBezTo>
                    <a:pt x="1608966" y="289117"/>
                    <a:pt x="1618574" y="285542"/>
                    <a:pt x="1623937" y="277163"/>
                  </a:cubicBezTo>
                  <a:cubicBezTo>
                    <a:pt x="1629300" y="268783"/>
                    <a:pt x="1605949" y="266996"/>
                    <a:pt x="1616786" y="260962"/>
                  </a:cubicBezTo>
                  <a:cubicBezTo>
                    <a:pt x="1627624" y="254929"/>
                    <a:pt x="1618574" y="249008"/>
                    <a:pt x="1607848" y="249008"/>
                  </a:cubicBezTo>
                  <a:cubicBezTo>
                    <a:pt x="1597011" y="249008"/>
                    <a:pt x="1588073" y="243645"/>
                    <a:pt x="1587403" y="234595"/>
                  </a:cubicBezTo>
                  <a:cubicBezTo>
                    <a:pt x="1586844" y="225657"/>
                    <a:pt x="1568186" y="231578"/>
                    <a:pt x="1556790" y="226216"/>
                  </a:cubicBezTo>
                  <a:cubicBezTo>
                    <a:pt x="1545393" y="220853"/>
                    <a:pt x="1520255" y="222082"/>
                    <a:pt x="1514222" y="222640"/>
                  </a:cubicBezTo>
                  <a:cubicBezTo>
                    <a:pt x="1508189" y="223199"/>
                    <a:pt x="1507630" y="247779"/>
                    <a:pt x="1516568" y="248449"/>
                  </a:cubicBezTo>
                  <a:cubicBezTo>
                    <a:pt x="1525618" y="249008"/>
                    <a:pt x="1532769" y="258616"/>
                    <a:pt x="1524948" y="261633"/>
                  </a:cubicBezTo>
                  <a:cubicBezTo>
                    <a:pt x="1517127" y="264649"/>
                    <a:pt x="1526177" y="274146"/>
                    <a:pt x="1520143" y="273587"/>
                  </a:cubicBezTo>
                  <a:cubicBezTo>
                    <a:pt x="1514110" y="273029"/>
                    <a:pt x="1504614" y="270012"/>
                    <a:pt x="1502714" y="285542"/>
                  </a:cubicBezTo>
                  <a:cubicBezTo>
                    <a:pt x="1500927" y="301184"/>
                    <a:pt x="1499698" y="307105"/>
                    <a:pt x="1489531" y="312580"/>
                  </a:cubicBezTo>
                  <a:cubicBezTo>
                    <a:pt x="1479364" y="317943"/>
                    <a:pt x="1487184" y="295151"/>
                    <a:pt x="1477576" y="295821"/>
                  </a:cubicBezTo>
                  <a:cubicBezTo>
                    <a:pt x="1467967" y="296380"/>
                    <a:pt x="1466738" y="315038"/>
                    <a:pt x="1474001" y="316825"/>
                  </a:cubicBezTo>
                  <a:cubicBezTo>
                    <a:pt x="1481151" y="318613"/>
                    <a:pt x="1482380" y="324646"/>
                    <a:pt x="1484168" y="333584"/>
                  </a:cubicBezTo>
                  <a:cubicBezTo>
                    <a:pt x="1485955" y="342522"/>
                    <a:pt x="1470984" y="335931"/>
                    <a:pt x="1464951" y="346768"/>
                  </a:cubicBezTo>
                  <a:cubicBezTo>
                    <a:pt x="1458918" y="357494"/>
                    <a:pt x="1458359" y="341964"/>
                    <a:pt x="1449980" y="334813"/>
                  </a:cubicBezTo>
                  <a:cubicBezTo>
                    <a:pt x="1441600" y="327551"/>
                    <a:pt x="1431433" y="315596"/>
                    <a:pt x="1431992" y="306658"/>
                  </a:cubicBezTo>
                  <a:cubicBezTo>
                    <a:pt x="1432550" y="298726"/>
                    <a:pt x="1436796" y="295821"/>
                    <a:pt x="1443388" y="294704"/>
                  </a:cubicBezTo>
                  <a:cubicBezTo>
                    <a:pt x="1449980" y="293475"/>
                    <a:pt x="1443388" y="287553"/>
                    <a:pt x="1442829" y="276716"/>
                  </a:cubicBezTo>
                  <a:cubicBezTo>
                    <a:pt x="1442270" y="265878"/>
                    <a:pt x="1434450" y="269565"/>
                    <a:pt x="1424841" y="258169"/>
                  </a:cubicBezTo>
                  <a:cubicBezTo>
                    <a:pt x="1415233" y="246773"/>
                    <a:pt x="1405066" y="246773"/>
                    <a:pt x="1399703" y="252136"/>
                  </a:cubicBezTo>
                  <a:cubicBezTo>
                    <a:pt x="1394340" y="257499"/>
                    <a:pt x="1397915" y="267778"/>
                    <a:pt x="1389536" y="271353"/>
                  </a:cubicBezTo>
                  <a:cubicBezTo>
                    <a:pt x="1381156" y="274928"/>
                    <a:pt x="1384732" y="291687"/>
                    <a:pt x="1377581" y="292916"/>
                  </a:cubicBezTo>
                  <a:cubicBezTo>
                    <a:pt x="1370431" y="294145"/>
                    <a:pt x="1374565" y="263532"/>
                    <a:pt x="1368643" y="260627"/>
                  </a:cubicBezTo>
                  <a:cubicBezTo>
                    <a:pt x="1362610" y="257611"/>
                    <a:pt x="1363280" y="250460"/>
                    <a:pt x="1372218" y="249231"/>
                  </a:cubicBezTo>
                  <a:cubicBezTo>
                    <a:pt x="1381268" y="248002"/>
                    <a:pt x="1386631" y="238394"/>
                    <a:pt x="1378810" y="238394"/>
                  </a:cubicBezTo>
                  <a:cubicBezTo>
                    <a:pt x="1370989" y="238394"/>
                    <a:pt x="1357247" y="230014"/>
                    <a:pt x="1351884" y="227556"/>
                  </a:cubicBezTo>
                  <a:cubicBezTo>
                    <a:pt x="1346521" y="225210"/>
                    <a:pt x="1337471" y="237723"/>
                    <a:pt x="1331550" y="232919"/>
                  </a:cubicBezTo>
                  <a:cubicBezTo>
                    <a:pt x="1325517" y="228115"/>
                    <a:pt x="1332109" y="216160"/>
                    <a:pt x="1332779" y="209568"/>
                  </a:cubicBezTo>
                  <a:cubicBezTo>
                    <a:pt x="1333449" y="202977"/>
                    <a:pt x="1342387" y="212585"/>
                    <a:pt x="1348421" y="204206"/>
                  </a:cubicBezTo>
                  <a:cubicBezTo>
                    <a:pt x="1354454" y="195826"/>
                    <a:pt x="1331662" y="195826"/>
                    <a:pt x="1331662" y="186776"/>
                  </a:cubicBezTo>
                  <a:cubicBezTo>
                    <a:pt x="1331662" y="177838"/>
                    <a:pt x="1313674" y="175380"/>
                    <a:pt x="1307641" y="172364"/>
                  </a:cubicBezTo>
                  <a:cubicBezTo>
                    <a:pt x="1301608" y="169347"/>
                    <a:pt x="1311886" y="154376"/>
                    <a:pt x="1308870" y="148343"/>
                  </a:cubicBezTo>
                  <a:cubicBezTo>
                    <a:pt x="1305853" y="142309"/>
                    <a:pt x="1283731" y="122534"/>
                    <a:pt x="1274123" y="124322"/>
                  </a:cubicBezTo>
                  <a:cubicBezTo>
                    <a:pt x="1264514" y="126109"/>
                    <a:pt x="1262168" y="111696"/>
                    <a:pt x="1267531" y="112367"/>
                  </a:cubicBezTo>
                  <a:cubicBezTo>
                    <a:pt x="1272894" y="112925"/>
                    <a:pt x="1277140" y="109350"/>
                    <a:pt x="1287307" y="97954"/>
                  </a:cubicBezTo>
                  <a:cubicBezTo>
                    <a:pt x="1297474" y="86558"/>
                    <a:pt x="1298703" y="82983"/>
                    <a:pt x="1291552" y="80525"/>
                  </a:cubicBezTo>
                  <a:cubicBezTo>
                    <a:pt x="1284402" y="78179"/>
                    <a:pt x="1280715" y="70917"/>
                    <a:pt x="1293340" y="71587"/>
                  </a:cubicBezTo>
                  <a:cubicBezTo>
                    <a:pt x="1305965" y="72145"/>
                    <a:pt x="1328087" y="80525"/>
                    <a:pt x="1335349" y="75162"/>
                  </a:cubicBezTo>
                  <a:cubicBezTo>
                    <a:pt x="1342499" y="69799"/>
                    <a:pt x="1365291" y="34382"/>
                    <a:pt x="1374341" y="21757"/>
                  </a:cubicBezTo>
                  <a:cubicBezTo>
                    <a:pt x="1383279" y="9132"/>
                    <a:pt x="1367749" y="8015"/>
                    <a:pt x="1346186" y="9802"/>
                  </a:cubicBezTo>
                  <a:cubicBezTo>
                    <a:pt x="1324623" y="11590"/>
                    <a:pt x="1319819" y="1423"/>
                    <a:pt x="1301831" y="194"/>
                  </a:cubicBezTo>
                  <a:cubicBezTo>
                    <a:pt x="1283843" y="-1035"/>
                    <a:pt x="1250325" y="3769"/>
                    <a:pt x="1245521" y="9132"/>
                  </a:cubicBezTo>
                  <a:cubicBezTo>
                    <a:pt x="1240717" y="14495"/>
                    <a:pt x="1254571" y="19299"/>
                    <a:pt x="1252672" y="25332"/>
                  </a:cubicBezTo>
                  <a:cubicBezTo>
                    <a:pt x="1250884" y="31366"/>
                    <a:pt x="1240047" y="21087"/>
                    <a:pt x="1235242" y="23545"/>
                  </a:cubicBezTo>
                  <a:cubicBezTo>
                    <a:pt x="1230438" y="25891"/>
                    <a:pt x="1237030" y="33712"/>
                    <a:pt x="1235242" y="54716"/>
                  </a:cubicBezTo>
                  <a:cubicBezTo>
                    <a:pt x="1233455" y="75721"/>
                    <a:pt x="1239488" y="76950"/>
                    <a:pt x="1245409" y="84659"/>
                  </a:cubicBezTo>
                  <a:cubicBezTo>
                    <a:pt x="1251443" y="92480"/>
                    <a:pt x="1250214" y="102647"/>
                    <a:pt x="1250214" y="115830"/>
                  </a:cubicBezTo>
                  <a:cubicBezTo>
                    <a:pt x="1250214" y="129014"/>
                    <a:pt x="1237589" y="128455"/>
                    <a:pt x="1233455" y="131472"/>
                  </a:cubicBezTo>
                  <a:cubicBezTo>
                    <a:pt x="1229209" y="134489"/>
                    <a:pt x="1244292" y="139293"/>
                    <a:pt x="1241834" y="147672"/>
                  </a:cubicBezTo>
                  <a:cubicBezTo>
                    <a:pt x="1239488" y="156052"/>
                    <a:pt x="1226863" y="142868"/>
                    <a:pt x="1219601" y="145326"/>
                  </a:cubicBezTo>
                  <a:cubicBezTo>
                    <a:pt x="1212450" y="147672"/>
                    <a:pt x="1206417" y="168118"/>
                    <a:pt x="1214238" y="174710"/>
                  </a:cubicBezTo>
                  <a:cubicBezTo>
                    <a:pt x="1222059" y="181302"/>
                    <a:pt x="1225075" y="180073"/>
                    <a:pt x="1219042" y="187894"/>
                  </a:cubicBezTo>
                  <a:cubicBezTo>
                    <a:pt x="1213009" y="195714"/>
                    <a:pt x="1206417" y="206999"/>
                    <a:pt x="1220830" y="218395"/>
                  </a:cubicBezTo>
                  <a:cubicBezTo>
                    <a:pt x="1235242" y="229791"/>
                    <a:pt x="1261610" y="228562"/>
                    <a:pt x="1275352" y="237612"/>
                  </a:cubicBezTo>
                  <a:cubicBezTo>
                    <a:pt x="1289094" y="246550"/>
                    <a:pt x="1269319" y="241187"/>
                    <a:pt x="1274793" y="251354"/>
                  </a:cubicBezTo>
                  <a:cubicBezTo>
                    <a:pt x="1280156" y="261633"/>
                    <a:pt x="1265855" y="265208"/>
                    <a:pt x="1266414" y="272917"/>
                  </a:cubicBezTo>
                  <a:cubicBezTo>
                    <a:pt x="1266972" y="280626"/>
                    <a:pt x="1272447" y="276492"/>
                    <a:pt x="1279598" y="263309"/>
                  </a:cubicBezTo>
                  <a:cubicBezTo>
                    <a:pt x="1286748" y="250125"/>
                    <a:pt x="1292223" y="266884"/>
                    <a:pt x="1291552" y="278280"/>
                  </a:cubicBezTo>
                  <a:cubicBezTo>
                    <a:pt x="1290994" y="289676"/>
                    <a:pt x="1280715" y="283084"/>
                    <a:pt x="1273006" y="294480"/>
                  </a:cubicBezTo>
                  <a:cubicBezTo>
                    <a:pt x="1265185" y="305876"/>
                    <a:pt x="1258034" y="307664"/>
                    <a:pt x="1246638" y="305318"/>
                  </a:cubicBezTo>
                  <a:cubicBezTo>
                    <a:pt x="1235242" y="302971"/>
                    <a:pt x="1241834" y="321518"/>
                    <a:pt x="1246638" y="331685"/>
                  </a:cubicBezTo>
                  <a:cubicBezTo>
                    <a:pt x="1251443" y="341852"/>
                    <a:pt x="1245409" y="345427"/>
                    <a:pt x="1232226" y="341852"/>
                  </a:cubicBezTo>
                  <a:cubicBezTo>
                    <a:pt x="1219042" y="338277"/>
                    <a:pt x="1211221" y="329897"/>
                    <a:pt x="1217813" y="319618"/>
                  </a:cubicBezTo>
                  <a:cubicBezTo>
                    <a:pt x="1224405" y="309451"/>
                    <a:pt x="1229209" y="297385"/>
                    <a:pt x="1221388" y="298614"/>
                  </a:cubicBezTo>
                  <a:cubicBezTo>
                    <a:pt x="1213567" y="299843"/>
                    <a:pt x="1195580" y="298055"/>
                    <a:pt x="1190217" y="289676"/>
                  </a:cubicBezTo>
                  <a:cubicBezTo>
                    <a:pt x="1184854" y="281296"/>
                    <a:pt x="1193792" y="284872"/>
                    <a:pt x="1209992" y="286659"/>
                  </a:cubicBezTo>
                  <a:cubicBezTo>
                    <a:pt x="1226193" y="288447"/>
                    <a:pt x="1212450" y="275822"/>
                    <a:pt x="1224405" y="275822"/>
                  </a:cubicBezTo>
                  <a:cubicBezTo>
                    <a:pt x="1236360" y="275822"/>
                    <a:pt x="1245409" y="282414"/>
                    <a:pt x="1255576" y="273364"/>
                  </a:cubicBezTo>
                  <a:cubicBezTo>
                    <a:pt x="1265743" y="264426"/>
                    <a:pt x="1248985" y="246997"/>
                    <a:pt x="1240605" y="250013"/>
                  </a:cubicBezTo>
                  <a:cubicBezTo>
                    <a:pt x="1232226" y="253030"/>
                    <a:pt x="1219042" y="256605"/>
                    <a:pt x="1219042" y="248226"/>
                  </a:cubicBezTo>
                  <a:cubicBezTo>
                    <a:pt x="1219042" y="239846"/>
                    <a:pt x="1233455" y="245879"/>
                    <a:pt x="1241164" y="243980"/>
                  </a:cubicBezTo>
                  <a:cubicBezTo>
                    <a:pt x="1248985" y="242192"/>
                    <a:pt x="1236918" y="231355"/>
                    <a:pt x="1224964" y="234372"/>
                  </a:cubicBezTo>
                  <a:cubicBezTo>
                    <a:pt x="1213009" y="237388"/>
                    <a:pt x="1204518" y="237947"/>
                    <a:pt x="1195021" y="227780"/>
                  </a:cubicBezTo>
                  <a:cubicBezTo>
                    <a:pt x="1185412" y="217501"/>
                    <a:pt x="1168095" y="211579"/>
                    <a:pt x="1163849" y="234930"/>
                  </a:cubicBezTo>
                  <a:cubicBezTo>
                    <a:pt x="1159604" y="258281"/>
                    <a:pt x="1142845" y="245768"/>
                    <a:pt x="1136253" y="253477"/>
                  </a:cubicBezTo>
                  <a:cubicBezTo>
                    <a:pt x="1129661" y="261298"/>
                    <a:pt x="1144074" y="266660"/>
                    <a:pt x="1160274" y="267331"/>
                  </a:cubicBezTo>
                  <a:cubicBezTo>
                    <a:pt x="1176474" y="267889"/>
                    <a:pt x="1188429" y="282972"/>
                    <a:pt x="1180608" y="282972"/>
                  </a:cubicBezTo>
                  <a:cubicBezTo>
                    <a:pt x="1172788" y="282972"/>
                    <a:pt x="1176363" y="294368"/>
                    <a:pt x="1167983" y="290123"/>
                  </a:cubicBezTo>
                  <a:cubicBezTo>
                    <a:pt x="1159604" y="285989"/>
                    <a:pt x="1151224" y="290123"/>
                    <a:pt x="1157146" y="297273"/>
                  </a:cubicBezTo>
                  <a:cubicBezTo>
                    <a:pt x="1163179" y="304535"/>
                    <a:pt x="1154688" y="307440"/>
                    <a:pt x="1155358" y="314703"/>
                  </a:cubicBezTo>
                  <a:cubicBezTo>
                    <a:pt x="1155917" y="321853"/>
                    <a:pt x="1142733" y="315261"/>
                    <a:pt x="1130220" y="314032"/>
                  </a:cubicBezTo>
                  <a:cubicBezTo>
                    <a:pt x="1117595" y="312915"/>
                    <a:pt x="1094244" y="317049"/>
                    <a:pt x="1077485" y="320624"/>
                  </a:cubicBezTo>
                  <a:cubicBezTo>
                    <a:pt x="1060726" y="324199"/>
                    <a:pt x="1042068" y="318278"/>
                    <a:pt x="1034918" y="310457"/>
                  </a:cubicBezTo>
                  <a:cubicBezTo>
                    <a:pt x="1027767" y="302636"/>
                    <a:pt x="1018159" y="303865"/>
                    <a:pt x="1006092" y="303865"/>
                  </a:cubicBezTo>
                  <a:cubicBezTo>
                    <a:pt x="994138" y="303865"/>
                    <a:pt x="997713" y="292469"/>
                    <a:pt x="982071" y="291910"/>
                  </a:cubicBezTo>
                  <a:cubicBezTo>
                    <a:pt x="966541" y="291352"/>
                    <a:pt x="970117" y="278056"/>
                    <a:pt x="968329" y="270347"/>
                  </a:cubicBezTo>
                  <a:cubicBezTo>
                    <a:pt x="966541" y="262526"/>
                    <a:pt x="935370" y="264984"/>
                    <a:pt x="923974" y="272135"/>
                  </a:cubicBezTo>
                  <a:cubicBezTo>
                    <a:pt x="912578" y="279397"/>
                    <a:pt x="890344" y="276381"/>
                    <a:pt x="884423" y="289564"/>
                  </a:cubicBezTo>
                  <a:cubicBezTo>
                    <a:pt x="878390" y="302748"/>
                    <a:pt x="889786" y="300960"/>
                    <a:pt x="896377" y="300960"/>
                  </a:cubicBezTo>
                  <a:cubicBezTo>
                    <a:pt x="905539" y="300960"/>
                    <a:pt x="904757" y="290123"/>
                    <a:pt x="921516" y="292581"/>
                  </a:cubicBezTo>
                  <a:cubicBezTo>
                    <a:pt x="938275" y="294927"/>
                    <a:pt x="950341" y="275152"/>
                    <a:pt x="957492" y="282414"/>
                  </a:cubicBezTo>
                  <a:cubicBezTo>
                    <a:pt x="964642" y="289564"/>
                    <a:pt x="928666" y="303418"/>
                    <a:pt x="913136" y="305764"/>
                  </a:cubicBezTo>
                  <a:cubicBezTo>
                    <a:pt x="897495" y="308222"/>
                    <a:pt x="901182" y="320736"/>
                    <a:pt x="916153" y="342969"/>
                  </a:cubicBezTo>
                  <a:cubicBezTo>
                    <a:pt x="931124" y="365091"/>
                    <a:pt x="909561" y="352578"/>
                    <a:pt x="909561" y="363303"/>
                  </a:cubicBezTo>
                  <a:cubicBezTo>
                    <a:pt x="909561" y="374029"/>
                    <a:pt x="881406" y="359728"/>
                    <a:pt x="892802" y="356041"/>
                  </a:cubicBezTo>
                  <a:cubicBezTo>
                    <a:pt x="904198" y="352466"/>
                    <a:pt x="898835" y="341070"/>
                    <a:pt x="889786" y="333919"/>
                  </a:cubicBezTo>
                  <a:cubicBezTo>
                    <a:pt x="880847" y="326657"/>
                    <a:pt x="874814" y="333919"/>
                    <a:pt x="876043" y="326099"/>
                  </a:cubicBezTo>
                  <a:cubicBezTo>
                    <a:pt x="877272" y="318278"/>
                    <a:pt x="866435" y="326657"/>
                    <a:pt x="858055" y="320065"/>
                  </a:cubicBezTo>
                  <a:cubicBezTo>
                    <a:pt x="849676" y="313474"/>
                    <a:pt x="845430" y="308111"/>
                    <a:pt x="834034" y="314032"/>
                  </a:cubicBezTo>
                  <a:cubicBezTo>
                    <a:pt x="822638" y="320065"/>
                    <a:pt x="809455" y="318278"/>
                    <a:pt x="784316" y="322412"/>
                  </a:cubicBezTo>
                  <a:cubicBezTo>
                    <a:pt x="759178" y="326546"/>
                    <a:pt x="713035" y="325428"/>
                    <a:pt x="704544" y="317049"/>
                  </a:cubicBezTo>
                  <a:cubicBezTo>
                    <a:pt x="696164" y="308669"/>
                    <a:pt x="726107" y="293698"/>
                    <a:pt x="735157" y="296044"/>
                  </a:cubicBezTo>
                  <a:cubicBezTo>
                    <a:pt x="743872" y="298391"/>
                    <a:pt x="738732" y="286436"/>
                    <a:pt x="724990" y="275710"/>
                  </a:cubicBezTo>
                  <a:cubicBezTo>
                    <a:pt x="711248" y="264873"/>
                    <a:pt x="680635" y="258281"/>
                    <a:pt x="681193" y="264873"/>
                  </a:cubicBezTo>
                  <a:cubicBezTo>
                    <a:pt x="681752" y="271465"/>
                    <a:pt x="663764" y="265431"/>
                    <a:pt x="641642" y="261298"/>
                  </a:cubicBezTo>
                  <a:cubicBezTo>
                    <a:pt x="619409" y="257052"/>
                    <a:pt x="616504" y="249231"/>
                    <a:pt x="602091" y="248672"/>
                  </a:cubicBezTo>
                  <a:cubicBezTo>
                    <a:pt x="588237" y="248114"/>
                    <a:pt x="566115" y="243868"/>
                    <a:pt x="549357" y="230685"/>
                  </a:cubicBezTo>
                  <a:cubicBezTo>
                    <a:pt x="532598" y="217501"/>
                    <a:pt x="493047" y="221076"/>
                    <a:pt x="488242" y="233031"/>
                  </a:cubicBezTo>
                  <a:cubicBezTo>
                    <a:pt x="483438" y="244986"/>
                    <a:pt x="470255" y="244427"/>
                    <a:pt x="457071" y="244427"/>
                  </a:cubicBezTo>
                  <a:cubicBezTo>
                    <a:pt x="443887" y="244427"/>
                    <a:pt x="462992" y="229567"/>
                    <a:pt x="458300" y="226998"/>
                  </a:cubicBezTo>
                  <a:cubicBezTo>
                    <a:pt x="451932" y="223646"/>
                    <a:pt x="458859" y="207222"/>
                    <a:pt x="449362" y="205993"/>
                  </a:cubicBezTo>
                  <a:cubicBezTo>
                    <a:pt x="439753" y="204764"/>
                    <a:pt x="430815" y="245544"/>
                    <a:pt x="412827" y="244315"/>
                  </a:cubicBezTo>
                  <a:cubicBezTo>
                    <a:pt x="394840" y="243086"/>
                    <a:pt x="387019" y="201189"/>
                    <a:pt x="372047" y="190352"/>
                  </a:cubicBezTo>
                  <a:cubicBezTo>
                    <a:pt x="357076" y="179514"/>
                    <a:pt x="343334" y="178956"/>
                    <a:pt x="355847" y="195156"/>
                  </a:cubicBezTo>
                  <a:cubicBezTo>
                    <a:pt x="368472" y="211356"/>
                    <a:pt x="345010" y="199960"/>
                    <a:pt x="346239" y="210686"/>
                  </a:cubicBezTo>
                  <a:cubicBezTo>
                    <a:pt x="347468" y="221523"/>
                    <a:pt x="325905" y="234036"/>
                    <a:pt x="326463" y="228115"/>
                  </a:cubicBezTo>
                  <a:cubicBezTo>
                    <a:pt x="327022" y="222082"/>
                    <a:pt x="314509" y="215490"/>
                    <a:pt x="300096" y="232249"/>
                  </a:cubicBezTo>
                  <a:cubicBezTo>
                    <a:pt x="285683" y="249008"/>
                    <a:pt x="275516" y="246661"/>
                    <a:pt x="274287" y="240628"/>
                  </a:cubicBezTo>
                  <a:cubicBezTo>
                    <a:pt x="273058" y="234595"/>
                    <a:pt x="230491" y="256270"/>
                    <a:pt x="232278" y="263420"/>
                  </a:cubicBezTo>
                  <a:cubicBezTo>
                    <a:pt x="234066" y="270683"/>
                    <a:pt x="225686" y="276045"/>
                    <a:pt x="214290" y="275375"/>
                  </a:cubicBezTo>
                  <a:cubicBezTo>
                    <a:pt x="202894" y="274816"/>
                    <a:pt x="211832" y="265208"/>
                    <a:pt x="220882" y="260404"/>
                  </a:cubicBezTo>
                  <a:cubicBezTo>
                    <a:pt x="231049" y="255041"/>
                    <a:pt x="258646" y="232807"/>
                    <a:pt x="273058" y="230461"/>
                  </a:cubicBezTo>
                  <a:cubicBezTo>
                    <a:pt x="287471" y="228115"/>
                    <a:pt x="315067" y="216607"/>
                    <a:pt x="315626" y="210015"/>
                  </a:cubicBezTo>
                  <a:cubicBezTo>
                    <a:pt x="316296" y="203424"/>
                    <a:pt x="301884" y="208786"/>
                    <a:pt x="292275" y="206999"/>
                  </a:cubicBezTo>
                  <a:cubicBezTo>
                    <a:pt x="282667" y="205211"/>
                    <a:pt x="265908" y="216049"/>
                    <a:pt x="249708" y="223199"/>
                  </a:cubicBezTo>
                  <a:cubicBezTo>
                    <a:pt x="233507" y="230461"/>
                    <a:pt x="214961" y="228003"/>
                    <a:pt x="219765" y="237612"/>
                  </a:cubicBezTo>
                  <a:cubicBezTo>
                    <a:pt x="224569" y="247220"/>
                    <a:pt x="204794" y="236383"/>
                    <a:pt x="200548" y="242974"/>
                  </a:cubicBezTo>
                  <a:cubicBezTo>
                    <a:pt x="196303" y="249566"/>
                    <a:pt x="188593" y="242416"/>
                    <a:pt x="194515" y="238729"/>
                  </a:cubicBezTo>
                  <a:cubicBezTo>
                    <a:pt x="200548" y="235154"/>
                    <a:pt x="180102" y="228562"/>
                    <a:pt x="180102" y="232696"/>
                  </a:cubicBezTo>
                  <a:cubicBezTo>
                    <a:pt x="180102" y="236941"/>
                    <a:pt x="176527" y="242304"/>
                    <a:pt x="162114" y="242304"/>
                  </a:cubicBezTo>
                  <a:cubicBezTo>
                    <a:pt x="147702" y="242304"/>
                    <a:pt x="133289" y="252471"/>
                    <a:pt x="142898" y="259733"/>
                  </a:cubicBezTo>
                  <a:cubicBezTo>
                    <a:pt x="152506" y="266884"/>
                    <a:pt x="158427" y="270571"/>
                    <a:pt x="153623" y="275263"/>
                  </a:cubicBezTo>
                  <a:cubicBezTo>
                    <a:pt x="148819" y="280068"/>
                    <a:pt x="133848" y="262638"/>
                    <a:pt x="112843" y="264426"/>
                  </a:cubicBezTo>
                  <a:cubicBezTo>
                    <a:pt x="91839" y="266213"/>
                    <a:pt x="49942" y="241075"/>
                    <a:pt x="49942" y="235042"/>
                  </a:cubicBezTo>
                  <a:cubicBezTo>
                    <a:pt x="49942" y="230126"/>
                    <a:pt x="20446" y="233254"/>
                    <a:pt x="0" y="231020"/>
                  </a:cubicBezTo>
                  <a:lnTo>
                    <a:pt x="0" y="645411"/>
                  </a:lnTo>
                  <a:cubicBezTo>
                    <a:pt x="0" y="645411"/>
                    <a:pt x="10391" y="653121"/>
                    <a:pt x="14413" y="648316"/>
                  </a:cubicBezTo>
                  <a:cubicBezTo>
                    <a:pt x="18435" y="643512"/>
                    <a:pt x="25585" y="649880"/>
                    <a:pt x="39216" y="643512"/>
                  </a:cubicBezTo>
                  <a:cubicBezTo>
                    <a:pt x="52846" y="637144"/>
                    <a:pt x="57539" y="650663"/>
                    <a:pt x="57539" y="657031"/>
                  </a:cubicBezTo>
                  <a:cubicBezTo>
                    <a:pt x="57539" y="663399"/>
                    <a:pt x="76756" y="673790"/>
                    <a:pt x="84688" y="684180"/>
                  </a:cubicBezTo>
                  <a:cubicBezTo>
                    <a:pt x="92733" y="694571"/>
                    <a:pt x="96643" y="703397"/>
                    <a:pt x="105469" y="697699"/>
                  </a:cubicBezTo>
                  <a:cubicBezTo>
                    <a:pt x="114296" y="692113"/>
                    <a:pt x="130272" y="688873"/>
                    <a:pt x="130272" y="678482"/>
                  </a:cubicBezTo>
                  <a:cubicBezTo>
                    <a:pt x="130272" y="668092"/>
                    <a:pt x="167030" y="666528"/>
                    <a:pt x="167030" y="680046"/>
                  </a:cubicBezTo>
                  <a:cubicBezTo>
                    <a:pt x="167030" y="693677"/>
                    <a:pt x="204570" y="709654"/>
                    <a:pt x="225351" y="746412"/>
                  </a:cubicBezTo>
                  <a:cubicBezTo>
                    <a:pt x="246132" y="783281"/>
                    <a:pt x="242892" y="791214"/>
                    <a:pt x="273282" y="803168"/>
                  </a:cubicBezTo>
                  <a:cubicBezTo>
                    <a:pt x="303671" y="815123"/>
                    <a:pt x="302889" y="821492"/>
                    <a:pt x="298867" y="831882"/>
                  </a:cubicBezTo>
                  <a:cubicBezTo>
                    <a:pt x="294845" y="842273"/>
                    <a:pt x="317190" y="847859"/>
                    <a:pt x="304453" y="856685"/>
                  </a:cubicBezTo>
                  <a:cubicBezTo>
                    <a:pt x="299537" y="860037"/>
                    <a:pt x="292610" y="864953"/>
                    <a:pt x="286018" y="869757"/>
                  </a:cubicBezTo>
                  <a:cubicBezTo>
                    <a:pt x="286577" y="875008"/>
                    <a:pt x="291381" y="878360"/>
                    <a:pt x="297414" y="883499"/>
                  </a:cubicBezTo>
                  <a:cubicBezTo>
                    <a:pt x="304565" y="889533"/>
                    <a:pt x="284231" y="889533"/>
                    <a:pt x="290264" y="894895"/>
                  </a:cubicBezTo>
                  <a:cubicBezTo>
                    <a:pt x="296297" y="900370"/>
                    <a:pt x="289035" y="908749"/>
                    <a:pt x="295068" y="915230"/>
                  </a:cubicBezTo>
                  <a:cubicBezTo>
                    <a:pt x="301101" y="921821"/>
                    <a:pt x="311827" y="919475"/>
                    <a:pt x="318419" y="914112"/>
                  </a:cubicBezTo>
                  <a:cubicBezTo>
                    <a:pt x="325011" y="908749"/>
                    <a:pt x="329815" y="920704"/>
                    <a:pt x="324452" y="929642"/>
                  </a:cubicBezTo>
                  <a:cubicBezTo>
                    <a:pt x="319089" y="938580"/>
                    <a:pt x="330485" y="945284"/>
                    <a:pt x="335848" y="938580"/>
                  </a:cubicBezTo>
                  <a:cubicBezTo>
                    <a:pt x="341211" y="931988"/>
                    <a:pt x="352607" y="949418"/>
                    <a:pt x="358082" y="952323"/>
                  </a:cubicBezTo>
                  <a:cubicBezTo>
                    <a:pt x="363445" y="955339"/>
                    <a:pt x="368919" y="964277"/>
                    <a:pt x="359869" y="964277"/>
                  </a:cubicBezTo>
                  <a:cubicBezTo>
                    <a:pt x="350820" y="964277"/>
                    <a:pt x="352048" y="979919"/>
                    <a:pt x="358640" y="980478"/>
                  </a:cubicBezTo>
                  <a:cubicBezTo>
                    <a:pt x="365232" y="981036"/>
                    <a:pt x="364674" y="989416"/>
                    <a:pt x="364674" y="994890"/>
                  </a:cubicBezTo>
                  <a:cubicBezTo>
                    <a:pt x="364674" y="1000253"/>
                    <a:pt x="385678" y="1008074"/>
                    <a:pt x="393387" y="1005728"/>
                  </a:cubicBezTo>
                  <a:cubicBezTo>
                    <a:pt x="401208" y="1003270"/>
                    <a:pt x="408358" y="1010532"/>
                    <a:pt x="411934" y="1017124"/>
                  </a:cubicBezTo>
                  <a:cubicBezTo>
                    <a:pt x="415509" y="1023715"/>
                    <a:pt x="429921" y="1028520"/>
                    <a:pt x="435284" y="1024274"/>
                  </a:cubicBezTo>
                  <a:cubicBezTo>
                    <a:pt x="440647" y="1020140"/>
                    <a:pt x="444222" y="1032095"/>
                    <a:pt x="445451" y="1040474"/>
                  </a:cubicBezTo>
                  <a:cubicBezTo>
                    <a:pt x="446680" y="1048854"/>
                    <a:pt x="458635" y="1044050"/>
                    <a:pt x="465785" y="1043491"/>
                  </a:cubicBezTo>
                  <a:cubicBezTo>
                    <a:pt x="472936" y="1042932"/>
                    <a:pt x="477182" y="1053100"/>
                    <a:pt x="481986" y="1051312"/>
                  </a:cubicBezTo>
                  <a:cubicBezTo>
                    <a:pt x="492488" y="1047290"/>
                    <a:pt x="495728" y="1065724"/>
                    <a:pt x="502767" y="1076562"/>
                  </a:cubicBezTo>
                  <a:lnTo>
                    <a:pt x="1247867" y="1072540"/>
                  </a:lnTo>
                  <a:cubicBezTo>
                    <a:pt x="1247867" y="1072540"/>
                    <a:pt x="1248314" y="1053993"/>
                    <a:pt x="1257141" y="1060362"/>
                  </a:cubicBezTo>
                  <a:cubicBezTo>
                    <a:pt x="1265967" y="1066730"/>
                    <a:pt x="1257923" y="1077121"/>
                    <a:pt x="1268313" y="1081143"/>
                  </a:cubicBezTo>
                  <a:cubicBezTo>
                    <a:pt x="1278704" y="1085165"/>
                    <a:pt x="1285854" y="1091533"/>
                    <a:pt x="1291552" y="1089075"/>
                  </a:cubicBezTo>
                  <a:cubicBezTo>
                    <a:pt x="1297138" y="1086617"/>
                    <a:pt x="1306747" y="1078685"/>
                    <a:pt x="1316355" y="1089857"/>
                  </a:cubicBezTo>
                  <a:cubicBezTo>
                    <a:pt x="1325964" y="1101030"/>
                    <a:pt x="1333114" y="1091421"/>
                    <a:pt x="1338700" y="1098684"/>
                  </a:cubicBezTo>
                  <a:cubicBezTo>
                    <a:pt x="1344287" y="1105834"/>
                    <a:pt x="1354677" y="1111420"/>
                    <a:pt x="1361828" y="1102706"/>
                  </a:cubicBezTo>
                  <a:cubicBezTo>
                    <a:pt x="1367638" y="1095555"/>
                    <a:pt x="1389759" y="1104158"/>
                    <a:pt x="1400485" y="1108069"/>
                  </a:cubicBezTo>
                  <a:cubicBezTo>
                    <a:pt x="1413557" y="1097566"/>
                    <a:pt x="1423947" y="1075110"/>
                    <a:pt x="1435790" y="1075110"/>
                  </a:cubicBezTo>
                  <a:cubicBezTo>
                    <a:pt x="1451432" y="1075110"/>
                    <a:pt x="1490983" y="1078685"/>
                    <a:pt x="1493329" y="1099131"/>
                  </a:cubicBezTo>
                  <a:cubicBezTo>
                    <a:pt x="1495675" y="1119576"/>
                    <a:pt x="1519697" y="1100360"/>
                    <a:pt x="1522155" y="1119576"/>
                  </a:cubicBezTo>
                  <a:cubicBezTo>
                    <a:pt x="1524166" y="1135888"/>
                    <a:pt x="1540031" y="1148625"/>
                    <a:pt x="1537349" y="1157340"/>
                  </a:cubicBezTo>
                  <a:cubicBezTo>
                    <a:pt x="1541930" y="1160245"/>
                    <a:pt x="1547628" y="1164043"/>
                    <a:pt x="1552767" y="1168065"/>
                  </a:cubicBezTo>
                  <a:cubicBezTo>
                    <a:pt x="1560365" y="1165496"/>
                    <a:pt x="1580699" y="1168736"/>
                    <a:pt x="1594106" y="1173540"/>
                  </a:cubicBezTo>
                  <a:cubicBezTo>
                    <a:pt x="1610865" y="1179573"/>
                    <a:pt x="1636115" y="1166390"/>
                    <a:pt x="1644495" y="1186724"/>
                  </a:cubicBezTo>
                  <a:cubicBezTo>
                    <a:pt x="1652874" y="1207058"/>
                    <a:pt x="1672314" y="1222476"/>
                    <a:pt x="1654103" y="1223928"/>
                  </a:cubicBezTo>
                  <a:cubicBezTo>
                    <a:pt x="1638461" y="1225157"/>
                    <a:pt x="1618127" y="1203594"/>
                    <a:pt x="1619356" y="1215549"/>
                  </a:cubicBezTo>
                  <a:cubicBezTo>
                    <a:pt x="1620585" y="1227504"/>
                    <a:pt x="1610977" y="1221582"/>
                    <a:pt x="1610977" y="1239570"/>
                  </a:cubicBezTo>
                  <a:cubicBezTo>
                    <a:pt x="1610977" y="1257558"/>
                    <a:pt x="1599022" y="1282696"/>
                    <a:pt x="1591760" y="1281579"/>
                  </a:cubicBezTo>
                  <a:cubicBezTo>
                    <a:pt x="1591536" y="1281467"/>
                    <a:pt x="1591313" y="1281356"/>
                    <a:pt x="1591090" y="1281244"/>
                  </a:cubicBezTo>
                  <a:cubicBezTo>
                    <a:pt x="1589861" y="1288059"/>
                    <a:pt x="1589749" y="1296885"/>
                    <a:pt x="1595447" y="1302472"/>
                  </a:cubicBezTo>
                  <a:cubicBezTo>
                    <a:pt x="1604608" y="1295768"/>
                    <a:pt x="1617680" y="1284372"/>
                    <a:pt x="1628965" y="1285154"/>
                  </a:cubicBezTo>
                  <a:cubicBezTo>
                    <a:pt x="1646953" y="1286272"/>
                    <a:pt x="1651757" y="1297109"/>
                    <a:pt x="1663711" y="1288729"/>
                  </a:cubicBezTo>
                  <a:cubicBezTo>
                    <a:pt x="1675666" y="1280350"/>
                    <a:pt x="1678124" y="1276775"/>
                    <a:pt x="1680470" y="1282696"/>
                  </a:cubicBezTo>
                  <a:cubicBezTo>
                    <a:pt x="1680805" y="1283478"/>
                    <a:pt x="1680582" y="1284372"/>
                    <a:pt x="1680023" y="1285378"/>
                  </a:cubicBezTo>
                  <a:cubicBezTo>
                    <a:pt x="1684604" y="1282920"/>
                    <a:pt x="1687844" y="1280574"/>
                    <a:pt x="1688068" y="1278674"/>
                  </a:cubicBezTo>
                  <a:cubicBezTo>
                    <a:pt x="1688403" y="1275658"/>
                    <a:pt x="1687621" y="1271635"/>
                    <a:pt x="1686503" y="1267948"/>
                  </a:cubicBezTo>
                  <a:cubicBezTo>
                    <a:pt x="1674437" y="1269736"/>
                    <a:pt x="1670527" y="1270630"/>
                    <a:pt x="1667287" y="1262250"/>
                  </a:cubicBezTo>
                  <a:cubicBezTo>
                    <a:pt x="1662482" y="1250296"/>
                    <a:pt x="1703262" y="1238229"/>
                    <a:pt x="1722479" y="1240687"/>
                  </a:cubicBezTo>
                  <a:cubicBezTo>
                    <a:pt x="1740691" y="1242922"/>
                    <a:pt x="1753427" y="1230185"/>
                    <a:pt x="1759796" y="1238006"/>
                  </a:cubicBezTo>
                  <a:cubicBezTo>
                    <a:pt x="1771303" y="1227615"/>
                    <a:pt x="1790967" y="1210745"/>
                    <a:pt x="1795995" y="1210745"/>
                  </a:cubicBezTo>
                  <a:cubicBezTo>
                    <a:pt x="1803145" y="1210745"/>
                    <a:pt x="1888728" y="1209851"/>
                    <a:pt x="1888728" y="1209851"/>
                  </a:cubicBezTo>
                  <a:cubicBezTo>
                    <a:pt x="1888728" y="1209851"/>
                    <a:pt x="1918335" y="1191528"/>
                    <a:pt x="1922357" y="1174657"/>
                  </a:cubicBezTo>
                  <a:cubicBezTo>
                    <a:pt x="1926379" y="1157898"/>
                    <a:pt x="1945484" y="1117900"/>
                    <a:pt x="1956769" y="1126727"/>
                  </a:cubicBezTo>
                  <a:cubicBezTo>
                    <a:pt x="1967941" y="1135441"/>
                    <a:pt x="1991962" y="1129073"/>
                    <a:pt x="1992744" y="1137117"/>
                  </a:cubicBezTo>
                  <a:cubicBezTo>
                    <a:pt x="1993526" y="1144491"/>
                    <a:pt x="1984812" y="1171641"/>
                    <a:pt x="2015536" y="1212309"/>
                  </a:cubicBezTo>
                  <a:cubicBezTo>
                    <a:pt x="2026374" y="1205494"/>
                    <a:pt x="2037546" y="1200131"/>
                    <a:pt x="2043915" y="1200466"/>
                  </a:cubicBezTo>
                  <a:cubicBezTo>
                    <a:pt x="2054640" y="1201025"/>
                    <a:pt x="2070841" y="1186612"/>
                    <a:pt x="2075645" y="1177674"/>
                  </a:cubicBezTo>
                  <a:cubicBezTo>
                    <a:pt x="2080449" y="1168736"/>
                    <a:pt x="2087041" y="1186053"/>
                    <a:pt x="2077433" y="1189070"/>
                  </a:cubicBezTo>
                  <a:cubicBezTo>
                    <a:pt x="2067824" y="1192086"/>
                    <a:pt x="2085253" y="1199237"/>
                    <a:pt x="2102012" y="1198678"/>
                  </a:cubicBezTo>
                  <a:cubicBezTo>
                    <a:pt x="2118771" y="1198120"/>
                    <a:pt x="2094192" y="1204712"/>
                    <a:pt x="2081678" y="1204041"/>
                  </a:cubicBezTo>
                  <a:cubicBezTo>
                    <a:pt x="2069053" y="1203483"/>
                    <a:pt x="2063690" y="1205270"/>
                    <a:pt x="2046931" y="1222029"/>
                  </a:cubicBezTo>
                  <a:cubicBezTo>
                    <a:pt x="2030172" y="1238788"/>
                    <a:pt x="2034306" y="1243592"/>
                    <a:pt x="2043915" y="1251972"/>
                  </a:cubicBezTo>
                  <a:cubicBezTo>
                    <a:pt x="2053523" y="1260351"/>
                    <a:pt x="2066148" y="1256776"/>
                    <a:pt x="2079220" y="1245380"/>
                  </a:cubicBezTo>
                  <a:cubicBezTo>
                    <a:pt x="2092404" y="1233984"/>
                    <a:pt x="2091845" y="1222588"/>
                    <a:pt x="2105029" y="1223258"/>
                  </a:cubicBezTo>
                  <a:cubicBezTo>
                    <a:pt x="2118213" y="1223817"/>
                    <a:pt x="2152401" y="1211192"/>
                    <a:pt x="2167372" y="1206499"/>
                  </a:cubicBezTo>
                  <a:cubicBezTo>
                    <a:pt x="2182343" y="1201695"/>
                    <a:pt x="2172735" y="1199349"/>
                    <a:pt x="2172735" y="1192645"/>
                  </a:cubicBezTo>
                  <a:cubicBezTo>
                    <a:pt x="2172735" y="1186053"/>
                    <a:pt x="2199102" y="1186053"/>
                    <a:pt x="2208711" y="1179462"/>
                  </a:cubicBezTo>
                  <a:cubicBezTo>
                    <a:pt x="2218095" y="1173428"/>
                    <a:pt x="2206700" y="1167954"/>
                    <a:pt x="2198320" y="1169183"/>
                  </a:cubicBezTo>
                  <a:close/>
                  <a:moveTo>
                    <a:pt x="637955" y="392129"/>
                  </a:moveTo>
                  <a:cubicBezTo>
                    <a:pt x="622202" y="411681"/>
                    <a:pt x="616951" y="414586"/>
                    <a:pt x="600750" y="411681"/>
                  </a:cubicBezTo>
                  <a:cubicBezTo>
                    <a:pt x="584550" y="408888"/>
                    <a:pt x="574607" y="416932"/>
                    <a:pt x="582651" y="422630"/>
                  </a:cubicBezTo>
                  <a:cubicBezTo>
                    <a:pt x="590807" y="428328"/>
                    <a:pt x="591254" y="433132"/>
                    <a:pt x="574607" y="436931"/>
                  </a:cubicBezTo>
                  <a:cubicBezTo>
                    <a:pt x="557848" y="440729"/>
                    <a:pt x="546899" y="453578"/>
                    <a:pt x="540307" y="452237"/>
                  </a:cubicBezTo>
                  <a:cubicBezTo>
                    <a:pt x="533603" y="450785"/>
                    <a:pt x="568909" y="425535"/>
                    <a:pt x="559859" y="418831"/>
                  </a:cubicBezTo>
                  <a:cubicBezTo>
                    <a:pt x="550809" y="412128"/>
                    <a:pt x="528352" y="430339"/>
                    <a:pt x="527905" y="438383"/>
                  </a:cubicBezTo>
                  <a:cubicBezTo>
                    <a:pt x="527458" y="446427"/>
                    <a:pt x="512599" y="446986"/>
                    <a:pt x="503549" y="446427"/>
                  </a:cubicBezTo>
                  <a:cubicBezTo>
                    <a:pt x="494499" y="445981"/>
                    <a:pt x="482544" y="437378"/>
                    <a:pt x="491594" y="436372"/>
                  </a:cubicBezTo>
                  <a:cubicBezTo>
                    <a:pt x="500644" y="435478"/>
                    <a:pt x="494499" y="425423"/>
                    <a:pt x="506901" y="420619"/>
                  </a:cubicBezTo>
                  <a:cubicBezTo>
                    <a:pt x="519302" y="415815"/>
                    <a:pt x="504443" y="408664"/>
                    <a:pt x="508353" y="403525"/>
                  </a:cubicBezTo>
                  <a:cubicBezTo>
                    <a:pt x="512152" y="398274"/>
                    <a:pt x="537402" y="408776"/>
                    <a:pt x="537849" y="399167"/>
                  </a:cubicBezTo>
                  <a:cubicBezTo>
                    <a:pt x="538296" y="389671"/>
                    <a:pt x="512599" y="381515"/>
                    <a:pt x="503996" y="387213"/>
                  </a:cubicBezTo>
                  <a:cubicBezTo>
                    <a:pt x="495393" y="392911"/>
                    <a:pt x="475394" y="406318"/>
                    <a:pt x="451596" y="395816"/>
                  </a:cubicBezTo>
                  <a:cubicBezTo>
                    <a:pt x="444111" y="392464"/>
                    <a:pt x="511705" y="385313"/>
                    <a:pt x="523101" y="374811"/>
                  </a:cubicBezTo>
                  <a:cubicBezTo>
                    <a:pt x="534497" y="364309"/>
                    <a:pt x="586003" y="352354"/>
                    <a:pt x="589801" y="361963"/>
                  </a:cubicBezTo>
                  <a:cubicBezTo>
                    <a:pt x="593600" y="371459"/>
                    <a:pt x="562205" y="377716"/>
                    <a:pt x="577400" y="386319"/>
                  </a:cubicBezTo>
                  <a:cubicBezTo>
                    <a:pt x="592706" y="394922"/>
                    <a:pt x="617509" y="389224"/>
                    <a:pt x="623207" y="380062"/>
                  </a:cubicBezTo>
                  <a:cubicBezTo>
                    <a:pt x="628905" y="371236"/>
                    <a:pt x="653709" y="372577"/>
                    <a:pt x="637955" y="392129"/>
                  </a:cubicBezTo>
                  <a:close/>
                  <a:moveTo>
                    <a:pt x="789567" y="584744"/>
                  </a:moveTo>
                  <a:cubicBezTo>
                    <a:pt x="771021" y="600944"/>
                    <a:pt x="772362" y="596587"/>
                    <a:pt x="756161" y="599492"/>
                  </a:cubicBezTo>
                  <a:cubicBezTo>
                    <a:pt x="739961" y="602397"/>
                    <a:pt x="752810" y="618597"/>
                    <a:pt x="733258" y="620050"/>
                  </a:cubicBezTo>
                  <a:cubicBezTo>
                    <a:pt x="713706" y="621502"/>
                    <a:pt x="666557" y="623401"/>
                    <a:pt x="659854" y="612452"/>
                  </a:cubicBezTo>
                  <a:cubicBezTo>
                    <a:pt x="657619" y="608765"/>
                    <a:pt x="685551" y="611447"/>
                    <a:pt x="687450" y="603402"/>
                  </a:cubicBezTo>
                  <a:cubicBezTo>
                    <a:pt x="689349" y="595246"/>
                    <a:pt x="696947" y="582398"/>
                    <a:pt x="708901" y="582398"/>
                  </a:cubicBezTo>
                  <a:cubicBezTo>
                    <a:pt x="720856" y="582398"/>
                    <a:pt x="719850" y="566645"/>
                    <a:pt x="700298" y="557148"/>
                  </a:cubicBezTo>
                  <a:cubicBezTo>
                    <a:pt x="680746" y="547651"/>
                    <a:pt x="728453" y="541395"/>
                    <a:pt x="739402" y="556701"/>
                  </a:cubicBezTo>
                  <a:cubicBezTo>
                    <a:pt x="750352" y="571896"/>
                    <a:pt x="769904" y="582957"/>
                    <a:pt x="780853" y="571896"/>
                  </a:cubicBezTo>
                  <a:cubicBezTo>
                    <a:pt x="791802" y="560947"/>
                    <a:pt x="854257" y="530445"/>
                    <a:pt x="854257" y="544746"/>
                  </a:cubicBezTo>
                  <a:cubicBezTo>
                    <a:pt x="854368" y="558936"/>
                    <a:pt x="808114" y="568544"/>
                    <a:pt x="789567" y="584744"/>
                  </a:cubicBezTo>
                  <a:close/>
                  <a:moveTo>
                    <a:pt x="1213679" y="1016453"/>
                  </a:moveTo>
                  <a:cubicBezTo>
                    <a:pt x="1212003" y="1019582"/>
                    <a:pt x="1209657" y="1021369"/>
                    <a:pt x="1206864" y="1021704"/>
                  </a:cubicBezTo>
                  <a:cubicBezTo>
                    <a:pt x="1206529" y="1021704"/>
                    <a:pt x="1206305" y="1021704"/>
                    <a:pt x="1205970" y="1021704"/>
                  </a:cubicBezTo>
                  <a:cubicBezTo>
                    <a:pt x="1199937" y="1021704"/>
                    <a:pt x="1199378" y="1014554"/>
                    <a:pt x="1198596" y="1006286"/>
                  </a:cubicBezTo>
                  <a:cubicBezTo>
                    <a:pt x="1197591" y="994890"/>
                    <a:pt x="1196362" y="980701"/>
                    <a:pt x="1183290" y="973550"/>
                  </a:cubicBezTo>
                  <a:cubicBezTo>
                    <a:pt x="1154800" y="957909"/>
                    <a:pt x="1141951" y="928413"/>
                    <a:pt x="1141951" y="912548"/>
                  </a:cubicBezTo>
                  <a:cubicBezTo>
                    <a:pt x="1141951" y="901487"/>
                    <a:pt x="1152900" y="894672"/>
                    <a:pt x="1163067" y="894672"/>
                  </a:cubicBezTo>
                  <a:cubicBezTo>
                    <a:pt x="1169101" y="894672"/>
                    <a:pt x="1174128" y="897018"/>
                    <a:pt x="1177480" y="901152"/>
                  </a:cubicBezTo>
                  <a:cubicBezTo>
                    <a:pt x="1183178" y="908303"/>
                    <a:pt x="1190328" y="927631"/>
                    <a:pt x="1197144" y="946289"/>
                  </a:cubicBezTo>
                  <a:cubicBezTo>
                    <a:pt x="1201948" y="959250"/>
                    <a:pt x="1206417" y="971539"/>
                    <a:pt x="1209880" y="978020"/>
                  </a:cubicBezTo>
                  <a:cubicBezTo>
                    <a:pt x="1216696" y="990086"/>
                    <a:pt x="1218260" y="1007739"/>
                    <a:pt x="1213679" y="101645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D3CA0AFB-7A9F-CAB7-B5E4-0980751B4AA0}"/>
                </a:ext>
              </a:extLst>
            </p:cNvPr>
            <p:cNvSpPr/>
            <p:nvPr/>
          </p:nvSpPr>
          <p:spPr>
            <a:xfrm>
              <a:off x="4481451" y="2583799"/>
              <a:ext cx="177949" cy="163494"/>
            </a:xfrm>
            <a:custGeom>
              <a:avLst/>
              <a:gdLst>
                <a:gd name="connsiteX0" fmla="*/ 163750 w 177949"/>
                <a:gd name="connsiteY0" fmla="*/ 132724 h 163494"/>
                <a:gd name="connsiteX1" fmla="*/ 162186 w 177949"/>
                <a:gd name="connsiteY1" fmla="*/ 118312 h 163494"/>
                <a:gd name="connsiteX2" fmla="*/ 151013 w 177949"/>
                <a:gd name="connsiteY2" fmla="*/ 111943 h 163494"/>
                <a:gd name="connsiteX3" fmla="*/ 152578 w 177949"/>
                <a:gd name="connsiteY3" fmla="*/ 85576 h 163494"/>
                <a:gd name="connsiteX4" fmla="*/ 131015 w 177949"/>
                <a:gd name="connsiteY4" fmla="*/ 79989 h 163494"/>
                <a:gd name="connsiteX5" fmla="*/ 106994 w 177949"/>
                <a:gd name="connsiteY5" fmla="*/ 75185 h 163494"/>
                <a:gd name="connsiteX6" fmla="*/ 95039 w 177949"/>
                <a:gd name="connsiteY6" fmla="*/ 59208 h 163494"/>
                <a:gd name="connsiteX7" fmla="*/ 74258 w 177949"/>
                <a:gd name="connsiteY7" fmla="*/ 59991 h 163494"/>
                <a:gd name="connsiteX8" fmla="*/ 76716 w 177949"/>
                <a:gd name="connsiteY8" fmla="*/ 40774 h 163494"/>
                <a:gd name="connsiteX9" fmla="*/ 95933 w 177949"/>
                <a:gd name="connsiteY9" fmla="*/ 10384 h 163494"/>
                <a:gd name="connsiteX10" fmla="*/ 83196 w 177949"/>
                <a:gd name="connsiteY10" fmla="*/ 1558 h 163494"/>
                <a:gd name="connsiteX11" fmla="*/ 39287 w 177949"/>
                <a:gd name="connsiteY11" fmla="*/ 62337 h 163494"/>
                <a:gd name="connsiteX12" fmla="*/ 27333 w 177949"/>
                <a:gd name="connsiteY12" fmla="*/ 87922 h 163494"/>
                <a:gd name="connsiteX13" fmla="*/ 12138 w 177949"/>
                <a:gd name="connsiteY13" fmla="*/ 103899 h 163494"/>
                <a:gd name="connsiteX14" fmla="*/ 4206 w 177949"/>
                <a:gd name="connsiteY14" fmla="*/ 136746 h 163494"/>
                <a:gd name="connsiteX15" fmla="*/ 45768 w 177949"/>
                <a:gd name="connsiteY15" fmla="*/ 135964 h 163494"/>
                <a:gd name="connsiteX16" fmla="*/ 84090 w 177949"/>
                <a:gd name="connsiteY16" fmla="*/ 129596 h 163494"/>
                <a:gd name="connsiteX17" fmla="*/ 108893 w 177949"/>
                <a:gd name="connsiteY17" fmla="*/ 135964 h 163494"/>
                <a:gd name="connsiteX18" fmla="*/ 102524 w 177949"/>
                <a:gd name="connsiteY18" fmla="*/ 155181 h 163494"/>
                <a:gd name="connsiteX19" fmla="*/ 125764 w 177949"/>
                <a:gd name="connsiteY19" fmla="*/ 145573 h 163494"/>
                <a:gd name="connsiteX20" fmla="*/ 142522 w 177949"/>
                <a:gd name="connsiteY20" fmla="*/ 153617 h 163494"/>
                <a:gd name="connsiteX21" fmla="*/ 176152 w 177949"/>
                <a:gd name="connsiteY21" fmla="*/ 156745 h 163494"/>
                <a:gd name="connsiteX22" fmla="*/ 163750 w 177949"/>
                <a:gd name="connsiteY22" fmla="*/ 132724 h 1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949" h="163494">
                  <a:moveTo>
                    <a:pt x="163750" y="132724"/>
                  </a:moveTo>
                  <a:cubicBezTo>
                    <a:pt x="158946" y="141551"/>
                    <a:pt x="151796" y="126356"/>
                    <a:pt x="162186" y="118312"/>
                  </a:cubicBezTo>
                  <a:cubicBezTo>
                    <a:pt x="172577" y="110379"/>
                    <a:pt x="160622" y="107139"/>
                    <a:pt x="151013" y="111943"/>
                  </a:cubicBezTo>
                  <a:cubicBezTo>
                    <a:pt x="141405" y="116636"/>
                    <a:pt x="143863" y="90380"/>
                    <a:pt x="152578" y="85576"/>
                  </a:cubicBezTo>
                  <a:cubicBezTo>
                    <a:pt x="161404" y="80772"/>
                    <a:pt x="131015" y="71163"/>
                    <a:pt x="131015" y="79989"/>
                  </a:cubicBezTo>
                  <a:cubicBezTo>
                    <a:pt x="131015" y="88816"/>
                    <a:pt x="109451" y="83230"/>
                    <a:pt x="106994" y="75185"/>
                  </a:cubicBezTo>
                  <a:cubicBezTo>
                    <a:pt x="104647" y="67253"/>
                    <a:pt x="89453" y="64795"/>
                    <a:pt x="95039" y="59208"/>
                  </a:cubicBezTo>
                  <a:cubicBezTo>
                    <a:pt x="100625" y="53622"/>
                    <a:pt x="76604" y="50382"/>
                    <a:pt x="74258" y="59991"/>
                  </a:cubicBezTo>
                  <a:cubicBezTo>
                    <a:pt x="71912" y="69599"/>
                    <a:pt x="64649" y="53622"/>
                    <a:pt x="76716" y="40774"/>
                  </a:cubicBezTo>
                  <a:cubicBezTo>
                    <a:pt x="88670" y="27925"/>
                    <a:pt x="84760" y="16864"/>
                    <a:pt x="95933" y="10384"/>
                  </a:cubicBezTo>
                  <a:cubicBezTo>
                    <a:pt x="107105" y="4016"/>
                    <a:pt x="95150" y="-3246"/>
                    <a:pt x="83196" y="1558"/>
                  </a:cubicBezTo>
                  <a:cubicBezTo>
                    <a:pt x="71129" y="6362"/>
                    <a:pt x="39287" y="50271"/>
                    <a:pt x="39287" y="62337"/>
                  </a:cubicBezTo>
                  <a:cubicBezTo>
                    <a:pt x="39287" y="74292"/>
                    <a:pt x="38506" y="88704"/>
                    <a:pt x="27333" y="87922"/>
                  </a:cubicBezTo>
                  <a:cubicBezTo>
                    <a:pt x="16160" y="87140"/>
                    <a:pt x="3312" y="97531"/>
                    <a:pt x="12138" y="103899"/>
                  </a:cubicBezTo>
                  <a:cubicBezTo>
                    <a:pt x="20965" y="110267"/>
                    <a:pt x="-11101" y="128479"/>
                    <a:pt x="4206" y="136746"/>
                  </a:cubicBezTo>
                  <a:cubicBezTo>
                    <a:pt x="14596" y="142333"/>
                    <a:pt x="31355" y="134288"/>
                    <a:pt x="45768" y="135964"/>
                  </a:cubicBezTo>
                  <a:cubicBezTo>
                    <a:pt x="60180" y="137528"/>
                    <a:pt x="72135" y="138310"/>
                    <a:pt x="84090" y="129596"/>
                  </a:cubicBezTo>
                  <a:cubicBezTo>
                    <a:pt x="96044" y="120770"/>
                    <a:pt x="96044" y="137528"/>
                    <a:pt x="108893" y="135964"/>
                  </a:cubicBezTo>
                  <a:cubicBezTo>
                    <a:pt x="121741" y="134400"/>
                    <a:pt x="101743" y="146355"/>
                    <a:pt x="102524" y="155181"/>
                  </a:cubicBezTo>
                  <a:cubicBezTo>
                    <a:pt x="103307" y="164007"/>
                    <a:pt x="116155" y="150377"/>
                    <a:pt x="125764" y="145573"/>
                  </a:cubicBezTo>
                  <a:cubicBezTo>
                    <a:pt x="135372" y="140768"/>
                    <a:pt x="147327" y="145573"/>
                    <a:pt x="142522" y="153617"/>
                  </a:cubicBezTo>
                  <a:cubicBezTo>
                    <a:pt x="137718" y="161549"/>
                    <a:pt x="168890" y="169594"/>
                    <a:pt x="176152" y="156745"/>
                  </a:cubicBezTo>
                  <a:cubicBezTo>
                    <a:pt x="182967" y="144009"/>
                    <a:pt x="168554" y="124010"/>
                    <a:pt x="163750" y="13272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FDCB9ADE-8038-2957-0D2D-24272BE04C43}"/>
                </a:ext>
              </a:extLst>
            </p:cNvPr>
            <p:cNvSpPr/>
            <p:nvPr/>
          </p:nvSpPr>
          <p:spPr>
            <a:xfrm>
              <a:off x="4341045" y="2643100"/>
              <a:ext cx="74391" cy="30500"/>
            </a:xfrm>
            <a:custGeom>
              <a:avLst/>
              <a:gdLst>
                <a:gd name="connsiteX0" fmla="*/ 38 w 74391"/>
                <a:gd name="connsiteY0" fmla="*/ 1919 h 30500"/>
                <a:gd name="connsiteX1" fmla="*/ 74336 w 74391"/>
                <a:gd name="connsiteY1" fmla="*/ 27057 h 30500"/>
                <a:gd name="connsiteX2" fmla="*/ 38 w 74391"/>
                <a:gd name="connsiteY2" fmla="*/ 1919 h 3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91" h="30500">
                  <a:moveTo>
                    <a:pt x="38" y="1919"/>
                  </a:moveTo>
                  <a:cubicBezTo>
                    <a:pt x="2496" y="11527"/>
                    <a:pt x="71989" y="40353"/>
                    <a:pt x="74336" y="27057"/>
                  </a:cubicBezTo>
                  <a:cubicBezTo>
                    <a:pt x="76794" y="13985"/>
                    <a:pt x="-1973" y="-6349"/>
                    <a:pt x="38" y="191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E4940563-EB3D-7BCF-A6D0-36BACE872709}"/>
                </a:ext>
              </a:extLst>
            </p:cNvPr>
            <p:cNvSpPr/>
            <p:nvPr/>
          </p:nvSpPr>
          <p:spPr>
            <a:xfrm>
              <a:off x="3398786" y="2496353"/>
              <a:ext cx="71936" cy="124686"/>
            </a:xfrm>
            <a:custGeom>
              <a:avLst/>
              <a:gdLst>
                <a:gd name="connsiteX0" fmla="*/ 33518 w 71936"/>
                <a:gd name="connsiteY0" fmla="*/ 5992 h 124686"/>
                <a:gd name="connsiteX1" fmla="*/ 0 w 71936"/>
                <a:gd name="connsiteY1" fmla="*/ 16717 h 124686"/>
                <a:gd name="connsiteX2" fmla="*/ 40780 w 71936"/>
                <a:gd name="connsiteY2" fmla="*/ 76714 h 124686"/>
                <a:gd name="connsiteX3" fmla="*/ 63572 w 71936"/>
                <a:gd name="connsiteY3" fmla="*/ 124645 h 124686"/>
                <a:gd name="connsiteX4" fmla="*/ 65918 w 71936"/>
                <a:gd name="connsiteY4" fmla="*/ 82636 h 124686"/>
                <a:gd name="connsiteX5" fmla="*/ 33518 w 71936"/>
                <a:gd name="connsiteY5" fmla="*/ 5992 h 124686"/>
                <a:gd name="connsiteX6" fmla="*/ 68488 w 71936"/>
                <a:gd name="connsiteY6" fmla="*/ 119505 h 124686"/>
                <a:gd name="connsiteX7" fmla="*/ 63349 w 71936"/>
                <a:gd name="connsiteY7" fmla="*/ 123527 h 124686"/>
                <a:gd name="connsiteX8" fmla="*/ 57651 w 71936"/>
                <a:gd name="connsiteY8" fmla="*/ 110232 h 124686"/>
                <a:gd name="connsiteX9" fmla="*/ 41227 w 71936"/>
                <a:gd name="connsiteY9" fmla="*/ 75709 h 124686"/>
                <a:gd name="connsiteX10" fmla="*/ 1005 w 71936"/>
                <a:gd name="connsiteY10" fmla="*/ 16717 h 124686"/>
                <a:gd name="connsiteX11" fmla="*/ 19887 w 71936"/>
                <a:gd name="connsiteY11" fmla="*/ 1076 h 124686"/>
                <a:gd name="connsiteX12" fmla="*/ 32512 w 71936"/>
                <a:gd name="connsiteY12" fmla="*/ 6662 h 124686"/>
                <a:gd name="connsiteX13" fmla="*/ 51841 w 71936"/>
                <a:gd name="connsiteY13" fmla="*/ 51241 h 124686"/>
                <a:gd name="connsiteX14" fmla="*/ 64689 w 71936"/>
                <a:gd name="connsiteY14" fmla="*/ 83194 h 124686"/>
                <a:gd name="connsiteX15" fmla="*/ 68488 w 71936"/>
                <a:gd name="connsiteY15" fmla="*/ 119505 h 12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936" h="124686">
                  <a:moveTo>
                    <a:pt x="33518" y="5992"/>
                  </a:moveTo>
                  <a:cubicBezTo>
                    <a:pt x="23909" y="-5963"/>
                    <a:pt x="0" y="1187"/>
                    <a:pt x="0" y="16717"/>
                  </a:cubicBezTo>
                  <a:cubicBezTo>
                    <a:pt x="0" y="32359"/>
                    <a:pt x="12513" y="61184"/>
                    <a:pt x="40780" y="76714"/>
                  </a:cubicBezTo>
                  <a:cubicBezTo>
                    <a:pt x="64801" y="89898"/>
                    <a:pt x="50500" y="126097"/>
                    <a:pt x="63572" y="124645"/>
                  </a:cubicBezTo>
                  <a:cubicBezTo>
                    <a:pt x="74298" y="123416"/>
                    <a:pt x="74298" y="98277"/>
                    <a:pt x="65918" y="82636"/>
                  </a:cubicBezTo>
                  <a:cubicBezTo>
                    <a:pt x="57427" y="67106"/>
                    <a:pt x="43014" y="17946"/>
                    <a:pt x="33518" y="5992"/>
                  </a:cubicBezTo>
                  <a:close/>
                  <a:moveTo>
                    <a:pt x="68488" y="119505"/>
                  </a:moveTo>
                  <a:cubicBezTo>
                    <a:pt x="67259" y="121963"/>
                    <a:pt x="65471" y="123304"/>
                    <a:pt x="63349" y="123527"/>
                  </a:cubicBezTo>
                  <a:cubicBezTo>
                    <a:pt x="59103" y="124198"/>
                    <a:pt x="58433" y="119170"/>
                    <a:pt x="57651" y="110232"/>
                  </a:cubicBezTo>
                  <a:cubicBezTo>
                    <a:pt x="56645" y="98948"/>
                    <a:pt x="55416" y="83529"/>
                    <a:pt x="41227" y="75709"/>
                  </a:cubicBezTo>
                  <a:cubicBezTo>
                    <a:pt x="13519" y="60514"/>
                    <a:pt x="1005" y="32024"/>
                    <a:pt x="1005" y="16717"/>
                  </a:cubicBezTo>
                  <a:cubicBezTo>
                    <a:pt x="1005" y="6997"/>
                    <a:pt x="10837" y="1076"/>
                    <a:pt x="19887" y="1076"/>
                  </a:cubicBezTo>
                  <a:cubicBezTo>
                    <a:pt x="25138" y="1076"/>
                    <a:pt x="29719" y="3087"/>
                    <a:pt x="32512" y="6662"/>
                  </a:cubicBezTo>
                  <a:cubicBezTo>
                    <a:pt x="37987" y="13477"/>
                    <a:pt x="45361" y="33588"/>
                    <a:pt x="51841" y="51241"/>
                  </a:cubicBezTo>
                  <a:cubicBezTo>
                    <a:pt x="56645" y="64313"/>
                    <a:pt x="61226" y="76714"/>
                    <a:pt x="64689" y="83194"/>
                  </a:cubicBezTo>
                  <a:cubicBezTo>
                    <a:pt x="70946" y="94590"/>
                    <a:pt x="72622" y="111573"/>
                    <a:pt x="68488" y="11950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CFC9E15C-8922-EB0F-0584-EA40D0D69CEB}"/>
                </a:ext>
              </a:extLst>
            </p:cNvPr>
            <p:cNvSpPr/>
            <p:nvPr/>
          </p:nvSpPr>
          <p:spPr>
            <a:xfrm>
              <a:off x="3009892" y="1342716"/>
              <a:ext cx="113042" cy="31028"/>
            </a:xfrm>
            <a:custGeom>
              <a:avLst/>
              <a:gdLst>
                <a:gd name="connsiteX0" fmla="*/ 35058 w 113042"/>
                <a:gd name="connsiteY0" fmla="*/ 27733 h 31028"/>
                <a:gd name="connsiteX1" fmla="*/ 67458 w 113042"/>
                <a:gd name="connsiteY1" fmla="*/ 24158 h 31028"/>
                <a:gd name="connsiteX2" fmla="*/ 113043 w 113042"/>
                <a:gd name="connsiteY2" fmla="*/ 18124 h 31028"/>
                <a:gd name="connsiteX3" fmla="*/ 54275 w 113042"/>
                <a:gd name="connsiteY3" fmla="*/ 3712 h 31028"/>
                <a:gd name="connsiteX4" fmla="*/ 2769 w 113042"/>
                <a:gd name="connsiteY4" fmla="*/ 25275 h 31028"/>
                <a:gd name="connsiteX5" fmla="*/ 35058 w 113042"/>
                <a:gd name="connsiteY5" fmla="*/ 27733 h 3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42" h="31028">
                  <a:moveTo>
                    <a:pt x="35058" y="27733"/>
                  </a:moveTo>
                  <a:cubicBezTo>
                    <a:pt x="47013" y="32537"/>
                    <a:pt x="59079" y="16895"/>
                    <a:pt x="67458" y="24158"/>
                  </a:cubicBezTo>
                  <a:cubicBezTo>
                    <a:pt x="75838" y="31308"/>
                    <a:pt x="113043" y="37341"/>
                    <a:pt x="113043" y="18124"/>
                  </a:cubicBezTo>
                  <a:cubicBezTo>
                    <a:pt x="113043" y="-1092"/>
                    <a:pt x="66341" y="-3439"/>
                    <a:pt x="54275" y="3712"/>
                  </a:cubicBezTo>
                  <a:cubicBezTo>
                    <a:pt x="42320" y="10862"/>
                    <a:pt x="-12873" y="13320"/>
                    <a:pt x="2769" y="25275"/>
                  </a:cubicBezTo>
                  <a:cubicBezTo>
                    <a:pt x="12266" y="32761"/>
                    <a:pt x="23103" y="22929"/>
                    <a:pt x="35058" y="2773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70680A68-FC9C-30D7-3F75-860D0CD68F9B}"/>
                </a:ext>
              </a:extLst>
            </p:cNvPr>
            <p:cNvSpPr/>
            <p:nvPr/>
          </p:nvSpPr>
          <p:spPr>
            <a:xfrm>
              <a:off x="3212744" y="1396896"/>
              <a:ext cx="42181" cy="40411"/>
            </a:xfrm>
            <a:custGeom>
              <a:avLst/>
              <a:gdLst>
                <a:gd name="connsiteX0" fmla="*/ 40910 w 42181"/>
                <a:gd name="connsiteY0" fmla="*/ 37125 h 40411"/>
                <a:gd name="connsiteX1" fmla="*/ 130 w 42181"/>
                <a:gd name="connsiteY1" fmla="*/ 4724 h 40411"/>
                <a:gd name="connsiteX2" fmla="*/ 40910 w 42181"/>
                <a:gd name="connsiteY2" fmla="*/ 37125 h 4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81" h="40411">
                  <a:moveTo>
                    <a:pt x="40910" y="37125"/>
                  </a:moveTo>
                  <a:cubicBezTo>
                    <a:pt x="50518" y="25059"/>
                    <a:pt x="2588" y="-13263"/>
                    <a:pt x="130" y="4724"/>
                  </a:cubicBezTo>
                  <a:cubicBezTo>
                    <a:pt x="-2328" y="22712"/>
                    <a:pt x="30743" y="49862"/>
                    <a:pt x="40910" y="3712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75B292E8-FD47-1F4A-EFCB-D2C6E0F36AF7}"/>
                </a:ext>
              </a:extLst>
            </p:cNvPr>
            <p:cNvSpPr/>
            <p:nvPr/>
          </p:nvSpPr>
          <p:spPr>
            <a:xfrm>
              <a:off x="3221457" y="1301332"/>
              <a:ext cx="177142" cy="93930"/>
            </a:xfrm>
            <a:custGeom>
              <a:avLst/>
              <a:gdLst>
                <a:gd name="connsiteX0" fmla="*/ 23817 w 177142"/>
                <a:gd name="connsiteY0" fmla="*/ 32024 h 93930"/>
                <a:gd name="connsiteX1" fmla="*/ 59793 w 177142"/>
                <a:gd name="connsiteY1" fmla="*/ 48783 h 93930"/>
                <a:gd name="connsiteX2" fmla="*/ 16667 w 177142"/>
                <a:gd name="connsiteY2" fmla="*/ 56045 h 93930"/>
                <a:gd name="connsiteX3" fmla="*/ 51414 w 177142"/>
                <a:gd name="connsiteY3" fmla="*/ 65653 h 93930"/>
                <a:gd name="connsiteX4" fmla="*/ 123365 w 177142"/>
                <a:gd name="connsiteY4" fmla="*/ 78837 h 93930"/>
                <a:gd name="connsiteX5" fmla="*/ 173754 w 177142"/>
                <a:gd name="connsiteY5" fmla="*/ 84870 h 93930"/>
                <a:gd name="connsiteX6" fmla="*/ 162916 w 177142"/>
                <a:gd name="connsiteY6" fmla="*/ 54928 h 93930"/>
                <a:gd name="connsiteX7" fmla="*/ 130516 w 177142"/>
                <a:gd name="connsiteY7" fmla="*/ 35711 h 93930"/>
                <a:gd name="connsiteX8" fmla="*/ 101802 w 177142"/>
                <a:gd name="connsiteY8" fmla="*/ 16494 h 93930"/>
                <a:gd name="connsiteX9" fmla="*/ 83814 w 177142"/>
                <a:gd name="connsiteY9" fmla="*/ 14148 h 93930"/>
                <a:gd name="connsiteX10" fmla="*/ 5829 w 177142"/>
                <a:gd name="connsiteY10" fmla="*/ 3310 h 93930"/>
                <a:gd name="connsiteX11" fmla="*/ 23817 w 177142"/>
                <a:gd name="connsiteY11" fmla="*/ 32024 h 9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142" h="93930">
                  <a:moveTo>
                    <a:pt x="23817" y="32024"/>
                  </a:moveTo>
                  <a:cubicBezTo>
                    <a:pt x="38230" y="22415"/>
                    <a:pt x="64597" y="38057"/>
                    <a:pt x="59793" y="48783"/>
                  </a:cubicBezTo>
                  <a:cubicBezTo>
                    <a:pt x="54989" y="59620"/>
                    <a:pt x="13539" y="46660"/>
                    <a:pt x="16667" y="56045"/>
                  </a:cubicBezTo>
                  <a:cubicBezTo>
                    <a:pt x="17896" y="59620"/>
                    <a:pt x="22700" y="74033"/>
                    <a:pt x="51414" y="65653"/>
                  </a:cubicBezTo>
                  <a:cubicBezTo>
                    <a:pt x="80239" y="57274"/>
                    <a:pt x="104148" y="63195"/>
                    <a:pt x="123365" y="78837"/>
                  </a:cubicBezTo>
                  <a:cubicBezTo>
                    <a:pt x="142582" y="94367"/>
                    <a:pt x="160570" y="100400"/>
                    <a:pt x="173754" y="84870"/>
                  </a:cubicBezTo>
                  <a:cubicBezTo>
                    <a:pt x="186937" y="69229"/>
                    <a:pt x="156995" y="66882"/>
                    <a:pt x="162916" y="54928"/>
                  </a:cubicBezTo>
                  <a:cubicBezTo>
                    <a:pt x="168949" y="42973"/>
                    <a:pt x="143699" y="35711"/>
                    <a:pt x="130516" y="35711"/>
                  </a:cubicBezTo>
                  <a:cubicBezTo>
                    <a:pt x="117332" y="35711"/>
                    <a:pt x="112528" y="11802"/>
                    <a:pt x="101802" y="16494"/>
                  </a:cubicBezTo>
                  <a:cubicBezTo>
                    <a:pt x="90965" y="21298"/>
                    <a:pt x="83814" y="29678"/>
                    <a:pt x="83814" y="14148"/>
                  </a:cubicBezTo>
                  <a:cubicBezTo>
                    <a:pt x="83814" y="-1494"/>
                    <a:pt x="21471" y="-2611"/>
                    <a:pt x="5829" y="3310"/>
                  </a:cubicBezTo>
                  <a:cubicBezTo>
                    <a:pt x="-9812" y="9232"/>
                    <a:pt x="9405" y="41521"/>
                    <a:pt x="23817" y="3202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3B497A2E-2B62-C1AB-03D3-BBB3004AE79E}"/>
                </a:ext>
              </a:extLst>
            </p:cNvPr>
            <p:cNvSpPr/>
            <p:nvPr/>
          </p:nvSpPr>
          <p:spPr>
            <a:xfrm>
              <a:off x="2968082" y="1388315"/>
              <a:ext cx="36748" cy="17897"/>
            </a:xfrm>
            <a:custGeom>
              <a:avLst/>
              <a:gdLst>
                <a:gd name="connsiteX0" fmla="*/ 36200 w 36748"/>
                <a:gd name="connsiteY0" fmla="*/ 10959 h 17897"/>
                <a:gd name="connsiteX1" fmla="*/ 224 w 36748"/>
                <a:gd name="connsiteY1" fmla="*/ 3697 h 17897"/>
                <a:gd name="connsiteX2" fmla="*/ 36200 w 36748"/>
                <a:gd name="connsiteY2" fmla="*/ 10959 h 17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748" h="17897">
                  <a:moveTo>
                    <a:pt x="36200" y="10959"/>
                  </a:moveTo>
                  <a:cubicBezTo>
                    <a:pt x="42233" y="-3453"/>
                    <a:pt x="-3575" y="-1107"/>
                    <a:pt x="224" y="3697"/>
                  </a:cubicBezTo>
                  <a:cubicBezTo>
                    <a:pt x="8604" y="14535"/>
                    <a:pt x="30167" y="25372"/>
                    <a:pt x="36200" y="1095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A89203FA-E484-1FDE-3194-D3A8E17D2F37}"/>
                </a:ext>
              </a:extLst>
            </p:cNvPr>
            <p:cNvSpPr/>
            <p:nvPr/>
          </p:nvSpPr>
          <p:spPr>
            <a:xfrm>
              <a:off x="3018583" y="1381741"/>
              <a:ext cx="93309" cy="46407"/>
            </a:xfrm>
            <a:custGeom>
              <a:avLst/>
              <a:gdLst>
                <a:gd name="connsiteX0" fmla="*/ 85135 w 93309"/>
                <a:gd name="connsiteY0" fmla="*/ 11499 h 46407"/>
                <a:gd name="connsiteX1" fmla="*/ 68376 w 93309"/>
                <a:gd name="connsiteY1" fmla="*/ 662 h 46407"/>
                <a:gd name="connsiteX2" fmla="*/ 0 w 93309"/>
                <a:gd name="connsiteY2" fmla="*/ 22225 h 46407"/>
                <a:gd name="connsiteX3" fmla="*/ 35976 w 93309"/>
                <a:gd name="connsiteY3" fmla="*/ 46246 h 46407"/>
                <a:gd name="connsiteX4" fmla="*/ 74298 w 93309"/>
                <a:gd name="connsiteY4" fmla="*/ 22225 h 46407"/>
                <a:gd name="connsiteX5" fmla="*/ 85135 w 93309"/>
                <a:gd name="connsiteY5" fmla="*/ 11499 h 4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309" h="46407">
                  <a:moveTo>
                    <a:pt x="85135" y="11499"/>
                  </a:moveTo>
                  <a:cubicBezTo>
                    <a:pt x="100665" y="9041"/>
                    <a:pt x="93515" y="-2913"/>
                    <a:pt x="68376" y="662"/>
                  </a:cubicBezTo>
                  <a:cubicBezTo>
                    <a:pt x="43238" y="4237"/>
                    <a:pt x="0" y="4237"/>
                    <a:pt x="0" y="22225"/>
                  </a:cubicBezTo>
                  <a:cubicBezTo>
                    <a:pt x="0" y="36638"/>
                    <a:pt x="8379" y="43788"/>
                    <a:pt x="35976" y="46246"/>
                  </a:cubicBezTo>
                  <a:cubicBezTo>
                    <a:pt x="63572" y="48704"/>
                    <a:pt x="87593" y="22225"/>
                    <a:pt x="74298" y="22225"/>
                  </a:cubicBezTo>
                  <a:cubicBezTo>
                    <a:pt x="61226" y="22337"/>
                    <a:pt x="69605" y="13957"/>
                    <a:pt x="85135" y="114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B5541229-D6BA-ED7E-1C7D-806607174833}"/>
                </a:ext>
              </a:extLst>
            </p:cNvPr>
            <p:cNvSpPr/>
            <p:nvPr/>
          </p:nvSpPr>
          <p:spPr>
            <a:xfrm>
              <a:off x="2901714" y="1455286"/>
              <a:ext cx="320257" cy="135477"/>
            </a:xfrm>
            <a:custGeom>
              <a:avLst/>
              <a:gdLst>
                <a:gd name="connsiteX0" fmla="*/ 40112 w 320257"/>
                <a:gd name="connsiteY0" fmla="*/ 30241 h 135477"/>
                <a:gd name="connsiteX1" fmla="*/ 43688 w 320257"/>
                <a:gd name="connsiteY1" fmla="*/ 48229 h 135477"/>
                <a:gd name="connsiteX2" fmla="*/ 41230 w 320257"/>
                <a:gd name="connsiteY2" fmla="*/ 53033 h 135477"/>
                <a:gd name="connsiteX3" fmla="*/ 20896 w 320257"/>
                <a:gd name="connsiteY3" fmla="*/ 71021 h 135477"/>
                <a:gd name="connsiteX4" fmla="*/ 48492 w 320257"/>
                <a:gd name="connsiteY4" fmla="*/ 71021 h 135477"/>
                <a:gd name="connsiteX5" fmla="*/ 561 w 320257"/>
                <a:gd name="connsiteY5" fmla="*/ 86551 h 135477"/>
                <a:gd name="connsiteX6" fmla="*/ 35308 w 320257"/>
                <a:gd name="connsiteY6" fmla="*/ 96159 h 135477"/>
                <a:gd name="connsiteX7" fmla="*/ 72513 w 320257"/>
                <a:gd name="connsiteY7" fmla="*/ 92584 h 135477"/>
                <a:gd name="connsiteX8" fmla="*/ 94076 w 320257"/>
                <a:gd name="connsiteY8" fmla="*/ 84205 h 135477"/>
                <a:gd name="connsiteX9" fmla="*/ 145582 w 320257"/>
                <a:gd name="connsiteY9" fmla="*/ 87780 h 135477"/>
                <a:gd name="connsiteX10" fmla="*/ 106031 w 320257"/>
                <a:gd name="connsiteY10" fmla="*/ 109343 h 135477"/>
                <a:gd name="connsiteX11" fmla="*/ 104802 w 320257"/>
                <a:gd name="connsiteY11" fmla="*/ 134481 h 135477"/>
                <a:gd name="connsiteX12" fmla="*/ 200774 w 320257"/>
                <a:gd name="connsiteY12" fmla="*/ 104539 h 135477"/>
                <a:gd name="connsiteX13" fmla="*/ 239096 w 320257"/>
                <a:gd name="connsiteY13" fmla="*/ 102081 h 135477"/>
                <a:gd name="connsiteX14" fmla="*/ 300210 w 320257"/>
                <a:gd name="connsiteY14" fmla="*/ 98506 h 135477"/>
                <a:gd name="connsiteX15" fmla="*/ 309819 w 320257"/>
                <a:gd name="connsiteY15" fmla="*/ 43425 h 135477"/>
                <a:gd name="connsiteX16" fmla="*/ 279876 w 320257"/>
                <a:gd name="connsiteY16" fmla="*/ 54150 h 135477"/>
                <a:gd name="connsiteX17" fmla="*/ 248705 w 320257"/>
                <a:gd name="connsiteY17" fmla="*/ 29012 h 135477"/>
                <a:gd name="connsiteX18" fmla="*/ 229488 w 320257"/>
                <a:gd name="connsiteY18" fmla="*/ 187 h 135477"/>
                <a:gd name="connsiteX19" fmla="*/ 200663 w 320257"/>
                <a:gd name="connsiteY19" fmla="*/ 30129 h 135477"/>
                <a:gd name="connsiteX20" fmla="*/ 203009 w 320257"/>
                <a:gd name="connsiteY20" fmla="*/ 48117 h 135477"/>
                <a:gd name="connsiteX21" fmla="*/ 223455 w 320257"/>
                <a:gd name="connsiteY21" fmla="*/ 68451 h 135477"/>
                <a:gd name="connsiteX22" fmla="*/ 161112 w 320257"/>
                <a:gd name="connsiteY22" fmla="*/ 57614 h 135477"/>
                <a:gd name="connsiteX23" fmla="*/ 97539 w 320257"/>
                <a:gd name="connsiteY23" fmla="*/ 28789 h 135477"/>
                <a:gd name="connsiteX24" fmla="*/ 68714 w 320257"/>
                <a:gd name="connsiteY24" fmla="*/ 13147 h 135477"/>
                <a:gd name="connsiteX25" fmla="*/ 40112 w 320257"/>
                <a:gd name="connsiteY25" fmla="*/ 30241 h 13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0257" h="135477">
                  <a:moveTo>
                    <a:pt x="40112" y="30241"/>
                  </a:moveTo>
                  <a:cubicBezTo>
                    <a:pt x="23354" y="31470"/>
                    <a:pt x="24471" y="48229"/>
                    <a:pt x="43688" y="48229"/>
                  </a:cubicBezTo>
                  <a:cubicBezTo>
                    <a:pt x="62905" y="48229"/>
                    <a:pt x="68826" y="54262"/>
                    <a:pt x="41230" y="53033"/>
                  </a:cubicBezTo>
                  <a:cubicBezTo>
                    <a:pt x="13633" y="51804"/>
                    <a:pt x="1679" y="75825"/>
                    <a:pt x="20896" y="71021"/>
                  </a:cubicBezTo>
                  <a:cubicBezTo>
                    <a:pt x="40112" y="66217"/>
                    <a:pt x="62905" y="66217"/>
                    <a:pt x="48492" y="71021"/>
                  </a:cubicBezTo>
                  <a:cubicBezTo>
                    <a:pt x="34079" y="75825"/>
                    <a:pt x="-5137" y="79065"/>
                    <a:pt x="561" y="86551"/>
                  </a:cubicBezTo>
                  <a:cubicBezTo>
                    <a:pt x="4137" y="91355"/>
                    <a:pt x="19778" y="90126"/>
                    <a:pt x="35308" y="96159"/>
                  </a:cubicBezTo>
                  <a:cubicBezTo>
                    <a:pt x="50950" y="102193"/>
                    <a:pt x="60447" y="105768"/>
                    <a:pt x="72513" y="92584"/>
                  </a:cubicBezTo>
                  <a:cubicBezTo>
                    <a:pt x="84468" y="79400"/>
                    <a:pt x="100109" y="66217"/>
                    <a:pt x="94076" y="84205"/>
                  </a:cubicBezTo>
                  <a:cubicBezTo>
                    <a:pt x="88043" y="102193"/>
                    <a:pt x="113293" y="89009"/>
                    <a:pt x="145582" y="87780"/>
                  </a:cubicBezTo>
                  <a:cubicBezTo>
                    <a:pt x="177982" y="86551"/>
                    <a:pt x="139549" y="106997"/>
                    <a:pt x="106031" y="109343"/>
                  </a:cubicBezTo>
                  <a:cubicBezTo>
                    <a:pt x="72401" y="111801"/>
                    <a:pt x="78434" y="128560"/>
                    <a:pt x="104802" y="134481"/>
                  </a:cubicBezTo>
                  <a:cubicBezTo>
                    <a:pt x="131169" y="140515"/>
                    <a:pt x="187591" y="117722"/>
                    <a:pt x="200774" y="104539"/>
                  </a:cubicBezTo>
                  <a:cubicBezTo>
                    <a:pt x="213958" y="91355"/>
                    <a:pt x="225913" y="111689"/>
                    <a:pt x="239096" y="102081"/>
                  </a:cubicBezTo>
                  <a:cubicBezTo>
                    <a:pt x="252280" y="92472"/>
                    <a:pt x="277530" y="103310"/>
                    <a:pt x="300210" y="98506"/>
                  </a:cubicBezTo>
                  <a:cubicBezTo>
                    <a:pt x="323003" y="93701"/>
                    <a:pt x="326578" y="50575"/>
                    <a:pt x="309819" y="43425"/>
                  </a:cubicBezTo>
                  <a:cubicBezTo>
                    <a:pt x="293060" y="36163"/>
                    <a:pt x="293060" y="51804"/>
                    <a:pt x="279876" y="54150"/>
                  </a:cubicBezTo>
                  <a:cubicBezTo>
                    <a:pt x="266693" y="56497"/>
                    <a:pt x="259430" y="39738"/>
                    <a:pt x="248705" y="29012"/>
                  </a:cubicBezTo>
                  <a:cubicBezTo>
                    <a:pt x="237867" y="18175"/>
                    <a:pt x="245130" y="-2159"/>
                    <a:pt x="229488" y="187"/>
                  </a:cubicBezTo>
                  <a:cubicBezTo>
                    <a:pt x="214070" y="2533"/>
                    <a:pt x="180328" y="27783"/>
                    <a:pt x="200663" y="30129"/>
                  </a:cubicBezTo>
                  <a:cubicBezTo>
                    <a:pt x="220997" y="32587"/>
                    <a:pt x="213846" y="43313"/>
                    <a:pt x="203009" y="48117"/>
                  </a:cubicBezTo>
                  <a:cubicBezTo>
                    <a:pt x="192283" y="52921"/>
                    <a:pt x="228147" y="61301"/>
                    <a:pt x="223455" y="68451"/>
                  </a:cubicBezTo>
                  <a:cubicBezTo>
                    <a:pt x="218651" y="75602"/>
                    <a:pt x="163458" y="69680"/>
                    <a:pt x="161112" y="57614"/>
                  </a:cubicBezTo>
                  <a:cubicBezTo>
                    <a:pt x="158654" y="45659"/>
                    <a:pt x="115527" y="23984"/>
                    <a:pt x="97539" y="28789"/>
                  </a:cubicBezTo>
                  <a:cubicBezTo>
                    <a:pt x="79552" y="33593"/>
                    <a:pt x="86702" y="14376"/>
                    <a:pt x="68714" y="13147"/>
                  </a:cubicBezTo>
                  <a:cubicBezTo>
                    <a:pt x="50950" y="12253"/>
                    <a:pt x="56983" y="29124"/>
                    <a:pt x="40112" y="3024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A7B9F0F4-86B7-63DF-8AEF-21984A52E588}"/>
                </a:ext>
              </a:extLst>
            </p:cNvPr>
            <p:cNvSpPr/>
            <p:nvPr/>
          </p:nvSpPr>
          <p:spPr>
            <a:xfrm>
              <a:off x="2753270" y="1411013"/>
              <a:ext cx="201221" cy="100992"/>
            </a:xfrm>
            <a:custGeom>
              <a:avLst/>
              <a:gdLst>
                <a:gd name="connsiteX0" fmla="*/ 1639 w 201221"/>
                <a:gd name="connsiteY0" fmla="*/ 80546 h 100992"/>
                <a:gd name="connsiteX1" fmla="*/ 11248 w 201221"/>
                <a:gd name="connsiteY1" fmla="*/ 96188 h 100992"/>
                <a:gd name="connsiteX2" fmla="*/ 30465 w 201221"/>
                <a:gd name="connsiteY2" fmla="*/ 92613 h 100992"/>
                <a:gd name="connsiteX3" fmla="*/ 52028 w 201221"/>
                <a:gd name="connsiteY3" fmla="*/ 79429 h 100992"/>
                <a:gd name="connsiteX4" fmla="*/ 71245 w 201221"/>
                <a:gd name="connsiteY4" fmla="*/ 100992 h 100992"/>
                <a:gd name="connsiteX5" fmla="*/ 94037 w 201221"/>
                <a:gd name="connsiteY5" fmla="*/ 80658 h 100992"/>
                <a:gd name="connsiteX6" fmla="*/ 112025 w 201221"/>
                <a:gd name="connsiteY6" fmla="*/ 68703 h 100992"/>
                <a:gd name="connsiteX7" fmla="*/ 127666 w 201221"/>
                <a:gd name="connsiteY7" fmla="*/ 43565 h 100992"/>
                <a:gd name="connsiteX8" fmla="*/ 136046 w 201221"/>
                <a:gd name="connsiteY8" fmla="*/ 67474 h 100992"/>
                <a:gd name="connsiteX9" fmla="*/ 161184 w 201221"/>
                <a:gd name="connsiteY9" fmla="*/ 61441 h 100992"/>
                <a:gd name="connsiteX10" fmla="*/ 182747 w 201221"/>
                <a:gd name="connsiteY10" fmla="*/ 50604 h 100992"/>
                <a:gd name="connsiteX11" fmla="*/ 182747 w 201221"/>
                <a:gd name="connsiteY11" fmla="*/ 30270 h 100992"/>
                <a:gd name="connsiteX12" fmla="*/ 199506 w 201221"/>
                <a:gd name="connsiteY12" fmla="*/ 15857 h 100992"/>
                <a:gd name="connsiteX13" fmla="*/ 177943 w 201221"/>
                <a:gd name="connsiteY13" fmla="*/ 3902 h 100992"/>
                <a:gd name="connsiteX14" fmla="*/ 161184 w 201221"/>
                <a:gd name="connsiteY14" fmla="*/ 14740 h 100992"/>
                <a:gd name="connsiteX15" fmla="*/ 125208 w 201221"/>
                <a:gd name="connsiteY15" fmla="*/ 11165 h 100992"/>
                <a:gd name="connsiteX16" fmla="*/ 76049 w 201221"/>
                <a:gd name="connsiteY16" fmla="*/ 36303 h 100992"/>
                <a:gd name="connsiteX17" fmla="*/ 37727 w 201221"/>
                <a:gd name="connsiteY17" fmla="*/ 61441 h 100992"/>
                <a:gd name="connsiteX18" fmla="*/ 1639 w 201221"/>
                <a:gd name="connsiteY18" fmla="*/ 80546 h 10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1221" h="100992">
                  <a:moveTo>
                    <a:pt x="1639" y="80546"/>
                  </a:moveTo>
                  <a:cubicBezTo>
                    <a:pt x="10019" y="84122"/>
                    <a:pt x="1639" y="100881"/>
                    <a:pt x="11248" y="96188"/>
                  </a:cubicBezTo>
                  <a:cubicBezTo>
                    <a:pt x="20856" y="91384"/>
                    <a:pt x="23202" y="90155"/>
                    <a:pt x="30465" y="92613"/>
                  </a:cubicBezTo>
                  <a:cubicBezTo>
                    <a:pt x="43425" y="96970"/>
                    <a:pt x="45995" y="85462"/>
                    <a:pt x="52028" y="79429"/>
                  </a:cubicBezTo>
                  <a:cubicBezTo>
                    <a:pt x="58061" y="73396"/>
                    <a:pt x="55603" y="100992"/>
                    <a:pt x="71245" y="100992"/>
                  </a:cubicBezTo>
                  <a:cubicBezTo>
                    <a:pt x="84428" y="100992"/>
                    <a:pt x="82082" y="72279"/>
                    <a:pt x="94037" y="80658"/>
                  </a:cubicBezTo>
                  <a:cubicBezTo>
                    <a:pt x="105991" y="89038"/>
                    <a:pt x="109567" y="77083"/>
                    <a:pt x="112025" y="68703"/>
                  </a:cubicBezTo>
                  <a:cubicBezTo>
                    <a:pt x="114483" y="60324"/>
                    <a:pt x="114483" y="45911"/>
                    <a:pt x="127666" y="43565"/>
                  </a:cubicBezTo>
                  <a:cubicBezTo>
                    <a:pt x="140850" y="41219"/>
                    <a:pt x="130012" y="56749"/>
                    <a:pt x="136046" y="67474"/>
                  </a:cubicBezTo>
                  <a:cubicBezTo>
                    <a:pt x="144760" y="83228"/>
                    <a:pt x="160067" y="68703"/>
                    <a:pt x="161184" y="61441"/>
                  </a:cubicBezTo>
                  <a:cubicBezTo>
                    <a:pt x="162413" y="54291"/>
                    <a:pt x="183976" y="58983"/>
                    <a:pt x="182747" y="50604"/>
                  </a:cubicBezTo>
                  <a:cubicBezTo>
                    <a:pt x="181518" y="42224"/>
                    <a:pt x="188780" y="39766"/>
                    <a:pt x="182747" y="30270"/>
                  </a:cubicBezTo>
                  <a:cubicBezTo>
                    <a:pt x="176714" y="20661"/>
                    <a:pt x="192356" y="23119"/>
                    <a:pt x="199506" y="15857"/>
                  </a:cubicBezTo>
                  <a:cubicBezTo>
                    <a:pt x="206657" y="8707"/>
                    <a:pt x="189898" y="14628"/>
                    <a:pt x="177943" y="3902"/>
                  </a:cubicBezTo>
                  <a:cubicBezTo>
                    <a:pt x="165988" y="-6935"/>
                    <a:pt x="161184" y="7478"/>
                    <a:pt x="161184" y="14740"/>
                  </a:cubicBezTo>
                  <a:cubicBezTo>
                    <a:pt x="161184" y="22002"/>
                    <a:pt x="138392" y="15969"/>
                    <a:pt x="125208" y="11165"/>
                  </a:cubicBezTo>
                  <a:cubicBezTo>
                    <a:pt x="112025" y="6360"/>
                    <a:pt x="95266" y="26806"/>
                    <a:pt x="76049" y="36303"/>
                  </a:cubicBezTo>
                  <a:cubicBezTo>
                    <a:pt x="56832" y="45911"/>
                    <a:pt x="55715" y="62670"/>
                    <a:pt x="37727" y="61441"/>
                  </a:cubicBezTo>
                  <a:cubicBezTo>
                    <a:pt x="19515" y="60212"/>
                    <a:pt x="-6852" y="76971"/>
                    <a:pt x="1639" y="8054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1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7B2877-931B-FBA6-8109-BDCD2CF0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IN" dirty="0"/>
              <a:t>Global Presence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06AA6-8406-5F7C-3099-0C5AECAF7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25</a:t>
            </a:fld>
            <a:endParaRPr lang="en-IN" dirty="0"/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C9264B47-4897-15A6-2CC4-1A9498A4BF02}"/>
              </a:ext>
            </a:extLst>
          </p:cNvPr>
          <p:cNvSpPr txBox="1"/>
          <p:nvPr/>
        </p:nvSpPr>
        <p:spPr>
          <a:xfrm>
            <a:off x="319151" y="1608023"/>
            <a:ext cx="1935386" cy="1142866"/>
          </a:xfrm>
          <a:prstGeom prst="roundRect">
            <a:avLst>
              <a:gd name="adj" fmla="val 6495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err="1">
                <a:solidFill>
                  <a:schemeClr val="accent1"/>
                </a:solidFill>
              </a:rPr>
              <a:t>Vertoz</a:t>
            </a:r>
            <a:r>
              <a:rPr lang="en-US" sz="1400" b="1" dirty="0">
                <a:solidFill>
                  <a:schemeClr val="accent1"/>
                </a:solidFill>
              </a:rPr>
              <a:t> Inc</a:t>
            </a:r>
          </a:p>
          <a:p>
            <a:r>
              <a:rPr lang="en-US" sz="1100" dirty="0"/>
              <a:t>1250 Broadway, Suite 3611, New York City, </a:t>
            </a:r>
          </a:p>
          <a:p>
            <a:pPr>
              <a:spcAft>
                <a:spcPts val="300"/>
              </a:spcAft>
            </a:pPr>
            <a:r>
              <a:rPr lang="en-US" sz="1100" b="1" dirty="0">
                <a:solidFill>
                  <a:schemeClr val="accent2"/>
                </a:solidFill>
              </a:rPr>
              <a:t>New York </a:t>
            </a:r>
            <a:r>
              <a:rPr lang="en-US" sz="1100" dirty="0"/>
              <a:t>- 10001, USA.</a:t>
            </a:r>
          </a:p>
          <a:p>
            <a:r>
              <a:rPr lang="en-US" sz="1100" dirty="0"/>
              <a:t>T +1 646 895 6969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3E62E6D7-B69F-7477-A753-D75F55E66AF8}"/>
              </a:ext>
            </a:extLst>
          </p:cNvPr>
          <p:cNvSpPr txBox="1"/>
          <p:nvPr/>
        </p:nvSpPr>
        <p:spPr>
          <a:xfrm>
            <a:off x="350747" y="3378772"/>
            <a:ext cx="1904371" cy="1404640"/>
          </a:xfrm>
          <a:prstGeom prst="roundRect">
            <a:avLst>
              <a:gd name="adj" fmla="val 10564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1"/>
                </a:solidFill>
              </a:rPr>
              <a:t>Vertoz Inc</a:t>
            </a:r>
          </a:p>
          <a:p>
            <a:r>
              <a:rPr lang="it-IT" sz="1100" dirty="0"/>
              <a:t>50 California Street Suite 1500, </a:t>
            </a:r>
          </a:p>
          <a:p>
            <a:r>
              <a:rPr lang="it-IT" sz="1100" b="1" dirty="0">
                <a:solidFill>
                  <a:schemeClr val="accent2"/>
                </a:solidFill>
              </a:rPr>
              <a:t>San Francisco</a:t>
            </a:r>
            <a:r>
              <a:rPr lang="it-IT" sz="1100" dirty="0"/>
              <a:t>,</a:t>
            </a:r>
          </a:p>
          <a:p>
            <a:pPr>
              <a:spcAft>
                <a:spcPts val="300"/>
              </a:spcAft>
            </a:pPr>
            <a:r>
              <a:rPr lang="it-IT" sz="1100" dirty="0"/>
              <a:t>CA 94111 USA.</a:t>
            </a:r>
          </a:p>
          <a:p>
            <a:pPr>
              <a:spcAft>
                <a:spcPts val="300"/>
              </a:spcAft>
            </a:pPr>
            <a:r>
              <a:rPr lang="it-IT" sz="1100" dirty="0"/>
              <a:t>T +1 415 300 4333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38AAD257-1BC8-6B4A-FFFF-EEC9B4DE6BD1}"/>
              </a:ext>
            </a:extLst>
          </p:cNvPr>
          <p:cNvSpPr txBox="1"/>
          <p:nvPr/>
        </p:nvSpPr>
        <p:spPr>
          <a:xfrm>
            <a:off x="281750" y="5149521"/>
            <a:ext cx="2002597" cy="1318692"/>
          </a:xfrm>
          <a:prstGeom prst="roundRect">
            <a:avLst>
              <a:gd name="adj" fmla="val 7299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err="1">
                <a:solidFill>
                  <a:schemeClr val="accent1"/>
                </a:solidFill>
              </a:rPr>
              <a:t>Vertoz</a:t>
            </a:r>
            <a:r>
              <a:rPr lang="en-US" sz="1400" b="1" dirty="0">
                <a:solidFill>
                  <a:schemeClr val="accent1"/>
                </a:solidFill>
              </a:rPr>
              <a:t> Ltd</a:t>
            </a:r>
          </a:p>
          <a:p>
            <a:r>
              <a:rPr lang="en-US" sz="1100" dirty="0"/>
              <a:t>Kimberley House,</a:t>
            </a:r>
          </a:p>
          <a:p>
            <a:r>
              <a:rPr lang="en-US" sz="1100" dirty="0"/>
              <a:t>31 Burnt Oak Broadway,</a:t>
            </a:r>
          </a:p>
          <a:p>
            <a:r>
              <a:rPr lang="en-US" sz="1100" dirty="0"/>
              <a:t>Edgware, Greater </a:t>
            </a:r>
          </a:p>
          <a:p>
            <a:pPr>
              <a:spcAft>
                <a:spcPts val="300"/>
              </a:spcAft>
            </a:pPr>
            <a:r>
              <a:rPr lang="en-US" sz="1100" b="1" dirty="0">
                <a:solidFill>
                  <a:schemeClr val="accent2"/>
                </a:solidFill>
              </a:rPr>
              <a:t>London</a:t>
            </a:r>
            <a:r>
              <a:rPr lang="en-US" sz="1100" dirty="0"/>
              <a:t> – HA8 5LD, UK</a:t>
            </a:r>
          </a:p>
          <a:p>
            <a:r>
              <a:rPr lang="en-US" sz="1100" dirty="0"/>
              <a:t>T +44 20 3318 4422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8740DF85-0129-914B-EF93-81EAD10D2438}"/>
              </a:ext>
            </a:extLst>
          </p:cNvPr>
          <p:cNvSpPr txBox="1"/>
          <p:nvPr/>
        </p:nvSpPr>
        <p:spPr>
          <a:xfrm>
            <a:off x="9509950" y="1698711"/>
            <a:ext cx="2347087" cy="1140143"/>
          </a:xfrm>
          <a:prstGeom prst="roundRect">
            <a:avLst>
              <a:gd name="adj" fmla="val 581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1"/>
                </a:solidFill>
              </a:rPr>
              <a:t>Vertoz Advertising </a:t>
            </a:r>
            <a:br>
              <a:rPr lang="en-US" sz="1400" b="1" dirty="0">
                <a:solidFill>
                  <a:schemeClr val="accent1"/>
                </a:solidFill>
              </a:rPr>
            </a:br>
            <a:r>
              <a:rPr lang="en-US" sz="1400" b="1" dirty="0">
                <a:solidFill>
                  <a:schemeClr val="accent1"/>
                </a:solidFill>
              </a:rPr>
              <a:t>FZ-LLC</a:t>
            </a:r>
          </a:p>
          <a:p>
            <a:r>
              <a:rPr lang="en-US" sz="1100" dirty="0"/>
              <a:t>EX-34, Ground Floor, </a:t>
            </a:r>
            <a:r>
              <a:rPr lang="en-US" sz="1100" dirty="0" err="1"/>
              <a:t>Bldg</a:t>
            </a:r>
            <a:r>
              <a:rPr lang="en-US" sz="1100" dirty="0"/>
              <a:t> 16,</a:t>
            </a:r>
          </a:p>
          <a:p>
            <a:r>
              <a:rPr lang="en-US" sz="1100" dirty="0"/>
              <a:t>Dubai Internet City,</a:t>
            </a:r>
          </a:p>
          <a:p>
            <a:pPr>
              <a:spcAft>
                <a:spcPts val="300"/>
              </a:spcAft>
            </a:pPr>
            <a:r>
              <a:rPr lang="en-US" sz="1100" b="1" dirty="0">
                <a:solidFill>
                  <a:schemeClr val="accent2"/>
                </a:solidFill>
              </a:rPr>
              <a:t>Dubai</a:t>
            </a:r>
            <a:r>
              <a:rPr lang="en-US" sz="1100" dirty="0"/>
              <a:t> - 73000, UAE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AE181E84-72DA-516F-5A5F-966397DD90E8}"/>
              </a:ext>
            </a:extLst>
          </p:cNvPr>
          <p:cNvSpPr txBox="1"/>
          <p:nvPr/>
        </p:nvSpPr>
        <p:spPr>
          <a:xfrm>
            <a:off x="9509951" y="3687355"/>
            <a:ext cx="2331302" cy="1142866"/>
          </a:xfrm>
          <a:prstGeom prst="roundRect">
            <a:avLst>
              <a:gd name="adj" fmla="val 6722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err="1">
                <a:solidFill>
                  <a:schemeClr val="accent1"/>
                </a:solidFill>
              </a:rPr>
              <a:t>Vertoz</a:t>
            </a:r>
            <a:r>
              <a:rPr lang="en-US" sz="1400" b="1" dirty="0">
                <a:solidFill>
                  <a:schemeClr val="accent1"/>
                </a:solidFill>
              </a:rPr>
              <a:t> Advertising Ltd</a:t>
            </a:r>
          </a:p>
          <a:p>
            <a:r>
              <a:rPr lang="en-US" sz="1100" dirty="0"/>
              <a:t>602, </a:t>
            </a:r>
            <a:r>
              <a:rPr lang="en-US" sz="1100" dirty="0" err="1"/>
              <a:t>Avior</a:t>
            </a:r>
            <a:r>
              <a:rPr lang="en-US" sz="1100" dirty="0"/>
              <a:t>, Nirmal Galaxy, </a:t>
            </a:r>
          </a:p>
          <a:p>
            <a:r>
              <a:rPr lang="en-US" sz="1100" dirty="0"/>
              <a:t>LBS Marg, Mulund West,</a:t>
            </a:r>
          </a:p>
          <a:p>
            <a:pPr>
              <a:spcAft>
                <a:spcPts val="300"/>
              </a:spcAft>
            </a:pPr>
            <a:r>
              <a:rPr lang="en-US" sz="1100" b="1" dirty="0">
                <a:solidFill>
                  <a:schemeClr val="accent2"/>
                </a:solidFill>
              </a:rPr>
              <a:t>Mumbai</a:t>
            </a:r>
            <a:r>
              <a:rPr lang="en-US" sz="1100" dirty="0"/>
              <a:t> – 400080, India</a:t>
            </a:r>
          </a:p>
          <a:p>
            <a:pPr>
              <a:spcAft>
                <a:spcPts val="300"/>
              </a:spcAft>
            </a:pPr>
            <a:r>
              <a:rPr lang="en-US" sz="1100" dirty="0"/>
              <a:t>T +91 22 6142 6030</a:t>
            </a:r>
          </a:p>
        </p:txBody>
      </p:sp>
      <p:pic>
        <p:nvPicPr>
          <p:cNvPr id="548" name="Graphic 547">
            <a:extLst>
              <a:ext uri="{FF2B5EF4-FFF2-40B4-BE49-F238E27FC236}">
                <a16:creationId xmlns:a16="http://schemas.microsoft.com/office/drawing/2014/main" id="{EFB89AD8-8E43-000A-EC24-A43A8A2CD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499" y="2974370"/>
            <a:ext cx="188568" cy="270132"/>
          </a:xfrm>
          <a:prstGeom prst="rect">
            <a:avLst/>
          </a:prstGeom>
        </p:spPr>
      </p:pic>
      <p:cxnSp>
        <p:nvCxnSpPr>
          <p:cNvPr id="550" name="Connector: Elbow 549">
            <a:extLst>
              <a:ext uri="{FF2B5EF4-FFF2-40B4-BE49-F238E27FC236}">
                <a16:creationId xmlns:a16="http://schemas.microsoft.com/office/drawing/2014/main" id="{053BE6C0-0F62-964C-16E2-97DE9BA0AABE}"/>
              </a:ext>
            </a:extLst>
          </p:cNvPr>
          <p:cNvCxnSpPr>
            <a:cxnSpLocks/>
            <a:stCxn id="415" idx="3"/>
            <a:endCxn id="548" idx="0"/>
          </p:cNvCxnSpPr>
          <p:nvPr/>
        </p:nvCxnSpPr>
        <p:spPr>
          <a:xfrm>
            <a:off x="2254537" y="2179456"/>
            <a:ext cx="1463246" cy="794914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5" name="Graphic 554">
            <a:extLst>
              <a:ext uri="{FF2B5EF4-FFF2-40B4-BE49-F238E27FC236}">
                <a16:creationId xmlns:a16="http://schemas.microsoft.com/office/drawing/2014/main" id="{75414516-D5F9-B359-A226-53796856C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2934" y="3270856"/>
            <a:ext cx="188568" cy="270132"/>
          </a:xfrm>
          <a:prstGeom prst="rect">
            <a:avLst/>
          </a:prstGeom>
        </p:spPr>
      </p:pic>
      <p:cxnSp>
        <p:nvCxnSpPr>
          <p:cNvPr id="558" name="Connector: Elbow 557">
            <a:extLst>
              <a:ext uri="{FF2B5EF4-FFF2-40B4-BE49-F238E27FC236}">
                <a16:creationId xmlns:a16="http://schemas.microsoft.com/office/drawing/2014/main" id="{C1CBB9F3-FBA6-732D-1C72-A25A442498F2}"/>
              </a:ext>
            </a:extLst>
          </p:cNvPr>
          <p:cNvCxnSpPr>
            <a:cxnSpLocks/>
            <a:stCxn id="416" idx="3"/>
            <a:endCxn id="555" idx="2"/>
          </p:cNvCxnSpPr>
          <p:nvPr/>
        </p:nvCxnSpPr>
        <p:spPr>
          <a:xfrm flipV="1">
            <a:off x="2255118" y="3540988"/>
            <a:ext cx="442100" cy="540104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2" name="Graphic 561">
            <a:extLst>
              <a:ext uri="{FF2B5EF4-FFF2-40B4-BE49-F238E27FC236}">
                <a16:creationId xmlns:a16="http://schemas.microsoft.com/office/drawing/2014/main" id="{B9A459CA-203C-CCEA-3A3F-E7E0D7FC4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8233" y="2733043"/>
            <a:ext cx="188568" cy="270132"/>
          </a:xfrm>
          <a:prstGeom prst="rect">
            <a:avLst/>
          </a:prstGeom>
        </p:spPr>
      </p:pic>
      <p:cxnSp>
        <p:nvCxnSpPr>
          <p:cNvPr id="566" name="Connector: Elbow 565">
            <a:extLst>
              <a:ext uri="{FF2B5EF4-FFF2-40B4-BE49-F238E27FC236}">
                <a16:creationId xmlns:a16="http://schemas.microsoft.com/office/drawing/2014/main" id="{B8FA4899-653A-1B2D-704A-BBA9676129E7}"/>
              </a:ext>
            </a:extLst>
          </p:cNvPr>
          <p:cNvCxnSpPr>
            <a:cxnSpLocks/>
            <a:stCxn id="417" idx="3"/>
            <a:endCxn id="562" idx="2"/>
          </p:cNvCxnSpPr>
          <p:nvPr/>
        </p:nvCxnSpPr>
        <p:spPr>
          <a:xfrm flipV="1">
            <a:off x="2284347" y="3003175"/>
            <a:ext cx="3428170" cy="2805692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1" name="Graphic 570">
            <a:extLst>
              <a:ext uri="{FF2B5EF4-FFF2-40B4-BE49-F238E27FC236}">
                <a16:creationId xmlns:a16="http://schemas.microsoft.com/office/drawing/2014/main" id="{354576CF-1DDA-1DC9-ED10-3129F32EE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070" y="2560605"/>
            <a:ext cx="188568" cy="270132"/>
          </a:xfrm>
          <a:prstGeom prst="rect">
            <a:avLst/>
          </a:prstGeom>
        </p:spPr>
      </p:pic>
      <p:cxnSp>
        <p:nvCxnSpPr>
          <p:cNvPr id="573" name="Connector: Elbow 572">
            <a:extLst>
              <a:ext uri="{FF2B5EF4-FFF2-40B4-BE49-F238E27FC236}">
                <a16:creationId xmlns:a16="http://schemas.microsoft.com/office/drawing/2014/main" id="{F118104B-B0E9-F92E-840F-CF2132ED3DAE}"/>
              </a:ext>
            </a:extLst>
          </p:cNvPr>
          <p:cNvCxnSpPr>
            <a:cxnSpLocks/>
            <a:stCxn id="418" idx="1"/>
            <a:endCxn id="571" idx="3"/>
          </p:cNvCxnSpPr>
          <p:nvPr/>
        </p:nvCxnSpPr>
        <p:spPr>
          <a:xfrm rot="10800000" flipV="1">
            <a:off x="5939638" y="2268783"/>
            <a:ext cx="3570312" cy="42688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5" name="Graphic 574">
            <a:extLst>
              <a:ext uri="{FF2B5EF4-FFF2-40B4-BE49-F238E27FC236}">
                <a16:creationId xmlns:a16="http://schemas.microsoft.com/office/drawing/2014/main" id="{892D4C56-0D70-F32B-E900-89484A632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9784" y="3556506"/>
            <a:ext cx="188568" cy="270132"/>
          </a:xfrm>
          <a:prstGeom prst="rect">
            <a:avLst/>
          </a:prstGeom>
        </p:spPr>
      </p:pic>
      <p:cxnSp>
        <p:nvCxnSpPr>
          <p:cNvPr id="577" name="Connector: Elbow 576">
            <a:extLst>
              <a:ext uri="{FF2B5EF4-FFF2-40B4-BE49-F238E27FC236}">
                <a16:creationId xmlns:a16="http://schemas.microsoft.com/office/drawing/2014/main" id="{18057ED1-BE9A-0DBE-8E59-C1C7C21CAD73}"/>
              </a:ext>
            </a:extLst>
          </p:cNvPr>
          <p:cNvCxnSpPr>
            <a:cxnSpLocks/>
            <a:stCxn id="419" idx="1"/>
            <a:endCxn id="575" idx="2"/>
          </p:cNvCxnSpPr>
          <p:nvPr/>
        </p:nvCxnSpPr>
        <p:spPr>
          <a:xfrm rot="10800000">
            <a:off x="7764069" y="3826638"/>
            <a:ext cx="1745883" cy="432150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046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2D87731-C905-CB23-AA42-C6C85EAC6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b="12051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B95681-26BB-36AD-D9E0-E830506BE75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12000">
                <a:schemeClr val="bg1">
                  <a:alpha val="60000"/>
                </a:schemeClr>
              </a:gs>
              <a:gs pos="50000">
                <a:srgbClr val="FEFEFE">
                  <a:alpha val="2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A1BF7-E94F-AFF0-07A3-E98C69A552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4" y="1"/>
            <a:ext cx="4206235" cy="24044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74BDF6-D10E-60F1-4146-5265EDD0F658}"/>
              </a:ext>
            </a:extLst>
          </p:cNvPr>
          <p:cNvGrpSpPr/>
          <p:nvPr/>
        </p:nvGrpSpPr>
        <p:grpSpPr>
          <a:xfrm>
            <a:off x="670072" y="752401"/>
            <a:ext cx="3924222" cy="1683790"/>
            <a:chOff x="670072" y="798701"/>
            <a:chExt cx="3924222" cy="1683790"/>
          </a:xfrm>
        </p:grpSpPr>
        <p:sp>
          <p:nvSpPr>
            <p:cNvPr id="38" name="Google Shape;131;p26">
              <a:extLst>
                <a:ext uri="{FF2B5EF4-FFF2-40B4-BE49-F238E27FC236}">
                  <a16:creationId xmlns:a16="http://schemas.microsoft.com/office/drawing/2014/main" id="{9A71CE94-F8FD-979C-58CB-3C6347120C89}"/>
                </a:ext>
              </a:extLst>
            </p:cNvPr>
            <p:cNvSpPr txBox="1"/>
            <p:nvPr/>
          </p:nvSpPr>
          <p:spPr>
            <a:xfrm>
              <a:off x="670072" y="2051604"/>
              <a:ext cx="3924222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0" rIns="68575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2800" b="1" dirty="0">
                  <a:latin typeface="+mj-lt"/>
                  <a:ea typeface="Poppins"/>
                  <a:cs typeface="Poppins"/>
                  <a:sym typeface="Poppins"/>
                </a:rPr>
                <a:t>Thank You</a:t>
              </a:r>
            </a:p>
          </p:txBody>
        </p:sp>
        <p:cxnSp>
          <p:nvCxnSpPr>
            <p:cNvPr id="5528" name="Straight Connector 5527">
              <a:extLst>
                <a:ext uri="{FF2B5EF4-FFF2-40B4-BE49-F238E27FC236}">
                  <a16:creationId xmlns:a16="http://schemas.microsoft.com/office/drawing/2014/main" id="{B7CB8BFE-2EBF-7479-F35E-01BC212C0E1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32183" y="24771"/>
              <a:ext cx="0" cy="3600000"/>
            </a:xfrm>
            <a:prstGeom prst="line">
              <a:avLst/>
            </a:prstGeom>
            <a:ln w="38100" cap="rnd">
              <a:gradFill flip="none" rotWithShape="1">
                <a:gsLst>
                  <a:gs pos="27000">
                    <a:schemeClr val="accent1"/>
                  </a:gs>
                  <a:gs pos="100000">
                    <a:srgbClr val="EAEBF0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D3CE65-7773-4B8C-5819-DE107E488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33" y="798701"/>
              <a:ext cx="3848100" cy="773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043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72F364-25DC-9665-20B2-45F4E9CC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US" dirty="0"/>
              <a:t>We Understand Publisher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1D651-8635-C049-3068-F4B1C961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3</a:t>
            </a:fld>
            <a:endParaRPr lang="en-IN" dirty="0"/>
          </a:p>
        </p:txBody>
      </p:sp>
      <p:sp>
        <p:nvSpPr>
          <p:cNvPr id="30623" name="Google Shape;131;p15">
            <a:extLst>
              <a:ext uri="{FF2B5EF4-FFF2-40B4-BE49-F238E27FC236}">
                <a16:creationId xmlns:a16="http://schemas.microsoft.com/office/drawing/2014/main" id="{C987B937-048A-4A38-3B8B-5CB92E5EC8F3}"/>
              </a:ext>
            </a:extLst>
          </p:cNvPr>
          <p:cNvSpPr txBox="1"/>
          <p:nvPr/>
        </p:nvSpPr>
        <p:spPr>
          <a:xfrm>
            <a:off x="71120" y="993295"/>
            <a:ext cx="12049760" cy="43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ea typeface="Roboto"/>
                <a:cs typeface="Roboto"/>
                <a:sym typeface="Roboto"/>
              </a:rPr>
              <a:t>Most of the Western Publishers have following Challenges in the Asian Market for their Advertising Revenue</a:t>
            </a:r>
          </a:p>
        </p:txBody>
      </p:sp>
      <p:grpSp>
        <p:nvGrpSpPr>
          <p:cNvPr id="30611" name="Group 30610">
            <a:extLst>
              <a:ext uri="{FF2B5EF4-FFF2-40B4-BE49-F238E27FC236}">
                <a16:creationId xmlns:a16="http://schemas.microsoft.com/office/drawing/2014/main" id="{FDB6631D-2669-FA37-228A-BCA6E8DD811E}"/>
              </a:ext>
            </a:extLst>
          </p:cNvPr>
          <p:cNvGrpSpPr/>
          <p:nvPr/>
        </p:nvGrpSpPr>
        <p:grpSpPr>
          <a:xfrm>
            <a:off x="338396" y="1477336"/>
            <a:ext cx="11515209" cy="5058210"/>
            <a:chOff x="338396" y="1465761"/>
            <a:chExt cx="11515209" cy="50582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527947-EC29-35BB-8D1D-25090C25CD21}"/>
                </a:ext>
              </a:extLst>
            </p:cNvPr>
            <p:cNvGrpSpPr/>
            <p:nvPr/>
          </p:nvGrpSpPr>
          <p:grpSpPr>
            <a:xfrm>
              <a:off x="338396" y="1465761"/>
              <a:ext cx="2122762" cy="2796763"/>
              <a:chOff x="377857" y="1465761"/>
              <a:chExt cx="2122762" cy="2796763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CDF2E1E-06EC-4CD0-3748-0BCA918FEE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8950" y="2642524"/>
                <a:ext cx="2071669" cy="1620000"/>
              </a:xfrm>
              <a:prstGeom prst="rect">
                <a:avLst/>
              </a:prstGeom>
              <a:gradFill flip="none" rotWithShape="1">
                <a:gsLst>
                  <a:gs pos="17000">
                    <a:schemeClr val="accent1">
                      <a:lumMod val="10000"/>
                      <a:lumOff val="90000"/>
                    </a:schemeClr>
                  </a:gs>
                  <a:gs pos="100000">
                    <a:schemeClr val="accent1">
                      <a:alpha val="0"/>
                      <a:lumMod val="10000"/>
                      <a:lumOff val="90000"/>
                    </a:schemeClr>
                  </a:gs>
                </a:gsLst>
                <a:lin ang="5400000" scaled="1"/>
                <a:tileRect/>
              </a:gradFill>
            </p:spPr>
            <p:txBody>
              <a:bodyPr tIns="1044000" anchor="t" anchorCtr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400">
                    <a:cs typeface="Arial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/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/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en-IN" sz="1600" dirty="0">
                    <a:sym typeface="Arial"/>
                  </a:rPr>
                  <a:t>Local </a:t>
                </a:r>
                <a:br>
                  <a:rPr lang="en-IN" sz="1600" dirty="0">
                    <a:sym typeface="Arial"/>
                  </a:rPr>
                </a:br>
                <a:r>
                  <a:rPr lang="en-IN" sz="1600" dirty="0">
                    <a:sym typeface="Arial"/>
                  </a:rPr>
                  <a:t>Office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08364DE-41DE-D880-17BA-7C7FC51B7299}"/>
                  </a:ext>
                </a:extLst>
              </p:cNvPr>
              <p:cNvGrpSpPr/>
              <p:nvPr/>
            </p:nvGrpSpPr>
            <p:grpSpPr>
              <a:xfrm>
                <a:off x="377857" y="1465761"/>
                <a:ext cx="2122762" cy="2155063"/>
                <a:chOff x="437906" y="1561912"/>
                <a:chExt cx="1955595" cy="198535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C36DDE59-6C48-B57D-C25C-7D09405343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599" r="23599"/>
                <a:stretch/>
              </p:blipFill>
              <p:spPr>
                <a:xfrm>
                  <a:off x="484976" y="1638739"/>
                  <a:ext cx="1908525" cy="1908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932" h="2282932">
                      <a:moveTo>
                        <a:pt x="1141466" y="0"/>
                      </a:moveTo>
                      <a:cubicBezTo>
                        <a:pt x="1771880" y="0"/>
                        <a:pt x="2282932" y="511052"/>
                        <a:pt x="2282932" y="1141466"/>
                      </a:cubicBezTo>
                      <a:cubicBezTo>
                        <a:pt x="2282932" y="1771880"/>
                        <a:pt x="1771880" y="2282932"/>
                        <a:pt x="1141466" y="2282932"/>
                      </a:cubicBezTo>
                      <a:cubicBezTo>
                        <a:pt x="511052" y="2282932"/>
                        <a:pt x="0" y="1771880"/>
                        <a:pt x="0" y="1141466"/>
                      </a:cubicBezTo>
                      <a:cubicBezTo>
                        <a:pt x="0" y="511052"/>
                        <a:pt x="511052" y="0"/>
                        <a:pt x="1141466" y="0"/>
                      </a:cubicBezTo>
                      <a:close/>
                    </a:path>
                  </a:pathLst>
                </a:custGeom>
                <a:ln w="127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AAED7AA3-4971-97D4-237A-F6CA03A6BF6E}"/>
                    </a:ext>
                  </a:extLst>
                </p:cNvPr>
                <p:cNvSpPr/>
                <p:nvPr/>
              </p:nvSpPr>
              <p:spPr>
                <a:xfrm>
                  <a:off x="437906" y="1561912"/>
                  <a:ext cx="1908525" cy="1908081"/>
                </a:xfrm>
                <a:prstGeom prst="ellipse">
                  <a:avLst/>
                </a:prstGeom>
                <a:noFill/>
                <a:ln w="9525">
                  <a:solidFill>
                    <a:schemeClr val="accent1">
                      <a:lumMod val="20000"/>
                      <a:lumOff val="80000"/>
                      <a:alpha val="7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A5322C6-8973-DA48-C5A6-742BD76EC997}"/>
                </a:ext>
              </a:extLst>
            </p:cNvPr>
            <p:cNvGrpSpPr/>
            <p:nvPr/>
          </p:nvGrpSpPr>
          <p:grpSpPr>
            <a:xfrm>
              <a:off x="2216885" y="3727208"/>
              <a:ext cx="2122762" cy="2796763"/>
              <a:chOff x="377857" y="1465761"/>
              <a:chExt cx="2122762" cy="2796763"/>
            </a:xfrm>
          </p:grpSpPr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4845788A-C06D-E7C1-18D1-CA54B73E61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8950" y="2642524"/>
                <a:ext cx="2071669" cy="1620000"/>
              </a:xfrm>
              <a:prstGeom prst="rect">
                <a:avLst/>
              </a:prstGeom>
              <a:gradFill flip="none" rotWithShape="1">
                <a:gsLst>
                  <a:gs pos="17000">
                    <a:schemeClr val="accent1">
                      <a:lumMod val="10000"/>
                      <a:lumOff val="90000"/>
                    </a:schemeClr>
                  </a:gs>
                  <a:gs pos="100000">
                    <a:schemeClr val="accent1">
                      <a:alpha val="0"/>
                      <a:lumMod val="10000"/>
                      <a:lumOff val="90000"/>
                    </a:schemeClr>
                  </a:gs>
                </a:gsLst>
                <a:lin ang="5400000" scaled="1"/>
                <a:tileRect/>
              </a:gradFill>
            </p:spPr>
            <p:txBody>
              <a:bodyPr tIns="1044000" anchor="t" anchorCtr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400">
                    <a:cs typeface="Arial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/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/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en-IN" sz="1600" dirty="0">
                    <a:sym typeface="Arial"/>
                  </a:rPr>
                  <a:t>Super Crowded Market</a:t>
                </a: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EF3F36B-E195-04F9-6DA9-F984FDB39028}"/>
                  </a:ext>
                </a:extLst>
              </p:cNvPr>
              <p:cNvGrpSpPr/>
              <p:nvPr/>
            </p:nvGrpSpPr>
            <p:grpSpPr>
              <a:xfrm>
                <a:off x="377857" y="1465761"/>
                <a:ext cx="2122762" cy="2155063"/>
                <a:chOff x="437906" y="1561912"/>
                <a:chExt cx="1955595" cy="1985353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DBA927FC-06B7-45AC-AC2B-31E95E5775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820"/>
                <a:stretch/>
              </p:blipFill>
              <p:spPr>
                <a:xfrm>
                  <a:off x="484976" y="1638739"/>
                  <a:ext cx="1908525" cy="1908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932" h="2282932">
                      <a:moveTo>
                        <a:pt x="1141466" y="0"/>
                      </a:moveTo>
                      <a:cubicBezTo>
                        <a:pt x="1771880" y="0"/>
                        <a:pt x="2282932" y="511052"/>
                        <a:pt x="2282932" y="1141466"/>
                      </a:cubicBezTo>
                      <a:cubicBezTo>
                        <a:pt x="2282932" y="1771880"/>
                        <a:pt x="1771880" y="2282932"/>
                        <a:pt x="1141466" y="2282932"/>
                      </a:cubicBezTo>
                      <a:cubicBezTo>
                        <a:pt x="511052" y="2282932"/>
                        <a:pt x="0" y="1771880"/>
                        <a:pt x="0" y="1141466"/>
                      </a:cubicBezTo>
                      <a:cubicBezTo>
                        <a:pt x="0" y="511052"/>
                        <a:pt x="511052" y="0"/>
                        <a:pt x="1141466" y="0"/>
                      </a:cubicBezTo>
                      <a:close/>
                    </a:path>
                  </a:pathLst>
                </a:custGeom>
                <a:ln w="127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126B6C7-E7B4-9D60-A4A3-87E56991BB5F}"/>
                    </a:ext>
                  </a:extLst>
                </p:cNvPr>
                <p:cNvSpPr/>
                <p:nvPr/>
              </p:nvSpPr>
              <p:spPr>
                <a:xfrm>
                  <a:off x="437906" y="1561912"/>
                  <a:ext cx="1908525" cy="1908081"/>
                </a:xfrm>
                <a:prstGeom prst="ellipse">
                  <a:avLst/>
                </a:prstGeom>
                <a:noFill/>
                <a:ln w="9525">
                  <a:solidFill>
                    <a:schemeClr val="accent1">
                      <a:lumMod val="20000"/>
                      <a:lumOff val="80000"/>
                      <a:alpha val="7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730C0AB-2984-CDDD-ABC3-DE386942D7E4}"/>
                </a:ext>
              </a:extLst>
            </p:cNvPr>
            <p:cNvGrpSpPr/>
            <p:nvPr/>
          </p:nvGrpSpPr>
          <p:grpSpPr>
            <a:xfrm>
              <a:off x="4095374" y="1465761"/>
              <a:ext cx="2122762" cy="2796763"/>
              <a:chOff x="377857" y="1465761"/>
              <a:chExt cx="2122762" cy="2796763"/>
            </a:xfrm>
          </p:grpSpPr>
          <p:sp>
            <p:nvSpPr>
              <p:cNvPr id="30595" name="Content Placeholder 2">
                <a:extLst>
                  <a:ext uri="{FF2B5EF4-FFF2-40B4-BE49-F238E27FC236}">
                    <a16:creationId xmlns:a16="http://schemas.microsoft.com/office/drawing/2014/main" id="{881FE88E-7A78-CA9A-C2C5-6AA1EC4AB7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8950" y="2642524"/>
                <a:ext cx="2071669" cy="1620000"/>
              </a:xfrm>
              <a:prstGeom prst="rect">
                <a:avLst/>
              </a:prstGeom>
              <a:gradFill flip="none" rotWithShape="1">
                <a:gsLst>
                  <a:gs pos="17000">
                    <a:schemeClr val="accent1">
                      <a:lumMod val="10000"/>
                      <a:lumOff val="90000"/>
                    </a:schemeClr>
                  </a:gs>
                  <a:gs pos="100000">
                    <a:schemeClr val="accent1">
                      <a:alpha val="0"/>
                      <a:lumMod val="10000"/>
                      <a:lumOff val="90000"/>
                    </a:schemeClr>
                  </a:gs>
                </a:gsLst>
                <a:lin ang="5400000" scaled="1"/>
                <a:tileRect/>
              </a:gradFill>
            </p:spPr>
            <p:txBody>
              <a:bodyPr tIns="1044000" anchor="t" anchorCtr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400">
                    <a:cs typeface="Arial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/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/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en-IN" sz="1600" dirty="0">
                    <a:sym typeface="Arial"/>
                  </a:rPr>
                  <a:t>Comparable </a:t>
                </a:r>
                <a:br>
                  <a:rPr lang="en-IN" sz="1600" dirty="0">
                    <a:sym typeface="Arial"/>
                  </a:rPr>
                </a:br>
                <a:r>
                  <a:rPr lang="en-IN" sz="1600" dirty="0">
                    <a:sym typeface="Arial"/>
                  </a:rPr>
                  <a:t>Yield</a:t>
                </a:r>
              </a:p>
            </p:txBody>
          </p:sp>
          <p:grpSp>
            <p:nvGrpSpPr>
              <p:cNvPr id="30596" name="Group 30595">
                <a:extLst>
                  <a:ext uri="{FF2B5EF4-FFF2-40B4-BE49-F238E27FC236}">
                    <a16:creationId xmlns:a16="http://schemas.microsoft.com/office/drawing/2014/main" id="{37B2F5B8-F9DF-E6CA-A732-80388B36727F}"/>
                  </a:ext>
                </a:extLst>
              </p:cNvPr>
              <p:cNvGrpSpPr/>
              <p:nvPr/>
            </p:nvGrpSpPr>
            <p:grpSpPr>
              <a:xfrm>
                <a:off x="377857" y="1465761"/>
                <a:ext cx="2122762" cy="2155063"/>
                <a:chOff x="437906" y="1561912"/>
                <a:chExt cx="1955595" cy="1985353"/>
              </a:xfrm>
            </p:grpSpPr>
            <p:pic>
              <p:nvPicPr>
                <p:cNvPr id="30597" name="Picture 30596">
                  <a:extLst>
                    <a:ext uri="{FF2B5EF4-FFF2-40B4-BE49-F238E27FC236}">
                      <a16:creationId xmlns:a16="http://schemas.microsoft.com/office/drawing/2014/main" id="{0BC0BA82-0F7E-969D-8236-2DAB61014F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658" r="16658"/>
                <a:stretch/>
              </p:blipFill>
              <p:spPr>
                <a:xfrm>
                  <a:off x="484976" y="1638739"/>
                  <a:ext cx="1908525" cy="1908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932" h="2282932">
                      <a:moveTo>
                        <a:pt x="1141466" y="0"/>
                      </a:moveTo>
                      <a:cubicBezTo>
                        <a:pt x="1771880" y="0"/>
                        <a:pt x="2282932" y="511052"/>
                        <a:pt x="2282932" y="1141466"/>
                      </a:cubicBezTo>
                      <a:cubicBezTo>
                        <a:pt x="2282932" y="1771880"/>
                        <a:pt x="1771880" y="2282932"/>
                        <a:pt x="1141466" y="2282932"/>
                      </a:cubicBezTo>
                      <a:cubicBezTo>
                        <a:pt x="511052" y="2282932"/>
                        <a:pt x="0" y="1771880"/>
                        <a:pt x="0" y="1141466"/>
                      </a:cubicBezTo>
                      <a:cubicBezTo>
                        <a:pt x="0" y="511052"/>
                        <a:pt x="511052" y="0"/>
                        <a:pt x="1141466" y="0"/>
                      </a:cubicBezTo>
                      <a:close/>
                    </a:path>
                  </a:pathLst>
                </a:custGeom>
                <a:ln w="127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0598" name="Oval 30597">
                  <a:extLst>
                    <a:ext uri="{FF2B5EF4-FFF2-40B4-BE49-F238E27FC236}">
                      <a16:creationId xmlns:a16="http://schemas.microsoft.com/office/drawing/2014/main" id="{D5EEF548-7C53-7790-0C7B-7732084A8997}"/>
                    </a:ext>
                  </a:extLst>
                </p:cNvPr>
                <p:cNvSpPr/>
                <p:nvPr/>
              </p:nvSpPr>
              <p:spPr>
                <a:xfrm>
                  <a:off x="437906" y="1561912"/>
                  <a:ext cx="1908525" cy="1908081"/>
                </a:xfrm>
                <a:prstGeom prst="ellipse">
                  <a:avLst/>
                </a:prstGeom>
                <a:noFill/>
                <a:ln w="9525">
                  <a:solidFill>
                    <a:schemeClr val="accent1">
                      <a:lumMod val="20000"/>
                      <a:lumOff val="80000"/>
                      <a:alpha val="7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E3481AA-6D56-F1AA-9309-DFF12AADC6DD}"/>
                </a:ext>
              </a:extLst>
            </p:cNvPr>
            <p:cNvGrpSpPr/>
            <p:nvPr/>
          </p:nvGrpSpPr>
          <p:grpSpPr>
            <a:xfrm>
              <a:off x="5973863" y="3727208"/>
              <a:ext cx="2122762" cy="2796763"/>
              <a:chOff x="377857" y="1465761"/>
              <a:chExt cx="2122762" cy="2796763"/>
            </a:xfrm>
          </p:grpSpPr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id="{9594A1DE-9926-CC83-3258-80FF29BF9F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8950" y="2642524"/>
                <a:ext cx="2071669" cy="1620000"/>
              </a:xfrm>
              <a:prstGeom prst="rect">
                <a:avLst/>
              </a:prstGeom>
              <a:gradFill flip="none" rotWithShape="1">
                <a:gsLst>
                  <a:gs pos="17000">
                    <a:schemeClr val="accent1">
                      <a:lumMod val="10000"/>
                      <a:lumOff val="90000"/>
                    </a:schemeClr>
                  </a:gs>
                  <a:gs pos="100000">
                    <a:schemeClr val="accent1">
                      <a:alpha val="0"/>
                      <a:lumMod val="10000"/>
                      <a:lumOff val="90000"/>
                    </a:schemeClr>
                  </a:gs>
                </a:gsLst>
                <a:lin ang="5400000" scaled="1"/>
                <a:tileRect/>
              </a:gradFill>
            </p:spPr>
            <p:txBody>
              <a:bodyPr tIns="1044000" anchor="t" anchorCtr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400">
                    <a:cs typeface="Arial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/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/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en-IN" sz="1600" dirty="0">
                    <a:sym typeface="Arial"/>
                  </a:rPr>
                  <a:t>Differentiation</a:t>
                </a:r>
              </a:p>
            </p:txBody>
          </p:sp>
          <p:grpSp>
            <p:nvGrpSpPr>
              <p:cNvPr id="30592" name="Group 30591">
                <a:extLst>
                  <a:ext uri="{FF2B5EF4-FFF2-40B4-BE49-F238E27FC236}">
                    <a16:creationId xmlns:a16="http://schemas.microsoft.com/office/drawing/2014/main" id="{3B6F1361-41BA-CCBA-0EE8-D8BB9E8900DA}"/>
                  </a:ext>
                </a:extLst>
              </p:cNvPr>
              <p:cNvGrpSpPr/>
              <p:nvPr/>
            </p:nvGrpSpPr>
            <p:grpSpPr>
              <a:xfrm>
                <a:off x="377857" y="1465761"/>
                <a:ext cx="2122762" cy="2155063"/>
                <a:chOff x="437906" y="1561912"/>
                <a:chExt cx="1955595" cy="1985353"/>
              </a:xfrm>
            </p:grpSpPr>
            <p:pic>
              <p:nvPicPr>
                <p:cNvPr id="30593" name="Picture 30592">
                  <a:extLst>
                    <a:ext uri="{FF2B5EF4-FFF2-40B4-BE49-F238E27FC236}">
                      <a16:creationId xmlns:a16="http://schemas.microsoft.com/office/drawing/2014/main" id="{FD30B59B-77B8-3C6D-49E3-F694142107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248" r="18248"/>
                <a:stretch/>
              </p:blipFill>
              <p:spPr>
                <a:xfrm>
                  <a:off x="484976" y="1638739"/>
                  <a:ext cx="1908525" cy="1908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932" h="2282932">
                      <a:moveTo>
                        <a:pt x="1141466" y="0"/>
                      </a:moveTo>
                      <a:cubicBezTo>
                        <a:pt x="1771880" y="0"/>
                        <a:pt x="2282932" y="511052"/>
                        <a:pt x="2282932" y="1141466"/>
                      </a:cubicBezTo>
                      <a:cubicBezTo>
                        <a:pt x="2282932" y="1771880"/>
                        <a:pt x="1771880" y="2282932"/>
                        <a:pt x="1141466" y="2282932"/>
                      </a:cubicBezTo>
                      <a:cubicBezTo>
                        <a:pt x="511052" y="2282932"/>
                        <a:pt x="0" y="1771880"/>
                        <a:pt x="0" y="1141466"/>
                      </a:cubicBezTo>
                      <a:cubicBezTo>
                        <a:pt x="0" y="511052"/>
                        <a:pt x="511052" y="0"/>
                        <a:pt x="1141466" y="0"/>
                      </a:cubicBezTo>
                      <a:close/>
                    </a:path>
                  </a:pathLst>
                </a:custGeom>
                <a:ln w="127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0594" name="Oval 30593">
                  <a:extLst>
                    <a:ext uri="{FF2B5EF4-FFF2-40B4-BE49-F238E27FC236}">
                      <a16:creationId xmlns:a16="http://schemas.microsoft.com/office/drawing/2014/main" id="{E83A596D-489B-5293-6291-4B7827AF5C3B}"/>
                    </a:ext>
                  </a:extLst>
                </p:cNvPr>
                <p:cNvSpPr/>
                <p:nvPr/>
              </p:nvSpPr>
              <p:spPr>
                <a:xfrm>
                  <a:off x="437906" y="1561912"/>
                  <a:ext cx="1908525" cy="1908081"/>
                </a:xfrm>
                <a:prstGeom prst="ellipse">
                  <a:avLst/>
                </a:prstGeom>
                <a:noFill/>
                <a:ln w="9525">
                  <a:solidFill>
                    <a:schemeClr val="accent1">
                      <a:lumMod val="20000"/>
                      <a:lumOff val="80000"/>
                      <a:alpha val="7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600" name="Group 30599">
              <a:extLst>
                <a:ext uri="{FF2B5EF4-FFF2-40B4-BE49-F238E27FC236}">
                  <a16:creationId xmlns:a16="http://schemas.microsoft.com/office/drawing/2014/main" id="{391ECBE4-3C68-2104-82E0-18431991FB23}"/>
                </a:ext>
              </a:extLst>
            </p:cNvPr>
            <p:cNvGrpSpPr/>
            <p:nvPr/>
          </p:nvGrpSpPr>
          <p:grpSpPr>
            <a:xfrm>
              <a:off x="7852352" y="1465761"/>
              <a:ext cx="2122762" cy="2796763"/>
              <a:chOff x="377857" y="1465761"/>
              <a:chExt cx="2122762" cy="2796763"/>
            </a:xfrm>
          </p:grpSpPr>
          <p:sp>
            <p:nvSpPr>
              <p:cNvPr id="30606" name="Content Placeholder 2">
                <a:extLst>
                  <a:ext uri="{FF2B5EF4-FFF2-40B4-BE49-F238E27FC236}">
                    <a16:creationId xmlns:a16="http://schemas.microsoft.com/office/drawing/2014/main" id="{28B21CC3-4810-F5F0-D884-43C11F79EF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8950" y="2642524"/>
                <a:ext cx="2071669" cy="1620000"/>
              </a:xfrm>
              <a:prstGeom prst="rect">
                <a:avLst/>
              </a:prstGeom>
              <a:gradFill flip="none" rotWithShape="1">
                <a:gsLst>
                  <a:gs pos="17000">
                    <a:schemeClr val="accent1">
                      <a:lumMod val="10000"/>
                      <a:lumOff val="90000"/>
                    </a:schemeClr>
                  </a:gs>
                  <a:gs pos="100000">
                    <a:schemeClr val="accent1">
                      <a:alpha val="0"/>
                      <a:lumMod val="10000"/>
                      <a:lumOff val="90000"/>
                    </a:schemeClr>
                  </a:gs>
                </a:gsLst>
                <a:lin ang="5400000" scaled="1"/>
                <a:tileRect/>
              </a:gradFill>
            </p:spPr>
            <p:txBody>
              <a:bodyPr tIns="1044000" anchor="t" anchorCtr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400">
                    <a:cs typeface="Arial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/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/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en-US" sz="1600" dirty="0">
                    <a:sym typeface="Arial"/>
                  </a:rPr>
                  <a:t>Direct Brand and Agency Demand</a:t>
                </a:r>
              </a:p>
            </p:txBody>
          </p:sp>
          <p:grpSp>
            <p:nvGrpSpPr>
              <p:cNvPr id="30607" name="Group 30606">
                <a:extLst>
                  <a:ext uri="{FF2B5EF4-FFF2-40B4-BE49-F238E27FC236}">
                    <a16:creationId xmlns:a16="http://schemas.microsoft.com/office/drawing/2014/main" id="{7C0E4D00-6A64-E27A-5508-5BDEDAC07C42}"/>
                  </a:ext>
                </a:extLst>
              </p:cNvPr>
              <p:cNvGrpSpPr/>
              <p:nvPr/>
            </p:nvGrpSpPr>
            <p:grpSpPr>
              <a:xfrm>
                <a:off x="377857" y="1465761"/>
                <a:ext cx="2122762" cy="2155063"/>
                <a:chOff x="437906" y="1561912"/>
                <a:chExt cx="1955595" cy="1985353"/>
              </a:xfrm>
            </p:grpSpPr>
            <p:pic>
              <p:nvPicPr>
                <p:cNvPr id="30608" name="Picture 30607">
                  <a:extLst>
                    <a:ext uri="{FF2B5EF4-FFF2-40B4-BE49-F238E27FC236}">
                      <a16:creationId xmlns:a16="http://schemas.microsoft.com/office/drawing/2014/main" id="{13709D90-22AB-A495-0A41-074CDCC8AD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694" r="16694"/>
                <a:stretch/>
              </p:blipFill>
              <p:spPr>
                <a:xfrm>
                  <a:off x="484976" y="1638739"/>
                  <a:ext cx="1908525" cy="1908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932" h="2282932">
                      <a:moveTo>
                        <a:pt x="1141466" y="0"/>
                      </a:moveTo>
                      <a:cubicBezTo>
                        <a:pt x="1771880" y="0"/>
                        <a:pt x="2282932" y="511052"/>
                        <a:pt x="2282932" y="1141466"/>
                      </a:cubicBezTo>
                      <a:cubicBezTo>
                        <a:pt x="2282932" y="1771880"/>
                        <a:pt x="1771880" y="2282932"/>
                        <a:pt x="1141466" y="2282932"/>
                      </a:cubicBezTo>
                      <a:cubicBezTo>
                        <a:pt x="511052" y="2282932"/>
                        <a:pt x="0" y="1771880"/>
                        <a:pt x="0" y="1141466"/>
                      </a:cubicBezTo>
                      <a:cubicBezTo>
                        <a:pt x="0" y="511052"/>
                        <a:pt x="511052" y="0"/>
                        <a:pt x="1141466" y="0"/>
                      </a:cubicBezTo>
                      <a:close/>
                    </a:path>
                  </a:pathLst>
                </a:custGeom>
                <a:ln w="127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0609" name="Oval 30608">
                  <a:extLst>
                    <a:ext uri="{FF2B5EF4-FFF2-40B4-BE49-F238E27FC236}">
                      <a16:creationId xmlns:a16="http://schemas.microsoft.com/office/drawing/2014/main" id="{FDD54CD7-271C-8DFE-70CF-6BAFD0FD742B}"/>
                    </a:ext>
                  </a:extLst>
                </p:cNvPr>
                <p:cNvSpPr/>
                <p:nvPr/>
              </p:nvSpPr>
              <p:spPr>
                <a:xfrm>
                  <a:off x="437906" y="1561912"/>
                  <a:ext cx="1908525" cy="1908081"/>
                </a:xfrm>
                <a:prstGeom prst="ellipse">
                  <a:avLst/>
                </a:prstGeom>
                <a:noFill/>
                <a:ln w="9525">
                  <a:solidFill>
                    <a:schemeClr val="accent1">
                      <a:lumMod val="20000"/>
                      <a:lumOff val="80000"/>
                      <a:alpha val="7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601" name="Group 30600">
              <a:extLst>
                <a:ext uri="{FF2B5EF4-FFF2-40B4-BE49-F238E27FC236}">
                  <a16:creationId xmlns:a16="http://schemas.microsoft.com/office/drawing/2014/main" id="{0ED76B5D-F5B8-7FBC-78DA-E25D63676C14}"/>
                </a:ext>
              </a:extLst>
            </p:cNvPr>
            <p:cNvGrpSpPr/>
            <p:nvPr/>
          </p:nvGrpSpPr>
          <p:grpSpPr>
            <a:xfrm>
              <a:off x="9730843" y="3727208"/>
              <a:ext cx="2122762" cy="2796763"/>
              <a:chOff x="377857" y="1465761"/>
              <a:chExt cx="2122762" cy="2796763"/>
            </a:xfrm>
          </p:grpSpPr>
          <p:sp>
            <p:nvSpPr>
              <p:cNvPr id="30602" name="Content Placeholder 2">
                <a:extLst>
                  <a:ext uri="{FF2B5EF4-FFF2-40B4-BE49-F238E27FC236}">
                    <a16:creationId xmlns:a16="http://schemas.microsoft.com/office/drawing/2014/main" id="{463AEB8B-2523-8178-C5A5-0C053E846D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8950" y="2642524"/>
                <a:ext cx="2071669" cy="1620000"/>
              </a:xfrm>
              <a:prstGeom prst="rect">
                <a:avLst/>
              </a:prstGeom>
              <a:gradFill flip="none" rotWithShape="1">
                <a:gsLst>
                  <a:gs pos="17000">
                    <a:schemeClr val="accent1">
                      <a:lumMod val="10000"/>
                      <a:lumOff val="90000"/>
                    </a:schemeClr>
                  </a:gs>
                  <a:gs pos="100000">
                    <a:schemeClr val="accent1">
                      <a:alpha val="0"/>
                      <a:lumMod val="10000"/>
                      <a:lumOff val="90000"/>
                    </a:schemeClr>
                  </a:gs>
                </a:gsLst>
                <a:lin ang="5400000" scaled="1"/>
                <a:tileRect/>
              </a:gradFill>
            </p:spPr>
            <p:txBody>
              <a:bodyPr tIns="1044000" anchor="t" anchorCtr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400">
                    <a:cs typeface="Arial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/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/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en-IN" sz="1600" dirty="0">
                    <a:sym typeface="Arial"/>
                  </a:rPr>
                  <a:t>Local </a:t>
                </a:r>
                <a:br>
                  <a:rPr lang="en-IN" sz="1600" dirty="0">
                    <a:sym typeface="Arial"/>
                  </a:rPr>
                </a:br>
                <a:r>
                  <a:rPr lang="en-IN" sz="1600" dirty="0">
                    <a:sym typeface="Arial"/>
                  </a:rPr>
                  <a:t>Relationships</a:t>
                </a:r>
              </a:p>
            </p:txBody>
          </p:sp>
          <p:grpSp>
            <p:nvGrpSpPr>
              <p:cNvPr id="30603" name="Group 30602">
                <a:extLst>
                  <a:ext uri="{FF2B5EF4-FFF2-40B4-BE49-F238E27FC236}">
                    <a16:creationId xmlns:a16="http://schemas.microsoft.com/office/drawing/2014/main" id="{D23BBA54-4014-557F-077F-F02164CCBBD4}"/>
                  </a:ext>
                </a:extLst>
              </p:cNvPr>
              <p:cNvGrpSpPr/>
              <p:nvPr/>
            </p:nvGrpSpPr>
            <p:grpSpPr>
              <a:xfrm>
                <a:off x="377857" y="1465761"/>
                <a:ext cx="2122762" cy="2155063"/>
                <a:chOff x="437906" y="1561912"/>
                <a:chExt cx="1955595" cy="1985353"/>
              </a:xfrm>
            </p:grpSpPr>
            <p:pic>
              <p:nvPicPr>
                <p:cNvPr id="30604" name="Picture 30603">
                  <a:extLst>
                    <a:ext uri="{FF2B5EF4-FFF2-40B4-BE49-F238E27FC236}">
                      <a16:creationId xmlns:a16="http://schemas.microsoft.com/office/drawing/2014/main" id="{E2DA31C0-1565-DA70-F2C0-91ECAF45AA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01" r="7301"/>
                <a:stretch/>
              </p:blipFill>
              <p:spPr>
                <a:xfrm>
                  <a:off x="484976" y="1638739"/>
                  <a:ext cx="1908525" cy="1908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932" h="2282932">
                      <a:moveTo>
                        <a:pt x="1141466" y="0"/>
                      </a:moveTo>
                      <a:cubicBezTo>
                        <a:pt x="1771880" y="0"/>
                        <a:pt x="2282932" y="511052"/>
                        <a:pt x="2282932" y="1141466"/>
                      </a:cubicBezTo>
                      <a:cubicBezTo>
                        <a:pt x="2282932" y="1771880"/>
                        <a:pt x="1771880" y="2282932"/>
                        <a:pt x="1141466" y="2282932"/>
                      </a:cubicBezTo>
                      <a:cubicBezTo>
                        <a:pt x="511052" y="2282932"/>
                        <a:pt x="0" y="1771880"/>
                        <a:pt x="0" y="1141466"/>
                      </a:cubicBezTo>
                      <a:cubicBezTo>
                        <a:pt x="0" y="511052"/>
                        <a:pt x="511052" y="0"/>
                        <a:pt x="1141466" y="0"/>
                      </a:cubicBezTo>
                      <a:close/>
                    </a:path>
                  </a:pathLst>
                </a:custGeom>
                <a:ln w="127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0605" name="Oval 30604">
                  <a:extLst>
                    <a:ext uri="{FF2B5EF4-FFF2-40B4-BE49-F238E27FC236}">
                      <a16:creationId xmlns:a16="http://schemas.microsoft.com/office/drawing/2014/main" id="{0892341E-5572-194A-254B-697102F8D28C}"/>
                    </a:ext>
                  </a:extLst>
                </p:cNvPr>
                <p:cNvSpPr/>
                <p:nvPr/>
              </p:nvSpPr>
              <p:spPr>
                <a:xfrm>
                  <a:off x="437906" y="1561912"/>
                  <a:ext cx="1908525" cy="1908081"/>
                </a:xfrm>
                <a:prstGeom prst="ellipse">
                  <a:avLst/>
                </a:prstGeom>
                <a:noFill/>
                <a:ln w="9525">
                  <a:solidFill>
                    <a:schemeClr val="accent1">
                      <a:lumMod val="20000"/>
                      <a:lumOff val="80000"/>
                      <a:alpha val="7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21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123C2F9-5746-A494-BCE4-CDEB47119B3A}"/>
              </a:ext>
            </a:extLst>
          </p:cNvPr>
          <p:cNvSpPr/>
          <p:nvPr/>
        </p:nvSpPr>
        <p:spPr>
          <a:xfrm>
            <a:off x="1757981" y="1369611"/>
            <a:ext cx="2353614" cy="4215370"/>
          </a:xfrm>
          <a:custGeom>
            <a:avLst/>
            <a:gdLst>
              <a:gd name="connsiteX0" fmla="*/ 134695 w 2215903"/>
              <a:gd name="connsiteY0" fmla="*/ 3968729 h 3968728"/>
              <a:gd name="connsiteX1" fmla="*/ 0 w 2215903"/>
              <a:gd name="connsiteY1" fmla="*/ 3834034 h 3968728"/>
              <a:gd name="connsiteX2" fmla="*/ 0 w 2215903"/>
              <a:gd name="connsiteY2" fmla="*/ 134695 h 3968728"/>
              <a:gd name="connsiteX3" fmla="*/ 134695 w 2215903"/>
              <a:gd name="connsiteY3" fmla="*/ 0 h 3968728"/>
              <a:gd name="connsiteX4" fmla="*/ 2081209 w 2215903"/>
              <a:gd name="connsiteY4" fmla="*/ 0 h 3968728"/>
              <a:gd name="connsiteX5" fmla="*/ 2215904 w 2215903"/>
              <a:gd name="connsiteY5" fmla="*/ 134695 h 3968728"/>
              <a:gd name="connsiteX6" fmla="*/ 2215904 w 2215903"/>
              <a:gd name="connsiteY6" fmla="*/ 3834034 h 3968728"/>
              <a:gd name="connsiteX7" fmla="*/ 2081209 w 2215903"/>
              <a:gd name="connsiteY7" fmla="*/ 3968729 h 3968728"/>
              <a:gd name="connsiteX8" fmla="*/ 134695 w 2215903"/>
              <a:gd name="connsiteY8" fmla="*/ 3968729 h 396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903" h="3968728">
                <a:moveTo>
                  <a:pt x="134695" y="3968729"/>
                </a:moveTo>
                <a:cubicBezTo>
                  <a:pt x="60421" y="3968729"/>
                  <a:pt x="0" y="3908308"/>
                  <a:pt x="0" y="3834034"/>
                </a:cubicBezTo>
                <a:lnTo>
                  <a:pt x="0" y="134695"/>
                </a:lnTo>
                <a:cubicBezTo>
                  <a:pt x="0" y="60421"/>
                  <a:pt x="60421" y="0"/>
                  <a:pt x="134695" y="0"/>
                </a:cubicBezTo>
                <a:lnTo>
                  <a:pt x="2081209" y="0"/>
                </a:lnTo>
                <a:cubicBezTo>
                  <a:pt x="2155483" y="0"/>
                  <a:pt x="2215904" y="60421"/>
                  <a:pt x="2215904" y="134695"/>
                </a:cubicBezTo>
                <a:lnTo>
                  <a:pt x="2215904" y="3834034"/>
                </a:lnTo>
                <a:cubicBezTo>
                  <a:pt x="2215904" y="3908308"/>
                  <a:pt x="2155483" y="3968729"/>
                  <a:pt x="2081209" y="3968729"/>
                </a:cubicBezTo>
                <a:lnTo>
                  <a:pt x="134695" y="3968729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  <a:ln w="654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108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6B949-AAE3-3F67-C4B1-56723641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/>
          <a:lstStyle/>
          <a:p>
            <a:r>
              <a:rPr lang="en-IN" dirty="0"/>
              <a:t>Our Offerings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8AFDBA-9992-F27C-9A73-ED4E6266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4</a:t>
            </a:fld>
            <a:endParaRPr lang="en-IN" dirty="0"/>
          </a:p>
        </p:txBody>
      </p:sp>
      <p:sp>
        <p:nvSpPr>
          <p:cNvPr id="28" name="Google Shape;145;p16">
            <a:extLst>
              <a:ext uri="{FF2B5EF4-FFF2-40B4-BE49-F238E27FC236}">
                <a16:creationId xmlns:a16="http://schemas.microsoft.com/office/drawing/2014/main" id="{208F9C20-7829-8FF4-32CB-1DFA9ABEDB4E}"/>
              </a:ext>
            </a:extLst>
          </p:cNvPr>
          <p:cNvSpPr txBox="1"/>
          <p:nvPr/>
        </p:nvSpPr>
        <p:spPr>
          <a:xfrm>
            <a:off x="1" y="6011309"/>
            <a:ext cx="12191998" cy="461635"/>
          </a:xfrm>
          <a:prstGeom prst="rect">
            <a:avLst/>
          </a:prstGeom>
          <a:gradFill>
            <a:gsLst>
              <a:gs pos="0">
                <a:srgbClr val="EFF1FF"/>
              </a:gs>
              <a:gs pos="95000">
                <a:srgbClr val="EFF1FF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US" dirty="0">
                <a:ea typeface="Roboto"/>
                <a:cs typeface="Roboto"/>
                <a:sym typeface="Roboto"/>
              </a:rPr>
              <a:t>We drive Publishers </a:t>
            </a:r>
            <a:r>
              <a:rPr lang="en-US" b="1" dirty="0">
                <a:ea typeface="Roboto"/>
                <a:sym typeface="Roboto"/>
              </a:rPr>
              <a:t>Programmatic Monetization </a:t>
            </a:r>
            <a:r>
              <a:rPr lang="en-US" dirty="0">
                <a:ea typeface="Roboto"/>
                <a:cs typeface="Roboto"/>
                <a:sym typeface="Roboto"/>
              </a:rPr>
              <a:t>and </a:t>
            </a:r>
            <a:r>
              <a:rPr lang="en-US" b="1" dirty="0">
                <a:ea typeface="Roboto"/>
                <a:sym typeface="Roboto"/>
              </a:rPr>
              <a:t>Brand Solutions </a:t>
            </a:r>
            <a:r>
              <a:rPr lang="en-US" dirty="0">
                <a:ea typeface="Roboto"/>
                <a:cs typeface="Roboto"/>
                <a:sym typeface="Roboto"/>
              </a:rPr>
              <a:t>through our Representation 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B6AAF3-3847-BF23-D2C2-B430C02BB5EA}"/>
              </a:ext>
            </a:extLst>
          </p:cNvPr>
          <p:cNvSpPr txBox="1"/>
          <p:nvPr/>
        </p:nvSpPr>
        <p:spPr>
          <a:xfrm>
            <a:off x="286000" y="3405966"/>
            <a:ext cx="1369784" cy="503590"/>
          </a:xfrm>
          <a:prstGeom prst="rect">
            <a:avLst/>
          </a:prstGeom>
          <a:noFill/>
        </p:spPr>
        <p:txBody>
          <a:bodyPr wrap="square" lIns="72000" tIns="36000" bIns="36000" anchor="ctr">
            <a:spAutoFit/>
          </a:bodyPr>
          <a:lstStyle/>
          <a:p>
            <a:pPr marR="0" lvl="0" indent="0" algn="r">
              <a:spcBef>
                <a:spcPts val="0"/>
              </a:spcBef>
              <a:buNone/>
            </a:pPr>
            <a:r>
              <a:rPr lang="en-IN" sz="1400" dirty="0">
                <a:cs typeface="Poppins"/>
                <a:sym typeface="Poppins"/>
              </a:rPr>
              <a:t>Programmatic Monetization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D69466-F185-ECEF-CB14-1248142AD2F0}"/>
              </a:ext>
            </a:extLst>
          </p:cNvPr>
          <p:cNvSpPr/>
          <p:nvPr/>
        </p:nvSpPr>
        <p:spPr>
          <a:xfrm>
            <a:off x="7812563" y="3746727"/>
            <a:ext cx="2892474" cy="2053219"/>
          </a:xfrm>
          <a:custGeom>
            <a:avLst/>
            <a:gdLst>
              <a:gd name="connsiteX0" fmla="*/ 0 w 2892474"/>
              <a:gd name="connsiteY0" fmla="*/ 75211 h 2053219"/>
              <a:gd name="connsiteX1" fmla="*/ 0 w 2892474"/>
              <a:gd name="connsiteY1" fmla="*/ 1580239 h 2053219"/>
              <a:gd name="connsiteX2" fmla="*/ 472980 w 2892474"/>
              <a:gd name="connsiteY2" fmla="*/ 2053219 h 2053219"/>
              <a:gd name="connsiteX3" fmla="*/ 2419494 w 2892474"/>
              <a:gd name="connsiteY3" fmla="*/ 2053219 h 2053219"/>
              <a:gd name="connsiteX4" fmla="*/ 2892475 w 2892474"/>
              <a:gd name="connsiteY4" fmla="*/ 1580239 h 2053219"/>
              <a:gd name="connsiteX5" fmla="*/ 2892475 w 2892474"/>
              <a:gd name="connsiteY5" fmla="*/ 0 h 20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2474" h="2053219">
                <a:moveTo>
                  <a:pt x="0" y="75211"/>
                </a:moveTo>
                <a:lnTo>
                  <a:pt x="0" y="1580239"/>
                </a:lnTo>
                <a:cubicBezTo>
                  <a:pt x="0" y="1841032"/>
                  <a:pt x="212187" y="2053219"/>
                  <a:pt x="472980" y="2053219"/>
                </a:cubicBezTo>
                <a:lnTo>
                  <a:pt x="2419494" y="2053219"/>
                </a:lnTo>
                <a:cubicBezTo>
                  <a:pt x="2680287" y="2053219"/>
                  <a:pt x="2892475" y="1841032"/>
                  <a:pt x="2892475" y="1580239"/>
                </a:cubicBezTo>
                <a:lnTo>
                  <a:pt x="2892475" y="0"/>
                </a:lnTo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7521390-6EC6-5238-E58F-07D320EC5587}"/>
              </a:ext>
            </a:extLst>
          </p:cNvPr>
          <p:cNvSpPr/>
          <p:nvPr/>
        </p:nvSpPr>
        <p:spPr>
          <a:xfrm>
            <a:off x="7755106" y="3705156"/>
            <a:ext cx="114914" cy="114914"/>
          </a:xfrm>
          <a:custGeom>
            <a:avLst/>
            <a:gdLst>
              <a:gd name="connsiteX0" fmla="*/ 213572 w 213572"/>
              <a:gd name="connsiteY0" fmla="*/ 106786 h 213572"/>
              <a:gd name="connsiteX1" fmla="*/ 106786 w 213572"/>
              <a:gd name="connsiteY1" fmla="*/ 213572 h 213572"/>
              <a:gd name="connsiteX2" fmla="*/ 0 w 213572"/>
              <a:gd name="connsiteY2" fmla="*/ 106786 h 213572"/>
              <a:gd name="connsiteX3" fmla="*/ 106786 w 213572"/>
              <a:gd name="connsiteY3" fmla="*/ 0 h 213572"/>
              <a:gd name="connsiteX4" fmla="*/ 213572 w 213572"/>
              <a:gd name="connsiteY4" fmla="*/ 106786 h 21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72" h="213572">
                <a:moveTo>
                  <a:pt x="213572" y="106786"/>
                </a:moveTo>
                <a:cubicBezTo>
                  <a:pt x="213572" y="165763"/>
                  <a:pt x="165763" y="213572"/>
                  <a:pt x="106786" y="213572"/>
                </a:cubicBezTo>
                <a:cubicBezTo>
                  <a:pt x="47810" y="213572"/>
                  <a:pt x="0" y="165763"/>
                  <a:pt x="0" y="106786"/>
                </a:cubicBezTo>
                <a:cubicBezTo>
                  <a:pt x="0" y="47810"/>
                  <a:pt x="47810" y="0"/>
                  <a:pt x="106786" y="0"/>
                </a:cubicBezTo>
                <a:cubicBezTo>
                  <a:pt x="165763" y="0"/>
                  <a:pt x="213572" y="47810"/>
                  <a:pt x="213572" y="106786"/>
                </a:cubicBezTo>
                <a:close/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FC8E3A-6C6B-E1F5-97BD-9A24612178B2}"/>
              </a:ext>
            </a:extLst>
          </p:cNvPr>
          <p:cNvSpPr/>
          <p:nvPr/>
        </p:nvSpPr>
        <p:spPr>
          <a:xfrm>
            <a:off x="6740296" y="4872595"/>
            <a:ext cx="114914" cy="114914"/>
          </a:xfrm>
          <a:custGeom>
            <a:avLst/>
            <a:gdLst>
              <a:gd name="connsiteX0" fmla="*/ 213572 w 213572"/>
              <a:gd name="connsiteY0" fmla="*/ 106786 h 213572"/>
              <a:gd name="connsiteX1" fmla="*/ 106786 w 213572"/>
              <a:gd name="connsiteY1" fmla="*/ 213572 h 213572"/>
              <a:gd name="connsiteX2" fmla="*/ 0 w 213572"/>
              <a:gd name="connsiteY2" fmla="*/ 106786 h 213572"/>
              <a:gd name="connsiteX3" fmla="*/ 106786 w 213572"/>
              <a:gd name="connsiteY3" fmla="*/ 0 h 213572"/>
              <a:gd name="connsiteX4" fmla="*/ 213572 w 213572"/>
              <a:gd name="connsiteY4" fmla="*/ 106786 h 21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72" h="213572">
                <a:moveTo>
                  <a:pt x="213572" y="106786"/>
                </a:moveTo>
                <a:cubicBezTo>
                  <a:pt x="213572" y="165763"/>
                  <a:pt x="165762" y="213572"/>
                  <a:pt x="106786" y="213572"/>
                </a:cubicBezTo>
                <a:cubicBezTo>
                  <a:pt x="47810" y="213572"/>
                  <a:pt x="0" y="165763"/>
                  <a:pt x="0" y="106786"/>
                </a:cubicBezTo>
                <a:cubicBezTo>
                  <a:pt x="0" y="47810"/>
                  <a:pt x="47810" y="0"/>
                  <a:pt x="106786" y="0"/>
                </a:cubicBezTo>
                <a:cubicBezTo>
                  <a:pt x="165762" y="0"/>
                  <a:pt x="213572" y="47810"/>
                  <a:pt x="213572" y="106786"/>
                </a:cubicBezTo>
                <a:close/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ED764B-354B-64DB-E05C-5F6088C861BB}"/>
              </a:ext>
            </a:extLst>
          </p:cNvPr>
          <p:cNvSpPr/>
          <p:nvPr/>
        </p:nvSpPr>
        <p:spPr>
          <a:xfrm>
            <a:off x="10647580" y="2854910"/>
            <a:ext cx="114914" cy="114914"/>
          </a:xfrm>
          <a:custGeom>
            <a:avLst/>
            <a:gdLst>
              <a:gd name="connsiteX0" fmla="*/ 213572 w 213572"/>
              <a:gd name="connsiteY0" fmla="*/ 106786 h 213572"/>
              <a:gd name="connsiteX1" fmla="*/ 106786 w 213572"/>
              <a:gd name="connsiteY1" fmla="*/ 213572 h 213572"/>
              <a:gd name="connsiteX2" fmla="*/ 0 w 213572"/>
              <a:gd name="connsiteY2" fmla="*/ 106786 h 213572"/>
              <a:gd name="connsiteX3" fmla="*/ 106786 w 213572"/>
              <a:gd name="connsiteY3" fmla="*/ 0 h 213572"/>
              <a:gd name="connsiteX4" fmla="*/ 213572 w 213572"/>
              <a:gd name="connsiteY4" fmla="*/ 106786 h 21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72" h="213572">
                <a:moveTo>
                  <a:pt x="213572" y="106786"/>
                </a:moveTo>
                <a:cubicBezTo>
                  <a:pt x="213572" y="165762"/>
                  <a:pt x="165762" y="213572"/>
                  <a:pt x="106786" y="213572"/>
                </a:cubicBezTo>
                <a:cubicBezTo>
                  <a:pt x="47810" y="213572"/>
                  <a:pt x="0" y="165762"/>
                  <a:pt x="0" y="106786"/>
                </a:cubicBezTo>
                <a:cubicBezTo>
                  <a:pt x="0" y="47810"/>
                  <a:pt x="47810" y="0"/>
                  <a:pt x="106786" y="0"/>
                </a:cubicBezTo>
                <a:cubicBezTo>
                  <a:pt x="165762" y="0"/>
                  <a:pt x="213572" y="47810"/>
                  <a:pt x="213572" y="106786"/>
                </a:cubicBezTo>
                <a:close/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D68151-0DDC-1634-27E1-4A96CF0A470E}"/>
              </a:ext>
            </a:extLst>
          </p:cNvPr>
          <p:cNvSpPr/>
          <p:nvPr/>
        </p:nvSpPr>
        <p:spPr>
          <a:xfrm>
            <a:off x="1488550" y="1154647"/>
            <a:ext cx="2892433" cy="2053219"/>
          </a:xfrm>
          <a:custGeom>
            <a:avLst/>
            <a:gdLst>
              <a:gd name="connsiteX0" fmla="*/ 2892434 w 2892433"/>
              <a:gd name="connsiteY0" fmla="*/ 1978008 h 2053219"/>
              <a:gd name="connsiteX1" fmla="*/ 2892434 w 2892433"/>
              <a:gd name="connsiteY1" fmla="*/ 472980 h 2053219"/>
              <a:gd name="connsiteX2" fmla="*/ 2419454 w 2892433"/>
              <a:gd name="connsiteY2" fmla="*/ 0 h 2053219"/>
              <a:gd name="connsiteX3" fmla="*/ 472980 w 2892433"/>
              <a:gd name="connsiteY3" fmla="*/ 0 h 2053219"/>
              <a:gd name="connsiteX4" fmla="*/ 0 w 2892433"/>
              <a:gd name="connsiteY4" fmla="*/ 472980 h 2053219"/>
              <a:gd name="connsiteX5" fmla="*/ 0 w 2892433"/>
              <a:gd name="connsiteY5" fmla="*/ 2053219 h 20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2433" h="2053219">
                <a:moveTo>
                  <a:pt x="2892434" y="1978008"/>
                </a:moveTo>
                <a:lnTo>
                  <a:pt x="2892434" y="472980"/>
                </a:lnTo>
                <a:cubicBezTo>
                  <a:pt x="2892434" y="212187"/>
                  <a:pt x="2680247" y="0"/>
                  <a:pt x="2419454" y="0"/>
                </a:cubicBezTo>
                <a:lnTo>
                  <a:pt x="472980" y="0"/>
                </a:lnTo>
                <a:cubicBezTo>
                  <a:pt x="212146" y="0"/>
                  <a:pt x="0" y="212187"/>
                  <a:pt x="0" y="472980"/>
                </a:cubicBezTo>
                <a:lnTo>
                  <a:pt x="0" y="2053219"/>
                </a:lnTo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A218969-299C-C9DA-1B8B-7CD4E7E499A5}"/>
              </a:ext>
            </a:extLst>
          </p:cNvPr>
          <p:cNvSpPr/>
          <p:nvPr/>
        </p:nvSpPr>
        <p:spPr>
          <a:xfrm>
            <a:off x="4323527" y="3141802"/>
            <a:ext cx="114914" cy="114914"/>
          </a:xfrm>
          <a:custGeom>
            <a:avLst/>
            <a:gdLst>
              <a:gd name="connsiteX0" fmla="*/ 213572 w 213572"/>
              <a:gd name="connsiteY0" fmla="*/ 106786 h 213572"/>
              <a:gd name="connsiteX1" fmla="*/ 106786 w 213572"/>
              <a:gd name="connsiteY1" fmla="*/ 213572 h 213572"/>
              <a:gd name="connsiteX2" fmla="*/ 0 w 213572"/>
              <a:gd name="connsiteY2" fmla="*/ 106786 h 213572"/>
              <a:gd name="connsiteX3" fmla="*/ 106786 w 213572"/>
              <a:gd name="connsiteY3" fmla="*/ 0 h 213572"/>
              <a:gd name="connsiteX4" fmla="*/ 213572 w 213572"/>
              <a:gd name="connsiteY4" fmla="*/ 106786 h 21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72" h="213572">
                <a:moveTo>
                  <a:pt x="213572" y="106786"/>
                </a:moveTo>
                <a:cubicBezTo>
                  <a:pt x="213572" y="165763"/>
                  <a:pt x="165763" y="213572"/>
                  <a:pt x="106786" y="213572"/>
                </a:cubicBezTo>
                <a:cubicBezTo>
                  <a:pt x="47810" y="213572"/>
                  <a:pt x="0" y="165763"/>
                  <a:pt x="0" y="106786"/>
                </a:cubicBezTo>
                <a:cubicBezTo>
                  <a:pt x="0" y="47810"/>
                  <a:pt x="47810" y="0"/>
                  <a:pt x="106786" y="0"/>
                </a:cubicBezTo>
                <a:cubicBezTo>
                  <a:pt x="165763" y="0"/>
                  <a:pt x="213572" y="47810"/>
                  <a:pt x="213572" y="106786"/>
                </a:cubicBezTo>
                <a:close/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6B22606-43B7-7FEA-70ED-1176E6B4DBAA}"/>
              </a:ext>
            </a:extLst>
          </p:cNvPr>
          <p:cNvSpPr/>
          <p:nvPr/>
        </p:nvSpPr>
        <p:spPr>
          <a:xfrm>
            <a:off x="5336824" y="1967083"/>
            <a:ext cx="114914" cy="114914"/>
          </a:xfrm>
          <a:custGeom>
            <a:avLst/>
            <a:gdLst>
              <a:gd name="connsiteX0" fmla="*/ 213572 w 213572"/>
              <a:gd name="connsiteY0" fmla="*/ 106786 h 213572"/>
              <a:gd name="connsiteX1" fmla="*/ 106786 w 213572"/>
              <a:gd name="connsiteY1" fmla="*/ 213572 h 213572"/>
              <a:gd name="connsiteX2" fmla="*/ 0 w 213572"/>
              <a:gd name="connsiteY2" fmla="*/ 106786 h 213572"/>
              <a:gd name="connsiteX3" fmla="*/ 106786 w 213572"/>
              <a:gd name="connsiteY3" fmla="*/ 0 h 213572"/>
              <a:gd name="connsiteX4" fmla="*/ 213572 w 213572"/>
              <a:gd name="connsiteY4" fmla="*/ 106786 h 21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72" h="213572">
                <a:moveTo>
                  <a:pt x="213572" y="106786"/>
                </a:moveTo>
                <a:cubicBezTo>
                  <a:pt x="213572" y="165762"/>
                  <a:pt x="165762" y="213572"/>
                  <a:pt x="106786" y="213572"/>
                </a:cubicBezTo>
                <a:cubicBezTo>
                  <a:pt x="47810" y="213572"/>
                  <a:pt x="0" y="165762"/>
                  <a:pt x="0" y="106786"/>
                </a:cubicBezTo>
                <a:cubicBezTo>
                  <a:pt x="0" y="47810"/>
                  <a:pt x="47810" y="0"/>
                  <a:pt x="106786" y="0"/>
                </a:cubicBezTo>
                <a:cubicBezTo>
                  <a:pt x="165762" y="0"/>
                  <a:pt x="213572" y="47810"/>
                  <a:pt x="213572" y="106786"/>
                </a:cubicBezTo>
                <a:close/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A09A64-D457-2CF9-A100-0F5B80A4FACA}"/>
              </a:ext>
            </a:extLst>
          </p:cNvPr>
          <p:cNvSpPr/>
          <p:nvPr/>
        </p:nvSpPr>
        <p:spPr>
          <a:xfrm>
            <a:off x="1431093" y="3992742"/>
            <a:ext cx="114914" cy="114914"/>
          </a:xfrm>
          <a:custGeom>
            <a:avLst/>
            <a:gdLst>
              <a:gd name="connsiteX0" fmla="*/ 213572 w 213572"/>
              <a:gd name="connsiteY0" fmla="*/ 106786 h 213572"/>
              <a:gd name="connsiteX1" fmla="*/ 106786 w 213572"/>
              <a:gd name="connsiteY1" fmla="*/ 213572 h 213572"/>
              <a:gd name="connsiteX2" fmla="*/ 0 w 213572"/>
              <a:gd name="connsiteY2" fmla="*/ 106786 h 213572"/>
              <a:gd name="connsiteX3" fmla="*/ 106786 w 213572"/>
              <a:gd name="connsiteY3" fmla="*/ 0 h 213572"/>
              <a:gd name="connsiteX4" fmla="*/ 213572 w 213572"/>
              <a:gd name="connsiteY4" fmla="*/ 106786 h 21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72" h="213572">
                <a:moveTo>
                  <a:pt x="213572" y="106786"/>
                </a:moveTo>
                <a:cubicBezTo>
                  <a:pt x="213572" y="165763"/>
                  <a:pt x="165762" y="213572"/>
                  <a:pt x="106786" y="213572"/>
                </a:cubicBezTo>
                <a:cubicBezTo>
                  <a:pt x="47810" y="213572"/>
                  <a:pt x="0" y="165763"/>
                  <a:pt x="0" y="106786"/>
                </a:cubicBezTo>
                <a:cubicBezTo>
                  <a:pt x="0" y="47810"/>
                  <a:pt x="47810" y="0"/>
                  <a:pt x="106786" y="0"/>
                </a:cubicBezTo>
                <a:cubicBezTo>
                  <a:pt x="165762" y="0"/>
                  <a:pt x="213572" y="47810"/>
                  <a:pt x="213572" y="106786"/>
                </a:cubicBezTo>
                <a:close/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FC8AD68-E9DF-62C4-10A8-62CB5F1E6339}"/>
              </a:ext>
            </a:extLst>
          </p:cNvPr>
          <p:cNvSpPr/>
          <p:nvPr/>
        </p:nvSpPr>
        <p:spPr>
          <a:xfrm>
            <a:off x="5451738" y="1154647"/>
            <a:ext cx="5253340" cy="2310793"/>
          </a:xfrm>
          <a:custGeom>
            <a:avLst/>
            <a:gdLst>
              <a:gd name="connsiteX0" fmla="*/ 0 w 5253340"/>
              <a:gd name="connsiteY0" fmla="*/ 869893 h 2310793"/>
              <a:gd name="connsiteX1" fmla="*/ 645076 w 5253340"/>
              <a:gd name="connsiteY1" fmla="*/ 869893 h 2310793"/>
              <a:gd name="connsiteX2" fmla="*/ 2093636 w 5253340"/>
              <a:gd name="connsiteY2" fmla="*/ 2211748 h 2310793"/>
              <a:gd name="connsiteX3" fmla="*/ 2200096 w 5253340"/>
              <a:gd name="connsiteY3" fmla="*/ 2310793 h 2310793"/>
              <a:gd name="connsiteX4" fmla="*/ 2254080 w 5253340"/>
              <a:gd name="connsiteY4" fmla="*/ 2310793 h 2310793"/>
              <a:gd name="connsiteX5" fmla="*/ 2360866 w 5253340"/>
              <a:gd name="connsiteY5" fmla="*/ 2204007 h 2310793"/>
              <a:gd name="connsiteX6" fmla="*/ 2360866 w 5253340"/>
              <a:gd name="connsiteY6" fmla="*/ 472980 h 2310793"/>
              <a:gd name="connsiteX7" fmla="*/ 2833846 w 5253340"/>
              <a:gd name="connsiteY7" fmla="*/ 0 h 2310793"/>
              <a:gd name="connsiteX8" fmla="*/ 4780360 w 5253340"/>
              <a:gd name="connsiteY8" fmla="*/ 0 h 2310793"/>
              <a:gd name="connsiteX9" fmla="*/ 5253341 w 5253340"/>
              <a:gd name="connsiteY9" fmla="*/ 472980 h 2310793"/>
              <a:gd name="connsiteX10" fmla="*/ 5253341 w 5253340"/>
              <a:gd name="connsiteY10" fmla="*/ 1692811 h 231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53340" h="2310793">
                <a:moveTo>
                  <a:pt x="0" y="869893"/>
                </a:moveTo>
                <a:lnTo>
                  <a:pt x="645076" y="869893"/>
                </a:lnTo>
                <a:cubicBezTo>
                  <a:pt x="1410099" y="869893"/>
                  <a:pt x="2037004" y="1461230"/>
                  <a:pt x="2093636" y="2211748"/>
                </a:cubicBezTo>
                <a:cubicBezTo>
                  <a:pt x="2097832" y="2267566"/>
                  <a:pt x="2144157" y="2310793"/>
                  <a:pt x="2200096" y="2310793"/>
                </a:cubicBezTo>
                <a:lnTo>
                  <a:pt x="2254080" y="2310793"/>
                </a:lnTo>
                <a:cubicBezTo>
                  <a:pt x="2313075" y="2310793"/>
                  <a:pt x="2360866" y="2263002"/>
                  <a:pt x="2360866" y="2204007"/>
                </a:cubicBezTo>
                <a:lnTo>
                  <a:pt x="2360866" y="472980"/>
                </a:lnTo>
                <a:cubicBezTo>
                  <a:pt x="2360866" y="211780"/>
                  <a:pt x="2572646" y="0"/>
                  <a:pt x="2833846" y="0"/>
                </a:cubicBezTo>
                <a:lnTo>
                  <a:pt x="4780360" y="0"/>
                </a:lnTo>
                <a:cubicBezTo>
                  <a:pt x="5041602" y="0"/>
                  <a:pt x="5253341" y="211780"/>
                  <a:pt x="5253341" y="472980"/>
                </a:cubicBezTo>
                <a:lnTo>
                  <a:pt x="5253341" y="1692811"/>
                </a:lnTo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064AD01-5846-9693-CE51-484A76BA4473}"/>
              </a:ext>
            </a:extLst>
          </p:cNvPr>
          <p:cNvSpPr/>
          <p:nvPr/>
        </p:nvSpPr>
        <p:spPr>
          <a:xfrm>
            <a:off x="1488550" y="3489152"/>
            <a:ext cx="5253299" cy="2310793"/>
          </a:xfrm>
          <a:custGeom>
            <a:avLst/>
            <a:gdLst>
              <a:gd name="connsiteX0" fmla="*/ 5253300 w 5253299"/>
              <a:gd name="connsiteY0" fmla="*/ 1440900 h 2310793"/>
              <a:gd name="connsiteX1" fmla="*/ 4608223 w 5253299"/>
              <a:gd name="connsiteY1" fmla="*/ 1440900 h 2310793"/>
              <a:gd name="connsiteX2" fmla="*/ 3159664 w 5253299"/>
              <a:gd name="connsiteY2" fmla="*/ 99045 h 2310793"/>
              <a:gd name="connsiteX3" fmla="*/ 3053204 w 5253299"/>
              <a:gd name="connsiteY3" fmla="*/ 0 h 2310793"/>
              <a:gd name="connsiteX4" fmla="*/ 2999220 w 5253299"/>
              <a:gd name="connsiteY4" fmla="*/ 0 h 2310793"/>
              <a:gd name="connsiteX5" fmla="*/ 2892434 w 5253299"/>
              <a:gd name="connsiteY5" fmla="*/ 106786 h 2310793"/>
              <a:gd name="connsiteX6" fmla="*/ 2892434 w 5253299"/>
              <a:gd name="connsiteY6" fmla="*/ 1837813 h 2310793"/>
              <a:gd name="connsiteX7" fmla="*/ 2419454 w 5253299"/>
              <a:gd name="connsiteY7" fmla="*/ 2310794 h 2310793"/>
              <a:gd name="connsiteX8" fmla="*/ 472980 w 5253299"/>
              <a:gd name="connsiteY8" fmla="*/ 2310794 h 2310793"/>
              <a:gd name="connsiteX9" fmla="*/ 0 w 5253299"/>
              <a:gd name="connsiteY9" fmla="*/ 1837813 h 2310793"/>
              <a:gd name="connsiteX10" fmla="*/ 0 w 5253299"/>
              <a:gd name="connsiteY10" fmla="*/ 617982 h 231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53299" h="2310793">
                <a:moveTo>
                  <a:pt x="5253300" y="1440900"/>
                </a:moveTo>
                <a:lnTo>
                  <a:pt x="4608223" y="1440900"/>
                </a:lnTo>
                <a:cubicBezTo>
                  <a:pt x="3843201" y="1440900"/>
                  <a:pt x="3216296" y="849563"/>
                  <a:pt x="3159664" y="99045"/>
                </a:cubicBezTo>
                <a:cubicBezTo>
                  <a:pt x="3155467" y="43228"/>
                  <a:pt x="3109143" y="0"/>
                  <a:pt x="3053204" y="0"/>
                </a:cubicBezTo>
                <a:lnTo>
                  <a:pt x="2999220" y="0"/>
                </a:lnTo>
                <a:cubicBezTo>
                  <a:pt x="2940225" y="0"/>
                  <a:pt x="2892434" y="47791"/>
                  <a:pt x="2892434" y="106786"/>
                </a:cubicBezTo>
                <a:lnTo>
                  <a:pt x="2892434" y="1837813"/>
                </a:lnTo>
                <a:cubicBezTo>
                  <a:pt x="2892434" y="2099014"/>
                  <a:pt x="2680654" y="2310794"/>
                  <a:pt x="2419454" y="2310794"/>
                </a:cubicBezTo>
                <a:lnTo>
                  <a:pt x="472980" y="2310794"/>
                </a:lnTo>
                <a:cubicBezTo>
                  <a:pt x="211739" y="2310794"/>
                  <a:pt x="0" y="2099014"/>
                  <a:pt x="0" y="1837813"/>
                </a:cubicBezTo>
                <a:lnTo>
                  <a:pt x="0" y="617982"/>
                </a:lnTo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89AB3F2-723E-8EE3-9B9A-7C2AF6C55A39}"/>
              </a:ext>
            </a:extLst>
          </p:cNvPr>
          <p:cNvSpPr/>
          <p:nvPr/>
        </p:nvSpPr>
        <p:spPr>
          <a:xfrm>
            <a:off x="10647580" y="3620861"/>
            <a:ext cx="114914" cy="114914"/>
          </a:xfrm>
          <a:custGeom>
            <a:avLst/>
            <a:gdLst>
              <a:gd name="connsiteX0" fmla="*/ 213572 w 213572"/>
              <a:gd name="connsiteY0" fmla="*/ 106786 h 213572"/>
              <a:gd name="connsiteX1" fmla="*/ 106786 w 213572"/>
              <a:gd name="connsiteY1" fmla="*/ 213572 h 213572"/>
              <a:gd name="connsiteX2" fmla="*/ 0 w 213572"/>
              <a:gd name="connsiteY2" fmla="*/ 106786 h 213572"/>
              <a:gd name="connsiteX3" fmla="*/ 106786 w 213572"/>
              <a:gd name="connsiteY3" fmla="*/ 0 h 213572"/>
              <a:gd name="connsiteX4" fmla="*/ 213572 w 213572"/>
              <a:gd name="connsiteY4" fmla="*/ 106786 h 21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72" h="213572">
                <a:moveTo>
                  <a:pt x="213572" y="106786"/>
                </a:moveTo>
                <a:cubicBezTo>
                  <a:pt x="213572" y="165762"/>
                  <a:pt x="165762" y="213572"/>
                  <a:pt x="106786" y="213572"/>
                </a:cubicBezTo>
                <a:cubicBezTo>
                  <a:pt x="47810" y="213572"/>
                  <a:pt x="0" y="165762"/>
                  <a:pt x="0" y="106786"/>
                </a:cubicBezTo>
                <a:cubicBezTo>
                  <a:pt x="0" y="47810"/>
                  <a:pt x="47810" y="0"/>
                  <a:pt x="106786" y="0"/>
                </a:cubicBezTo>
                <a:cubicBezTo>
                  <a:pt x="165762" y="0"/>
                  <a:pt x="213572" y="47810"/>
                  <a:pt x="213572" y="106786"/>
                </a:cubicBezTo>
                <a:close/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8324429-8720-14BF-296A-313455209C4D}"/>
              </a:ext>
            </a:extLst>
          </p:cNvPr>
          <p:cNvSpPr/>
          <p:nvPr/>
        </p:nvSpPr>
        <p:spPr>
          <a:xfrm>
            <a:off x="1431093" y="3207866"/>
            <a:ext cx="114914" cy="114914"/>
          </a:xfrm>
          <a:custGeom>
            <a:avLst/>
            <a:gdLst>
              <a:gd name="connsiteX0" fmla="*/ 213572 w 213572"/>
              <a:gd name="connsiteY0" fmla="*/ 106786 h 213572"/>
              <a:gd name="connsiteX1" fmla="*/ 106786 w 213572"/>
              <a:gd name="connsiteY1" fmla="*/ 213572 h 213572"/>
              <a:gd name="connsiteX2" fmla="*/ 0 w 213572"/>
              <a:gd name="connsiteY2" fmla="*/ 106786 h 213572"/>
              <a:gd name="connsiteX3" fmla="*/ 106786 w 213572"/>
              <a:gd name="connsiteY3" fmla="*/ 0 h 213572"/>
              <a:gd name="connsiteX4" fmla="*/ 213572 w 213572"/>
              <a:gd name="connsiteY4" fmla="*/ 106786 h 21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72" h="213572">
                <a:moveTo>
                  <a:pt x="213572" y="106786"/>
                </a:moveTo>
                <a:cubicBezTo>
                  <a:pt x="213572" y="165763"/>
                  <a:pt x="165762" y="213572"/>
                  <a:pt x="106786" y="213572"/>
                </a:cubicBezTo>
                <a:cubicBezTo>
                  <a:pt x="47810" y="213572"/>
                  <a:pt x="0" y="165763"/>
                  <a:pt x="0" y="106786"/>
                </a:cubicBezTo>
                <a:cubicBezTo>
                  <a:pt x="0" y="47810"/>
                  <a:pt x="47810" y="0"/>
                  <a:pt x="106786" y="0"/>
                </a:cubicBezTo>
                <a:cubicBezTo>
                  <a:pt x="165762" y="0"/>
                  <a:pt x="213572" y="47810"/>
                  <a:pt x="213572" y="106786"/>
                </a:cubicBezTo>
                <a:close/>
              </a:path>
            </a:pathLst>
          </a:custGeom>
          <a:noFill/>
          <a:ln w="20368" cap="flat">
            <a:solidFill>
              <a:srgbClr val="ABABAB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6C292EA-EE30-DBE6-7A87-D106D705BE7A}"/>
              </a:ext>
            </a:extLst>
          </p:cNvPr>
          <p:cNvSpPr/>
          <p:nvPr/>
        </p:nvSpPr>
        <p:spPr>
          <a:xfrm>
            <a:off x="4804654" y="2185177"/>
            <a:ext cx="2584238" cy="2584238"/>
          </a:xfrm>
          <a:custGeom>
            <a:avLst/>
            <a:gdLst>
              <a:gd name="connsiteX0" fmla="*/ 2151286 w 2151286"/>
              <a:gd name="connsiteY0" fmla="*/ 1075643 h 2151286"/>
              <a:gd name="connsiteX1" fmla="*/ 1075643 w 2151286"/>
              <a:gd name="connsiteY1" fmla="*/ 2151287 h 2151286"/>
              <a:gd name="connsiteX2" fmla="*/ 0 w 2151286"/>
              <a:gd name="connsiteY2" fmla="*/ 1075643 h 2151286"/>
              <a:gd name="connsiteX3" fmla="*/ 1075643 w 2151286"/>
              <a:gd name="connsiteY3" fmla="*/ 0 h 2151286"/>
              <a:gd name="connsiteX4" fmla="*/ 2151286 w 2151286"/>
              <a:gd name="connsiteY4" fmla="*/ 1075643 h 215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286" h="2151286">
                <a:moveTo>
                  <a:pt x="2151286" y="1075643"/>
                </a:moveTo>
                <a:cubicBezTo>
                  <a:pt x="2151286" y="1669705"/>
                  <a:pt x="1669704" y="2151287"/>
                  <a:pt x="1075643" y="2151287"/>
                </a:cubicBezTo>
                <a:cubicBezTo>
                  <a:pt x="481582" y="2151287"/>
                  <a:pt x="0" y="1669705"/>
                  <a:pt x="0" y="1075643"/>
                </a:cubicBezTo>
                <a:cubicBezTo>
                  <a:pt x="0" y="481582"/>
                  <a:pt x="481582" y="0"/>
                  <a:pt x="1075643" y="0"/>
                </a:cubicBezTo>
                <a:cubicBezTo>
                  <a:pt x="1669704" y="0"/>
                  <a:pt x="2151286" y="481582"/>
                  <a:pt x="2151286" y="1075643"/>
                </a:cubicBezTo>
                <a:close/>
              </a:path>
            </a:pathLst>
          </a:custGeom>
          <a:gradFill>
            <a:gsLst>
              <a:gs pos="0">
                <a:srgbClr val="EBECED"/>
              </a:gs>
              <a:gs pos="48710">
                <a:srgbClr val="F7F8F8"/>
              </a:gs>
              <a:gs pos="100000">
                <a:srgbClr val="FFFFFF"/>
              </a:gs>
            </a:gsLst>
            <a:lin ang="13499986" scaled="1"/>
          </a:gradFill>
          <a:ln w="40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05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Representation of the Digital Publishers in their Unrepresented Geography for </a:t>
            </a:r>
            <a:br>
              <a:rPr lang="en-US" sz="1600" b="1" dirty="0">
                <a:solidFill>
                  <a:schemeClr val="accent2"/>
                </a:solidFill>
              </a:rPr>
            </a:br>
            <a:r>
              <a:rPr lang="en-US" sz="1600" b="1" dirty="0">
                <a:solidFill>
                  <a:schemeClr val="accent2"/>
                </a:solidFill>
              </a:rPr>
              <a:t>Smarter Revenue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C876582-C425-FA3D-529D-CC020B51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0" r="30836"/>
          <a:stretch/>
        </p:blipFill>
        <p:spPr>
          <a:xfrm>
            <a:off x="1757981" y="1369700"/>
            <a:ext cx="2353614" cy="4212352"/>
          </a:xfrm>
          <a:custGeom>
            <a:avLst/>
            <a:gdLst>
              <a:gd name="connsiteX0" fmla="*/ 134695 w 2215904"/>
              <a:gd name="connsiteY0" fmla="*/ 0 h 3965888"/>
              <a:gd name="connsiteX1" fmla="*/ 2081209 w 2215904"/>
              <a:gd name="connsiteY1" fmla="*/ 0 h 3965888"/>
              <a:gd name="connsiteX2" fmla="*/ 2215904 w 2215904"/>
              <a:gd name="connsiteY2" fmla="*/ 134695 h 3965888"/>
              <a:gd name="connsiteX3" fmla="*/ 2215904 w 2215904"/>
              <a:gd name="connsiteY3" fmla="*/ 3834034 h 3965888"/>
              <a:gd name="connsiteX4" fmla="*/ 2133590 w 2215904"/>
              <a:gd name="connsiteY4" fmla="*/ 3958128 h 3965888"/>
              <a:gd name="connsiteX5" fmla="*/ 2095246 w 2215904"/>
              <a:gd name="connsiteY5" fmla="*/ 3965888 h 3965888"/>
              <a:gd name="connsiteX6" fmla="*/ 120658 w 2215904"/>
              <a:gd name="connsiteY6" fmla="*/ 3965888 h 3965888"/>
              <a:gd name="connsiteX7" fmla="*/ 82315 w 2215904"/>
              <a:gd name="connsiteY7" fmla="*/ 3958128 h 3965888"/>
              <a:gd name="connsiteX8" fmla="*/ 0 w 2215904"/>
              <a:gd name="connsiteY8" fmla="*/ 3834034 h 3965888"/>
              <a:gd name="connsiteX9" fmla="*/ 0 w 2215904"/>
              <a:gd name="connsiteY9" fmla="*/ 134695 h 3965888"/>
              <a:gd name="connsiteX10" fmla="*/ 134695 w 2215904"/>
              <a:gd name="connsiteY10" fmla="*/ 0 h 39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15904" h="3965888">
                <a:moveTo>
                  <a:pt x="134695" y="0"/>
                </a:moveTo>
                <a:lnTo>
                  <a:pt x="2081209" y="0"/>
                </a:lnTo>
                <a:cubicBezTo>
                  <a:pt x="2155483" y="0"/>
                  <a:pt x="2215904" y="60421"/>
                  <a:pt x="2215904" y="134695"/>
                </a:cubicBezTo>
                <a:lnTo>
                  <a:pt x="2215904" y="3834034"/>
                </a:lnTo>
                <a:cubicBezTo>
                  <a:pt x="2215904" y="3889740"/>
                  <a:pt x="2181917" y="3937653"/>
                  <a:pt x="2133590" y="3958128"/>
                </a:cubicBezTo>
                <a:lnTo>
                  <a:pt x="2095246" y="3965888"/>
                </a:lnTo>
                <a:lnTo>
                  <a:pt x="120658" y="3965888"/>
                </a:lnTo>
                <a:lnTo>
                  <a:pt x="82315" y="3958128"/>
                </a:lnTo>
                <a:cubicBezTo>
                  <a:pt x="33987" y="3937653"/>
                  <a:pt x="0" y="3889740"/>
                  <a:pt x="0" y="3834034"/>
                </a:cubicBezTo>
                <a:lnTo>
                  <a:pt x="0" y="134695"/>
                </a:lnTo>
                <a:cubicBezTo>
                  <a:pt x="0" y="60421"/>
                  <a:pt x="60421" y="0"/>
                  <a:pt x="134695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08501BA-9C2B-7843-ABAA-C7D3116847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6" r="17060"/>
          <a:stretch/>
        </p:blipFill>
        <p:spPr>
          <a:xfrm>
            <a:off x="8081951" y="1369700"/>
            <a:ext cx="2353614" cy="4212352"/>
          </a:xfrm>
          <a:custGeom>
            <a:avLst/>
            <a:gdLst>
              <a:gd name="connsiteX0" fmla="*/ 134695 w 2215904"/>
              <a:gd name="connsiteY0" fmla="*/ 0 h 3965888"/>
              <a:gd name="connsiteX1" fmla="*/ 2081209 w 2215904"/>
              <a:gd name="connsiteY1" fmla="*/ 0 h 3965888"/>
              <a:gd name="connsiteX2" fmla="*/ 2215904 w 2215904"/>
              <a:gd name="connsiteY2" fmla="*/ 134695 h 3965888"/>
              <a:gd name="connsiteX3" fmla="*/ 2215904 w 2215904"/>
              <a:gd name="connsiteY3" fmla="*/ 3834034 h 3965888"/>
              <a:gd name="connsiteX4" fmla="*/ 2133590 w 2215904"/>
              <a:gd name="connsiteY4" fmla="*/ 3958128 h 3965888"/>
              <a:gd name="connsiteX5" fmla="*/ 2095246 w 2215904"/>
              <a:gd name="connsiteY5" fmla="*/ 3965888 h 3965888"/>
              <a:gd name="connsiteX6" fmla="*/ 120658 w 2215904"/>
              <a:gd name="connsiteY6" fmla="*/ 3965888 h 3965888"/>
              <a:gd name="connsiteX7" fmla="*/ 82315 w 2215904"/>
              <a:gd name="connsiteY7" fmla="*/ 3958128 h 3965888"/>
              <a:gd name="connsiteX8" fmla="*/ 0 w 2215904"/>
              <a:gd name="connsiteY8" fmla="*/ 3834034 h 3965888"/>
              <a:gd name="connsiteX9" fmla="*/ 0 w 2215904"/>
              <a:gd name="connsiteY9" fmla="*/ 134695 h 3965888"/>
              <a:gd name="connsiteX10" fmla="*/ 134695 w 2215904"/>
              <a:gd name="connsiteY10" fmla="*/ 0 h 39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15904" h="3965888">
                <a:moveTo>
                  <a:pt x="134695" y="0"/>
                </a:moveTo>
                <a:lnTo>
                  <a:pt x="2081209" y="0"/>
                </a:lnTo>
                <a:cubicBezTo>
                  <a:pt x="2155483" y="0"/>
                  <a:pt x="2215904" y="60421"/>
                  <a:pt x="2215904" y="134695"/>
                </a:cubicBezTo>
                <a:lnTo>
                  <a:pt x="2215904" y="3834034"/>
                </a:lnTo>
                <a:cubicBezTo>
                  <a:pt x="2215904" y="3889740"/>
                  <a:pt x="2181917" y="3937653"/>
                  <a:pt x="2133590" y="3958128"/>
                </a:cubicBezTo>
                <a:lnTo>
                  <a:pt x="2095246" y="3965888"/>
                </a:lnTo>
                <a:lnTo>
                  <a:pt x="120658" y="3965888"/>
                </a:lnTo>
                <a:lnTo>
                  <a:pt x="82315" y="3958128"/>
                </a:lnTo>
                <a:cubicBezTo>
                  <a:pt x="33987" y="3937653"/>
                  <a:pt x="0" y="3889740"/>
                  <a:pt x="0" y="3834034"/>
                </a:cubicBezTo>
                <a:lnTo>
                  <a:pt x="0" y="134695"/>
                </a:lnTo>
                <a:cubicBezTo>
                  <a:pt x="0" y="60421"/>
                  <a:pt x="60421" y="0"/>
                  <a:pt x="134695" y="0"/>
                </a:cubicBezTo>
                <a:close/>
              </a:path>
            </a:pathLst>
          </a:cu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19BA690-A844-6010-462C-EC7704ECECA4}"/>
              </a:ext>
            </a:extLst>
          </p:cNvPr>
          <p:cNvSpPr txBox="1"/>
          <p:nvPr/>
        </p:nvSpPr>
        <p:spPr>
          <a:xfrm>
            <a:off x="10556257" y="3043547"/>
            <a:ext cx="993123" cy="503590"/>
          </a:xfrm>
          <a:prstGeom prst="rect">
            <a:avLst/>
          </a:prstGeom>
          <a:noFill/>
        </p:spPr>
        <p:txBody>
          <a:bodyPr wrap="square" lIns="72000" tIns="36000" bIns="36000" anchor="ctr">
            <a:spAutoFit/>
          </a:bodyPr>
          <a:lstStyle/>
          <a:p>
            <a:pPr marR="0" lvl="0" indent="0">
              <a:spcBef>
                <a:spcPts val="0"/>
              </a:spcBef>
              <a:buNone/>
            </a:pPr>
            <a:r>
              <a:rPr lang="en-IN" sz="1400" dirty="0">
                <a:cs typeface="Poppins"/>
                <a:sym typeface="Poppins"/>
              </a:rPr>
              <a:t>Brand Solutions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18953D8-A039-8F54-C361-FC3123485209}"/>
              </a:ext>
            </a:extLst>
          </p:cNvPr>
          <p:cNvSpPr/>
          <p:nvPr/>
        </p:nvSpPr>
        <p:spPr>
          <a:xfrm>
            <a:off x="8081951" y="1369700"/>
            <a:ext cx="2353614" cy="4215370"/>
          </a:xfrm>
          <a:custGeom>
            <a:avLst/>
            <a:gdLst>
              <a:gd name="connsiteX0" fmla="*/ 134695 w 2215903"/>
              <a:gd name="connsiteY0" fmla="*/ 3968729 h 3968728"/>
              <a:gd name="connsiteX1" fmla="*/ 0 w 2215903"/>
              <a:gd name="connsiteY1" fmla="*/ 3834034 h 3968728"/>
              <a:gd name="connsiteX2" fmla="*/ 0 w 2215903"/>
              <a:gd name="connsiteY2" fmla="*/ 134695 h 3968728"/>
              <a:gd name="connsiteX3" fmla="*/ 134695 w 2215903"/>
              <a:gd name="connsiteY3" fmla="*/ 0 h 3968728"/>
              <a:gd name="connsiteX4" fmla="*/ 2081209 w 2215903"/>
              <a:gd name="connsiteY4" fmla="*/ 0 h 3968728"/>
              <a:gd name="connsiteX5" fmla="*/ 2215904 w 2215903"/>
              <a:gd name="connsiteY5" fmla="*/ 134695 h 3968728"/>
              <a:gd name="connsiteX6" fmla="*/ 2215904 w 2215903"/>
              <a:gd name="connsiteY6" fmla="*/ 3834034 h 3968728"/>
              <a:gd name="connsiteX7" fmla="*/ 2081209 w 2215903"/>
              <a:gd name="connsiteY7" fmla="*/ 3968729 h 3968728"/>
              <a:gd name="connsiteX8" fmla="*/ 134695 w 2215903"/>
              <a:gd name="connsiteY8" fmla="*/ 3968729 h 396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5903" h="3968728">
                <a:moveTo>
                  <a:pt x="134695" y="3968729"/>
                </a:moveTo>
                <a:cubicBezTo>
                  <a:pt x="60421" y="3968729"/>
                  <a:pt x="0" y="3908308"/>
                  <a:pt x="0" y="3834034"/>
                </a:cubicBezTo>
                <a:lnTo>
                  <a:pt x="0" y="134695"/>
                </a:lnTo>
                <a:cubicBezTo>
                  <a:pt x="0" y="60421"/>
                  <a:pt x="60421" y="0"/>
                  <a:pt x="134695" y="0"/>
                </a:cubicBezTo>
                <a:lnTo>
                  <a:pt x="2081209" y="0"/>
                </a:lnTo>
                <a:cubicBezTo>
                  <a:pt x="2155483" y="0"/>
                  <a:pt x="2215904" y="60421"/>
                  <a:pt x="2215904" y="134695"/>
                </a:cubicBezTo>
                <a:lnTo>
                  <a:pt x="2215904" y="3834034"/>
                </a:lnTo>
                <a:cubicBezTo>
                  <a:pt x="2215904" y="3908308"/>
                  <a:pt x="2155483" y="3968729"/>
                  <a:pt x="2081209" y="3968729"/>
                </a:cubicBezTo>
                <a:lnTo>
                  <a:pt x="134695" y="3968729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  <a:ln w="654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108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93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6B949-AAE3-3F67-C4B1-56723641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/>
          <a:lstStyle/>
          <a:p>
            <a:r>
              <a:rPr lang="en-IN" dirty="0"/>
              <a:t>Markets We Represents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8AFDBA-9992-F27C-9A73-ED4E6266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5</a:t>
            </a:fld>
            <a:endParaRPr lang="en-IN" dirty="0"/>
          </a:p>
        </p:txBody>
      </p:sp>
      <p:sp>
        <p:nvSpPr>
          <p:cNvPr id="7" name="Google Shape;198;p17">
            <a:extLst>
              <a:ext uri="{FF2B5EF4-FFF2-40B4-BE49-F238E27FC236}">
                <a16:creationId xmlns:a16="http://schemas.microsoft.com/office/drawing/2014/main" id="{9747E713-193A-3379-04DA-94C0CE37189A}"/>
              </a:ext>
            </a:extLst>
          </p:cNvPr>
          <p:cNvSpPr txBox="1"/>
          <p:nvPr/>
        </p:nvSpPr>
        <p:spPr>
          <a:xfrm>
            <a:off x="1822596" y="6507628"/>
            <a:ext cx="682871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ym typeface="Roboto"/>
              </a:rPr>
              <a:t>Source: https://statisticstimes.com/demographics/asia-population.php</a:t>
            </a:r>
            <a:endParaRPr sz="900" dirty="0"/>
          </a:p>
        </p:txBody>
      </p: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167750E4-1233-1AAD-33C8-BA3CB3D319C6}"/>
              </a:ext>
            </a:extLst>
          </p:cNvPr>
          <p:cNvGrpSpPr/>
          <p:nvPr/>
        </p:nvGrpSpPr>
        <p:grpSpPr>
          <a:xfrm>
            <a:off x="334964" y="959230"/>
            <a:ext cx="3618697" cy="2868468"/>
            <a:chOff x="334964" y="883490"/>
            <a:chExt cx="3779997" cy="299632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A9765B0E-D691-B9EE-5256-5ED2EAE0121E}"/>
                </a:ext>
              </a:extLst>
            </p:cNvPr>
            <p:cNvSpPr/>
            <p:nvPr/>
          </p:nvSpPr>
          <p:spPr>
            <a:xfrm>
              <a:off x="334964" y="2515713"/>
              <a:ext cx="3779997" cy="1364104"/>
            </a:xfrm>
            <a:prstGeom prst="roundRect">
              <a:avLst>
                <a:gd name="adj" fmla="val 16019"/>
              </a:avLst>
            </a:prstGeom>
            <a:gradFill flip="none" rotWithShape="1">
              <a:gsLst>
                <a:gs pos="0">
                  <a:srgbClr val="EFF1FF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spcAft>
                  <a:spcPts val="400"/>
                </a:spcAft>
              </a:pPr>
              <a:r>
                <a:rPr lang="en-IN" sz="4400" b="1" dirty="0">
                  <a:solidFill>
                    <a:schemeClr val="accent2"/>
                  </a:solidFill>
                </a:rPr>
                <a:t>1.96 Bn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People in 2021</a:t>
              </a:r>
            </a:p>
          </p:txBody>
        </p: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7681F53C-A2E0-2B8D-F0DC-E04488E3A73B}"/>
                </a:ext>
              </a:extLst>
            </p:cNvPr>
            <p:cNvGrpSpPr/>
            <p:nvPr/>
          </p:nvGrpSpPr>
          <p:grpSpPr>
            <a:xfrm>
              <a:off x="512628" y="883490"/>
              <a:ext cx="3424670" cy="1553865"/>
              <a:chOff x="512624" y="1050644"/>
              <a:chExt cx="3424672" cy="1690357"/>
            </a:xfrm>
          </p:grpSpPr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99BDB8CA-EF18-0C45-8493-85E7506AF924}"/>
                  </a:ext>
                </a:extLst>
              </p:cNvPr>
              <p:cNvGrpSpPr/>
              <p:nvPr/>
            </p:nvGrpSpPr>
            <p:grpSpPr>
              <a:xfrm>
                <a:off x="512624" y="1050644"/>
                <a:ext cx="3424672" cy="813659"/>
                <a:chOff x="334960" y="3511134"/>
                <a:chExt cx="3780000" cy="898080"/>
              </a:xfrm>
              <a:solidFill>
                <a:schemeClr val="accent2"/>
              </a:solidFill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820B824B-E245-B8B8-59B2-5FAEAA65F060}"/>
                    </a:ext>
                  </a:extLst>
                </p:cNvPr>
                <p:cNvGrpSpPr/>
                <p:nvPr/>
              </p:nvGrpSpPr>
              <p:grpSpPr>
                <a:xfrm>
                  <a:off x="720454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753A6DA-1E74-2EA8-20BD-B8DACD15E675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13914339-F1EF-EB24-7BA4-208F34AC111D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6527595A-2BD5-CBD3-7C17-E95E6D505F32}"/>
                    </a:ext>
                  </a:extLst>
                </p:cNvPr>
                <p:cNvGrpSpPr/>
                <p:nvPr/>
              </p:nvGrpSpPr>
              <p:grpSpPr>
                <a:xfrm>
                  <a:off x="334960" y="3511134"/>
                  <a:ext cx="310445" cy="898080"/>
                  <a:chOff x="418044" y="3258630"/>
                  <a:chExt cx="490768" cy="1419734"/>
                </a:xfrm>
                <a:grpFill/>
              </p:grpSpPr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8CD874A2-5348-4768-51EA-B4C29BAAAC79}"/>
                      </a:ext>
                    </a:extLst>
                  </p:cNvPr>
                  <p:cNvSpPr/>
                  <p:nvPr/>
                </p:nvSpPr>
                <p:spPr>
                  <a:xfrm>
                    <a:off x="418044" y="3559505"/>
                    <a:ext cx="490768" cy="1118859"/>
                  </a:xfrm>
                  <a:custGeom>
                    <a:avLst/>
                    <a:gdLst>
                      <a:gd name="connsiteX0" fmla="*/ 1420715 w 1895134"/>
                      <a:gd name="connsiteY0" fmla="*/ 0 h 4320551"/>
                      <a:gd name="connsiteX1" fmla="*/ 474368 w 1895134"/>
                      <a:gd name="connsiteY1" fmla="*/ 0 h 4320551"/>
                      <a:gd name="connsiteX2" fmla="*/ 171450 w 1895134"/>
                      <a:gd name="connsiteY2" fmla="*/ 317251 h 4320551"/>
                      <a:gd name="connsiteX3" fmla="*/ 0 w 1895134"/>
                      <a:gd name="connsiteY3" fmla="*/ 1832412 h 4320551"/>
                      <a:gd name="connsiteX4" fmla="*/ 302849 w 1895134"/>
                      <a:gd name="connsiteY4" fmla="*/ 2125997 h 4320551"/>
                      <a:gd name="connsiteX5" fmla="*/ 397278 w 1895134"/>
                      <a:gd name="connsiteY5" fmla="*/ 2125997 h 4320551"/>
                      <a:gd name="connsiteX6" fmla="*/ 630319 w 1895134"/>
                      <a:gd name="connsiteY6" fmla="*/ 4115503 h 4320551"/>
                      <a:gd name="connsiteX7" fmla="*/ 814942 w 1895134"/>
                      <a:gd name="connsiteY7" fmla="*/ 4320551 h 4320551"/>
                      <a:gd name="connsiteX8" fmla="*/ 1080129 w 1895134"/>
                      <a:gd name="connsiteY8" fmla="*/ 4320551 h 4320551"/>
                      <a:gd name="connsiteX9" fmla="*/ 1264815 w 1895134"/>
                      <a:gd name="connsiteY9" fmla="*/ 4115503 h 4320551"/>
                      <a:gd name="connsiteX10" fmla="*/ 1497856 w 1895134"/>
                      <a:gd name="connsiteY10" fmla="*/ 2125997 h 4320551"/>
                      <a:gd name="connsiteX11" fmla="*/ 1592285 w 1895134"/>
                      <a:gd name="connsiteY11" fmla="*/ 2125997 h 4320551"/>
                      <a:gd name="connsiteX12" fmla="*/ 1895134 w 1895134"/>
                      <a:gd name="connsiteY12" fmla="*/ 1839601 h 4320551"/>
                      <a:gd name="connsiteX13" fmla="*/ 1723553 w 1895134"/>
                      <a:gd name="connsiteY13" fmla="*/ 309010 h 4320551"/>
                      <a:gd name="connsiteX14" fmla="*/ 1420703 w 1895134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134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090" y="0"/>
                          <a:pt x="171450" y="149905"/>
                          <a:pt x="171450" y="317251"/>
                        </a:cubicBezTo>
                        <a:lnTo>
                          <a:pt x="0" y="1832412"/>
                        </a:lnTo>
                        <a:cubicBezTo>
                          <a:pt x="0" y="1999530"/>
                          <a:pt x="135577" y="2125997"/>
                          <a:pt x="302849" y="2125997"/>
                        </a:cubicBezTo>
                        <a:lnTo>
                          <a:pt x="397278" y="2125997"/>
                        </a:lnTo>
                        <a:lnTo>
                          <a:pt x="630319" y="4115503"/>
                        </a:lnTo>
                        <a:cubicBezTo>
                          <a:pt x="630319" y="4217282"/>
                          <a:pt x="713032" y="4320551"/>
                          <a:pt x="814942" y="4320551"/>
                        </a:cubicBezTo>
                        <a:lnTo>
                          <a:pt x="1080129" y="4320551"/>
                        </a:lnTo>
                        <a:cubicBezTo>
                          <a:pt x="1182039" y="4320551"/>
                          <a:pt x="1264815" y="4217282"/>
                          <a:pt x="1264815" y="4115503"/>
                        </a:cubicBezTo>
                        <a:lnTo>
                          <a:pt x="1497856" y="2125997"/>
                        </a:lnTo>
                        <a:lnTo>
                          <a:pt x="1592285" y="2125997"/>
                        </a:lnTo>
                        <a:cubicBezTo>
                          <a:pt x="1759563" y="2125997"/>
                          <a:pt x="1895134" y="2006811"/>
                          <a:pt x="1895134" y="1839601"/>
                        </a:cubicBezTo>
                        <a:lnTo>
                          <a:pt x="1723553" y="309010"/>
                        </a:lnTo>
                        <a:cubicBezTo>
                          <a:pt x="1723620" y="141692"/>
                          <a:pt x="1587953" y="0"/>
                          <a:pt x="1420703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EECAA432-2B74-CF7F-A724-C9D2F42528F5}"/>
                      </a:ext>
                    </a:extLst>
                  </p:cNvPr>
                  <p:cNvSpPr/>
                  <p:nvPr/>
                </p:nvSpPr>
                <p:spPr>
                  <a:xfrm>
                    <a:off x="531939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26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7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530E2188-2B6A-F8D3-EC1C-CD0FB8DF1362}"/>
                    </a:ext>
                  </a:extLst>
                </p:cNvPr>
                <p:cNvGrpSpPr/>
                <p:nvPr/>
              </p:nvGrpSpPr>
              <p:grpSpPr>
                <a:xfrm>
                  <a:off x="1876972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A8D94170-A888-2279-105C-3E155B70F817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6949F513-4B1E-0E8A-55B9-29D7384E203C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0AC1DEA5-A711-1CF6-604C-98DA58FBF067}"/>
                    </a:ext>
                  </a:extLst>
                </p:cNvPr>
                <p:cNvGrpSpPr/>
                <p:nvPr/>
              </p:nvGrpSpPr>
              <p:grpSpPr>
                <a:xfrm>
                  <a:off x="1491466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4EC0786F-D682-EE00-6B16-C977FA3E86BA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36F3E1C5-44E4-8D3C-0B0E-0B735981D31F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8AC710F3-925D-8B88-2C0F-5E0877F458CA}"/>
                    </a:ext>
                  </a:extLst>
                </p:cNvPr>
                <p:cNvGrpSpPr/>
                <p:nvPr/>
              </p:nvGrpSpPr>
              <p:grpSpPr>
                <a:xfrm>
                  <a:off x="1105960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8741B408-D538-EDED-F4C2-45AE8E06005B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73E8C263-2A3C-DEA0-9071-508407460C1E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42B31A29-9473-B20A-BF9D-7656AC6B0105}"/>
                    </a:ext>
                  </a:extLst>
                </p:cNvPr>
                <p:cNvGrpSpPr/>
                <p:nvPr/>
              </p:nvGrpSpPr>
              <p:grpSpPr>
                <a:xfrm>
                  <a:off x="2262478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A59D03E-74CC-89B4-0365-A4BFDE169017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7B188FFB-6381-665C-D91A-CF9A2BA58C6A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51FD18D0-6C44-D070-7949-566D928970A1}"/>
                    </a:ext>
                  </a:extLst>
                </p:cNvPr>
                <p:cNvGrpSpPr/>
                <p:nvPr/>
              </p:nvGrpSpPr>
              <p:grpSpPr>
                <a:xfrm>
                  <a:off x="2647984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6EB5C9A9-E410-5EF7-FEDB-90F2C2D36FDD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52AB3071-7610-6997-A6B2-3C70951E3D46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00" name="Group 199">
                  <a:extLst>
                    <a:ext uri="{FF2B5EF4-FFF2-40B4-BE49-F238E27FC236}">
                      <a16:creationId xmlns:a16="http://schemas.microsoft.com/office/drawing/2014/main" id="{0828B8EC-E6C2-F9D3-2214-3FA2EA23F4C0}"/>
                    </a:ext>
                  </a:extLst>
                </p:cNvPr>
                <p:cNvGrpSpPr/>
                <p:nvPr/>
              </p:nvGrpSpPr>
              <p:grpSpPr>
                <a:xfrm>
                  <a:off x="3033490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249C5BFF-D363-10CF-9086-18EE8A579D6C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820E6E7D-B5D8-4549-338D-2D8BB8ED7DEA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9D41789A-EAA9-DFD3-DC69-4E1A0D2DE1FE}"/>
                    </a:ext>
                  </a:extLst>
                </p:cNvPr>
                <p:cNvGrpSpPr/>
                <p:nvPr/>
              </p:nvGrpSpPr>
              <p:grpSpPr>
                <a:xfrm>
                  <a:off x="3418996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7FE55957-3ACC-0515-D99E-CE51468CF721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2C6E8E3B-8CF1-E181-F9BF-7F1CA3C98BDE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E0DDF741-ED73-3278-9B95-AEBFBD22A1E5}"/>
                    </a:ext>
                  </a:extLst>
                </p:cNvPr>
                <p:cNvGrpSpPr/>
                <p:nvPr/>
              </p:nvGrpSpPr>
              <p:grpSpPr>
                <a:xfrm>
                  <a:off x="3804503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33E06517-15FD-8FCA-5A8D-D9A0718488CC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4C88E3D1-8E42-776C-4816-D86F9CFA6F0E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</p:grpSp>
          <p:grpSp>
            <p:nvGrpSpPr>
              <p:cNvPr id="390" name="Group 389">
                <a:extLst>
                  <a:ext uri="{FF2B5EF4-FFF2-40B4-BE49-F238E27FC236}">
                    <a16:creationId xmlns:a16="http://schemas.microsoft.com/office/drawing/2014/main" id="{AB01A96E-AC2C-A408-43D9-86C80B215F6A}"/>
                  </a:ext>
                </a:extLst>
              </p:cNvPr>
              <p:cNvGrpSpPr/>
              <p:nvPr/>
            </p:nvGrpSpPr>
            <p:grpSpPr>
              <a:xfrm>
                <a:off x="512624" y="1927342"/>
                <a:ext cx="3424672" cy="813659"/>
                <a:chOff x="512624" y="1927342"/>
                <a:chExt cx="3424672" cy="813659"/>
              </a:xfrm>
            </p:grpSpPr>
            <p:grpSp>
              <p:nvGrpSpPr>
                <p:cNvPr id="211" name="Group 210">
                  <a:extLst>
                    <a:ext uri="{FF2B5EF4-FFF2-40B4-BE49-F238E27FC236}">
                      <a16:creationId xmlns:a16="http://schemas.microsoft.com/office/drawing/2014/main" id="{3292B846-D603-3DFE-2E4C-AEEAA3DFD029}"/>
                    </a:ext>
                  </a:extLst>
                </p:cNvPr>
                <p:cNvGrpSpPr/>
                <p:nvPr/>
              </p:nvGrpSpPr>
              <p:grpSpPr>
                <a:xfrm>
                  <a:off x="861881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AC6002F9-FB43-6028-0FB8-D2ACC1257482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01C17DE9-296C-129F-3F8E-434F4DD9754F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36F34C60-83EC-81B8-602D-0A128AAB2F9E}"/>
                    </a:ext>
                  </a:extLst>
                </p:cNvPr>
                <p:cNvGrpSpPr/>
                <p:nvPr/>
              </p:nvGrpSpPr>
              <p:grpSpPr>
                <a:xfrm>
                  <a:off x="512624" y="1927342"/>
                  <a:ext cx="281263" cy="813659"/>
                  <a:chOff x="418044" y="3258630"/>
                  <a:chExt cx="490768" cy="1419734"/>
                </a:xfrm>
                <a:solidFill>
                  <a:schemeClr val="accent2"/>
                </a:solidFill>
              </p:grpSpPr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72264C5E-E391-DD84-B825-F65F537041F3}"/>
                      </a:ext>
                    </a:extLst>
                  </p:cNvPr>
                  <p:cNvSpPr/>
                  <p:nvPr/>
                </p:nvSpPr>
                <p:spPr>
                  <a:xfrm>
                    <a:off x="418044" y="3559505"/>
                    <a:ext cx="490768" cy="1118859"/>
                  </a:xfrm>
                  <a:custGeom>
                    <a:avLst/>
                    <a:gdLst>
                      <a:gd name="connsiteX0" fmla="*/ 1420715 w 1895134"/>
                      <a:gd name="connsiteY0" fmla="*/ 0 h 4320551"/>
                      <a:gd name="connsiteX1" fmla="*/ 474368 w 1895134"/>
                      <a:gd name="connsiteY1" fmla="*/ 0 h 4320551"/>
                      <a:gd name="connsiteX2" fmla="*/ 171450 w 1895134"/>
                      <a:gd name="connsiteY2" fmla="*/ 317251 h 4320551"/>
                      <a:gd name="connsiteX3" fmla="*/ 0 w 1895134"/>
                      <a:gd name="connsiteY3" fmla="*/ 1832412 h 4320551"/>
                      <a:gd name="connsiteX4" fmla="*/ 302849 w 1895134"/>
                      <a:gd name="connsiteY4" fmla="*/ 2125997 h 4320551"/>
                      <a:gd name="connsiteX5" fmla="*/ 397278 w 1895134"/>
                      <a:gd name="connsiteY5" fmla="*/ 2125997 h 4320551"/>
                      <a:gd name="connsiteX6" fmla="*/ 630319 w 1895134"/>
                      <a:gd name="connsiteY6" fmla="*/ 4115503 h 4320551"/>
                      <a:gd name="connsiteX7" fmla="*/ 814942 w 1895134"/>
                      <a:gd name="connsiteY7" fmla="*/ 4320551 h 4320551"/>
                      <a:gd name="connsiteX8" fmla="*/ 1080129 w 1895134"/>
                      <a:gd name="connsiteY8" fmla="*/ 4320551 h 4320551"/>
                      <a:gd name="connsiteX9" fmla="*/ 1264815 w 1895134"/>
                      <a:gd name="connsiteY9" fmla="*/ 4115503 h 4320551"/>
                      <a:gd name="connsiteX10" fmla="*/ 1497856 w 1895134"/>
                      <a:gd name="connsiteY10" fmla="*/ 2125997 h 4320551"/>
                      <a:gd name="connsiteX11" fmla="*/ 1592285 w 1895134"/>
                      <a:gd name="connsiteY11" fmla="*/ 2125997 h 4320551"/>
                      <a:gd name="connsiteX12" fmla="*/ 1895134 w 1895134"/>
                      <a:gd name="connsiteY12" fmla="*/ 1839601 h 4320551"/>
                      <a:gd name="connsiteX13" fmla="*/ 1723553 w 1895134"/>
                      <a:gd name="connsiteY13" fmla="*/ 309010 h 4320551"/>
                      <a:gd name="connsiteX14" fmla="*/ 1420703 w 1895134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134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090" y="0"/>
                          <a:pt x="171450" y="149905"/>
                          <a:pt x="171450" y="317251"/>
                        </a:cubicBezTo>
                        <a:lnTo>
                          <a:pt x="0" y="1832412"/>
                        </a:lnTo>
                        <a:cubicBezTo>
                          <a:pt x="0" y="1999530"/>
                          <a:pt x="135577" y="2125997"/>
                          <a:pt x="302849" y="2125997"/>
                        </a:cubicBezTo>
                        <a:lnTo>
                          <a:pt x="397278" y="2125997"/>
                        </a:lnTo>
                        <a:lnTo>
                          <a:pt x="630319" y="4115503"/>
                        </a:lnTo>
                        <a:cubicBezTo>
                          <a:pt x="630319" y="4217282"/>
                          <a:pt x="713032" y="4320551"/>
                          <a:pt x="814942" y="4320551"/>
                        </a:cubicBezTo>
                        <a:lnTo>
                          <a:pt x="1080129" y="4320551"/>
                        </a:lnTo>
                        <a:cubicBezTo>
                          <a:pt x="1182039" y="4320551"/>
                          <a:pt x="1264815" y="4217282"/>
                          <a:pt x="1264815" y="4115503"/>
                        </a:cubicBezTo>
                        <a:lnTo>
                          <a:pt x="1497856" y="2125997"/>
                        </a:lnTo>
                        <a:lnTo>
                          <a:pt x="1592285" y="2125997"/>
                        </a:lnTo>
                        <a:cubicBezTo>
                          <a:pt x="1759563" y="2125997"/>
                          <a:pt x="1895134" y="2006811"/>
                          <a:pt x="1895134" y="1839601"/>
                        </a:cubicBezTo>
                        <a:lnTo>
                          <a:pt x="1723553" y="309010"/>
                        </a:lnTo>
                        <a:cubicBezTo>
                          <a:pt x="1723620" y="141692"/>
                          <a:pt x="1587953" y="0"/>
                          <a:pt x="1420703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ECECDEE8-3A87-6953-C3F8-BDA228D3DFCD}"/>
                      </a:ext>
                    </a:extLst>
                  </p:cNvPr>
                  <p:cNvSpPr/>
                  <p:nvPr/>
                </p:nvSpPr>
                <p:spPr>
                  <a:xfrm>
                    <a:off x="531939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26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7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EB76FF68-41EB-72FF-EE84-5B902164FB6F}"/>
                    </a:ext>
                  </a:extLst>
                </p:cNvPr>
                <p:cNvGrpSpPr/>
                <p:nvPr/>
              </p:nvGrpSpPr>
              <p:grpSpPr>
                <a:xfrm>
                  <a:off x="1909684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DB4CDFB2-F732-AB64-A594-8BB22850A212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E459B8AC-AE14-2AFE-1612-14A5FA6B7660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07FBA493-6202-F077-8CE4-3AB603791340}"/>
                    </a:ext>
                  </a:extLst>
                </p:cNvPr>
                <p:cNvGrpSpPr/>
                <p:nvPr/>
              </p:nvGrpSpPr>
              <p:grpSpPr>
                <a:xfrm>
                  <a:off x="1560416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7517F92-62FA-97F2-98C5-DBABE87BB8CB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F6209399-FD12-2F2E-CD2D-C284569ADC55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77AE382A-397D-8BFF-F91E-633D0225BFBA}"/>
                    </a:ext>
                  </a:extLst>
                </p:cNvPr>
                <p:cNvGrpSpPr/>
                <p:nvPr/>
              </p:nvGrpSpPr>
              <p:grpSpPr>
                <a:xfrm>
                  <a:off x="1211148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478E12B-8A2C-8720-76DD-051747D5375F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1B6C2933-4F98-AA46-48BD-A1EF88931A7E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E601605E-7C56-EA48-DD2C-132C6DF034BC}"/>
                    </a:ext>
                  </a:extLst>
                </p:cNvPr>
                <p:cNvGrpSpPr/>
                <p:nvPr/>
              </p:nvGrpSpPr>
              <p:grpSpPr>
                <a:xfrm>
                  <a:off x="2258951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B4C17407-F24A-883A-D92D-674BF5A3019B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E263B7BA-746A-8885-0B6D-45AA59211CEB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B04A9B6A-1471-E4B0-42A9-1C48404ED0DC}"/>
                    </a:ext>
                  </a:extLst>
                </p:cNvPr>
                <p:cNvGrpSpPr/>
                <p:nvPr/>
              </p:nvGrpSpPr>
              <p:grpSpPr>
                <a:xfrm>
                  <a:off x="2608219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FD7166DA-22A4-AC2C-4BED-D15929E2D042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A68A9458-6C39-AA4C-2B64-D70CC79C31E2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71F6B808-A1C7-AD06-EEB0-889901344D90}"/>
                    </a:ext>
                  </a:extLst>
                </p:cNvPr>
                <p:cNvGrpSpPr/>
                <p:nvPr/>
              </p:nvGrpSpPr>
              <p:grpSpPr>
                <a:xfrm>
                  <a:off x="2957486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BB0137C9-FD84-7F87-6297-E83F5A2CDFB9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2395DF7A-45D3-5A8A-74A8-00098F7D6118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B0451A70-DCC7-50DE-61D6-81D0CC6A7300}"/>
                    </a:ext>
                  </a:extLst>
                </p:cNvPr>
                <p:cNvGrpSpPr/>
                <p:nvPr/>
              </p:nvGrpSpPr>
              <p:grpSpPr>
                <a:xfrm>
                  <a:off x="3306754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9EED4523-4EC7-E434-84A8-43F7051D84ED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4B52BFEF-FC0D-538F-65DF-8FC8117CAC85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924C9926-D04B-112B-2760-9613B43B4D5D}"/>
                    </a:ext>
                  </a:extLst>
                </p:cNvPr>
                <p:cNvGrpSpPr/>
                <p:nvPr/>
              </p:nvGrpSpPr>
              <p:grpSpPr>
                <a:xfrm>
                  <a:off x="3656023" y="1927342"/>
                  <a:ext cx="281273" cy="813659"/>
                  <a:chOff x="971818" y="3258630"/>
                  <a:chExt cx="490788" cy="1419734"/>
                </a:xfrm>
                <a:gradFill>
                  <a:gsLst>
                    <a:gs pos="40000">
                      <a:schemeClr val="accent2"/>
                    </a:gs>
                    <a:gs pos="39000">
                      <a:schemeClr val="bg2"/>
                    </a:gs>
                  </a:gsLst>
                  <a:lin ang="5400000" scaled="1"/>
                </a:gradFill>
              </p:grpSpPr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E06C203B-A42E-8997-4667-414CD66D883E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D6A5FB3B-FF7F-7057-B6E6-9560A56B0035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</p:grpSp>
        </p:grp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252255A1-0304-8B9A-589A-F1E9E4C4419B}"/>
              </a:ext>
            </a:extLst>
          </p:cNvPr>
          <p:cNvGrpSpPr/>
          <p:nvPr/>
        </p:nvGrpSpPr>
        <p:grpSpPr>
          <a:xfrm>
            <a:off x="4286653" y="959230"/>
            <a:ext cx="3618697" cy="2868468"/>
            <a:chOff x="4206002" y="883490"/>
            <a:chExt cx="3779997" cy="299632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D03922-6199-F448-B39F-BE5403727185}"/>
                </a:ext>
              </a:extLst>
            </p:cNvPr>
            <p:cNvSpPr/>
            <p:nvPr/>
          </p:nvSpPr>
          <p:spPr>
            <a:xfrm>
              <a:off x="4206002" y="2515713"/>
              <a:ext cx="3779997" cy="1364104"/>
            </a:xfrm>
            <a:prstGeom prst="roundRect">
              <a:avLst>
                <a:gd name="adj" fmla="val 16019"/>
              </a:avLst>
            </a:prstGeom>
            <a:gradFill flip="none" rotWithShape="1">
              <a:gsLst>
                <a:gs pos="0">
                  <a:srgbClr val="EFF1FF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spcAft>
                  <a:spcPts val="400"/>
                </a:spcAft>
              </a:pPr>
              <a:r>
                <a:rPr lang="en-IN" sz="4400" b="1" dirty="0">
                  <a:solidFill>
                    <a:schemeClr val="accent2"/>
                  </a:solidFill>
                </a:rPr>
                <a:t>1.68 Bn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People in 2021</a:t>
              </a:r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B90279E1-9063-623F-5EFB-EF499B7FA341}"/>
                </a:ext>
              </a:extLst>
            </p:cNvPr>
            <p:cNvGrpSpPr/>
            <p:nvPr/>
          </p:nvGrpSpPr>
          <p:grpSpPr>
            <a:xfrm>
              <a:off x="4383666" y="883490"/>
              <a:ext cx="3424670" cy="1553865"/>
              <a:chOff x="4383665" y="1050644"/>
              <a:chExt cx="3424672" cy="1690357"/>
            </a:xfrm>
          </p:grpSpPr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C4BB409C-73B5-A589-0C37-C9C4CC56C466}"/>
                  </a:ext>
                </a:extLst>
              </p:cNvPr>
              <p:cNvGrpSpPr/>
              <p:nvPr/>
            </p:nvGrpSpPr>
            <p:grpSpPr>
              <a:xfrm>
                <a:off x="4383665" y="1050644"/>
                <a:ext cx="3424672" cy="813659"/>
                <a:chOff x="334960" y="3511134"/>
                <a:chExt cx="3780000" cy="898080"/>
              </a:xfrm>
              <a:solidFill>
                <a:schemeClr val="accent2"/>
              </a:solidFill>
            </p:grpSpPr>
            <p:grpSp>
              <p:nvGrpSpPr>
                <p:cNvPr id="275" name="Group 274">
                  <a:extLst>
                    <a:ext uri="{FF2B5EF4-FFF2-40B4-BE49-F238E27FC236}">
                      <a16:creationId xmlns:a16="http://schemas.microsoft.com/office/drawing/2014/main" id="{DF0F871B-7C81-0219-5C5F-8F33B3837AC9}"/>
                    </a:ext>
                  </a:extLst>
                </p:cNvPr>
                <p:cNvGrpSpPr/>
                <p:nvPr/>
              </p:nvGrpSpPr>
              <p:grpSpPr>
                <a:xfrm>
                  <a:off x="720454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36211EAC-F109-1911-8DFE-3573804F5C73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B7267B94-BF0D-23B2-5DA8-22B577EABD7A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76" name="Group 275">
                  <a:extLst>
                    <a:ext uri="{FF2B5EF4-FFF2-40B4-BE49-F238E27FC236}">
                      <a16:creationId xmlns:a16="http://schemas.microsoft.com/office/drawing/2014/main" id="{CA240878-1875-6700-B745-CFA6830A6144}"/>
                    </a:ext>
                  </a:extLst>
                </p:cNvPr>
                <p:cNvGrpSpPr/>
                <p:nvPr/>
              </p:nvGrpSpPr>
              <p:grpSpPr>
                <a:xfrm>
                  <a:off x="334960" y="3511134"/>
                  <a:ext cx="310445" cy="898080"/>
                  <a:chOff x="418044" y="3258630"/>
                  <a:chExt cx="490768" cy="1419734"/>
                </a:xfrm>
                <a:grpFill/>
              </p:grpSpPr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F473F34C-9B50-CC6A-7D75-B196B991FC56}"/>
                      </a:ext>
                    </a:extLst>
                  </p:cNvPr>
                  <p:cNvSpPr/>
                  <p:nvPr/>
                </p:nvSpPr>
                <p:spPr>
                  <a:xfrm>
                    <a:off x="418044" y="3559505"/>
                    <a:ext cx="490768" cy="1118859"/>
                  </a:xfrm>
                  <a:custGeom>
                    <a:avLst/>
                    <a:gdLst>
                      <a:gd name="connsiteX0" fmla="*/ 1420715 w 1895134"/>
                      <a:gd name="connsiteY0" fmla="*/ 0 h 4320551"/>
                      <a:gd name="connsiteX1" fmla="*/ 474368 w 1895134"/>
                      <a:gd name="connsiteY1" fmla="*/ 0 h 4320551"/>
                      <a:gd name="connsiteX2" fmla="*/ 171450 w 1895134"/>
                      <a:gd name="connsiteY2" fmla="*/ 317251 h 4320551"/>
                      <a:gd name="connsiteX3" fmla="*/ 0 w 1895134"/>
                      <a:gd name="connsiteY3" fmla="*/ 1832412 h 4320551"/>
                      <a:gd name="connsiteX4" fmla="*/ 302849 w 1895134"/>
                      <a:gd name="connsiteY4" fmla="*/ 2125997 h 4320551"/>
                      <a:gd name="connsiteX5" fmla="*/ 397278 w 1895134"/>
                      <a:gd name="connsiteY5" fmla="*/ 2125997 h 4320551"/>
                      <a:gd name="connsiteX6" fmla="*/ 630319 w 1895134"/>
                      <a:gd name="connsiteY6" fmla="*/ 4115503 h 4320551"/>
                      <a:gd name="connsiteX7" fmla="*/ 814942 w 1895134"/>
                      <a:gd name="connsiteY7" fmla="*/ 4320551 h 4320551"/>
                      <a:gd name="connsiteX8" fmla="*/ 1080129 w 1895134"/>
                      <a:gd name="connsiteY8" fmla="*/ 4320551 h 4320551"/>
                      <a:gd name="connsiteX9" fmla="*/ 1264815 w 1895134"/>
                      <a:gd name="connsiteY9" fmla="*/ 4115503 h 4320551"/>
                      <a:gd name="connsiteX10" fmla="*/ 1497856 w 1895134"/>
                      <a:gd name="connsiteY10" fmla="*/ 2125997 h 4320551"/>
                      <a:gd name="connsiteX11" fmla="*/ 1592285 w 1895134"/>
                      <a:gd name="connsiteY11" fmla="*/ 2125997 h 4320551"/>
                      <a:gd name="connsiteX12" fmla="*/ 1895134 w 1895134"/>
                      <a:gd name="connsiteY12" fmla="*/ 1839601 h 4320551"/>
                      <a:gd name="connsiteX13" fmla="*/ 1723553 w 1895134"/>
                      <a:gd name="connsiteY13" fmla="*/ 309010 h 4320551"/>
                      <a:gd name="connsiteX14" fmla="*/ 1420703 w 1895134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134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090" y="0"/>
                          <a:pt x="171450" y="149905"/>
                          <a:pt x="171450" y="317251"/>
                        </a:cubicBezTo>
                        <a:lnTo>
                          <a:pt x="0" y="1832412"/>
                        </a:lnTo>
                        <a:cubicBezTo>
                          <a:pt x="0" y="1999530"/>
                          <a:pt x="135577" y="2125997"/>
                          <a:pt x="302849" y="2125997"/>
                        </a:cubicBezTo>
                        <a:lnTo>
                          <a:pt x="397278" y="2125997"/>
                        </a:lnTo>
                        <a:lnTo>
                          <a:pt x="630319" y="4115503"/>
                        </a:lnTo>
                        <a:cubicBezTo>
                          <a:pt x="630319" y="4217282"/>
                          <a:pt x="713032" y="4320551"/>
                          <a:pt x="814942" y="4320551"/>
                        </a:cubicBezTo>
                        <a:lnTo>
                          <a:pt x="1080129" y="4320551"/>
                        </a:lnTo>
                        <a:cubicBezTo>
                          <a:pt x="1182039" y="4320551"/>
                          <a:pt x="1264815" y="4217282"/>
                          <a:pt x="1264815" y="4115503"/>
                        </a:cubicBezTo>
                        <a:lnTo>
                          <a:pt x="1497856" y="2125997"/>
                        </a:lnTo>
                        <a:lnTo>
                          <a:pt x="1592285" y="2125997"/>
                        </a:lnTo>
                        <a:cubicBezTo>
                          <a:pt x="1759563" y="2125997"/>
                          <a:pt x="1895134" y="2006811"/>
                          <a:pt x="1895134" y="1839601"/>
                        </a:cubicBezTo>
                        <a:lnTo>
                          <a:pt x="1723553" y="309010"/>
                        </a:lnTo>
                        <a:cubicBezTo>
                          <a:pt x="1723620" y="141692"/>
                          <a:pt x="1587953" y="0"/>
                          <a:pt x="1420703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A13269C0-8AC5-2F6B-1E41-431FFA5EE46A}"/>
                      </a:ext>
                    </a:extLst>
                  </p:cNvPr>
                  <p:cNvSpPr/>
                  <p:nvPr/>
                </p:nvSpPr>
                <p:spPr>
                  <a:xfrm>
                    <a:off x="531939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26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7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77" name="Group 276">
                  <a:extLst>
                    <a:ext uri="{FF2B5EF4-FFF2-40B4-BE49-F238E27FC236}">
                      <a16:creationId xmlns:a16="http://schemas.microsoft.com/office/drawing/2014/main" id="{A2DD907E-D48A-EC52-DB8B-FC10CEFCEF85}"/>
                    </a:ext>
                  </a:extLst>
                </p:cNvPr>
                <p:cNvGrpSpPr/>
                <p:nvPr/>
              </p:nvGrpSpPr>
              <p:grpSpPr>
                <a:xfrm>
                  <a:off x="1876972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16502B72-C80D-963E-C27A-50C192F96A6E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5A4E9A2D-FCB5-BAC2-0B81-3B4965AD13F6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78" name="Group 277">
                  <a:extLst>
                    <a:ext uri="{FF2B5EF4-FFF2-40B4-BE49-F238E27FC236}">
                      <a16:creationId xmlns:a16="http://schemas.microsoft.com/office/drawing/2014/main" id="{A7AF066A-810D-ED27-A1E7-918AB4FBDE1B}"/>
                    </a:ext>
                  </a:extLst>
                </p:cNvPr>
                <p:cNvGrpSpPr/>
                <p:nvPr/>
              </p:nvGrpSpPr>
              <p:grpSpPr>
                <a:xfrm>
                  <a:off x="1491466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8E2781A5-8CEB-E2D0-C92B-41A18854FACE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0212B4A5-C6A5-3A82-30AE-A1F225D03487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AAA444D7-5440-56DB-8C7E-221BD005834D}"/>
                    </a:ext>
                  </a:extLst>
                </p:cNvPr>
                <p:cNvGrpSpPr/>
                <p:nvPr/>
              </p:nvGrpSpPr>
              <p:grpSpPr>
                <a:xfrm>
                  <a:off x="1105960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73AAD07F-AB64-5B22-60D2-C5E65B166947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49BC8675-57CA-01DD-EAB0-25089EF26599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56F625DC-CE7C-1F77-ECB2-7026B17F31D0}"/>
                    </a:ext>
                  </a:extLst>
                </p:cNvPr>
                <p:cNvGrpSpPr/>
                <p:nvPr/>
              </p:nvGrpSpPr>
              <p:grpSpPr>
                <a:xfrm>
                  <a:off x="2262478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id="{EAF8F844-CC2D-A3A0-55E1-34C0399DFC08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:a16="http://schemas.microsoft.com/office/drawing/2014/main" id="{8D65F64B-9337-45C0-2077-5DAD298C38E9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607B671F-5DA6-B820-5C46-5FF0705AFBCE}"/>
                    </a:ext>
                  </a:extLst>
                </p:cNvPr>
                <p:cNvGrpSpPr/>
                <p:nvPr/>
              </p:nvGrpSpPr>
              <p:grpSpPr>
                <a:xfrm>
                  <a:off x="2647984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F2670700-33DF-3270-4366-664EB4D2876F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id="{62313B9B-AF2D-A289-03E3-3CBF09D69F61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EBCA3331-C1C7-A390-4CFA-CB9367B81161}"/>
                    </a:ext>
                  </a:extLst>
                </p:cNvPr>
                <p:cNvGrpSpPr/>
                <p:nvPr/>
              </p:nvGrpSpPr>
              <p:grpSpPr>
                <a:xfrm>
                  <a:off x="3033490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id="{3E3AF567-AC1C-FA00-B748-5B2B212BD035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BBD16E6F-C05F-FAB0-EC6E-48E5CC435A93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D2331B5F-27E9-A598-A9D0-D8327E296387}"/>
                    </a:ext>
                  </a:extLst>
                </p:cNvPr>
                <p:cNvGrpSpPr/>
                <p:nvPr/>
              </p:nvGrpSpPr>
              <p:grpSpPr>
                <a:xfrm>
                  <a:off x="3418996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id="{B5ACF710-97D6-62F9-2EBB-B1C386D3A7DD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id="{3FD92193-D84C-F42D-36E8-232F26A699C2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C6ABEE04-2087-7168-0071-33BB3D1677AC}"/>
                    </a:ext>
                  </a:extLst>
                </p:cNvPr>
                <p:cNvGrpSpPr/>
                <p:nvPr/>
              </p:nvGrpSpPr>
              <p:grpSpPr>
                <a:xfrm>
                  <a:off x="3804503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id="{0D8CD9E0-77EC-C8F4-706A-A11FA1E3ADC1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86" name="Freeform: Shape 285">
                    <a:extLst>
                      <a:ext uri="{FF2B5EF4-FFF2-40B4-BE49-F238E27FC236}">
                        <a16:creationId xmlns:a16="http://schemas.microsoft.com/office/drawing/2014/main" id="{60ACFE43-A772-E6C1-8E5D-010AC60D89C2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</p:grp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A04695EA-6F18-C4B0-4A8B-2AF1F7B60DA2}"/>
                  </a:ext>
                </a:extLst>
              </p:cNvPr>
              <p:cNvGrpSpPr/>
              <p:nvPr/>
            </p:nvGrpSpPr>
            <p:grpSpPr>
              <a:xfrm>
                <a:off x="4383665" y="1927342"/>
                <a:ext cx="3424672" cy="813659"/>
                <a:chOff x="4383665" y="1927342"/>
                <a:chExt cx="3424672" cy="813659"/>
              </a:xfrm>
            </p:grpSpPr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E5C51C4C-3287-A568-9A7A-6B9E29658C27}"/>
                    </a:ext>
                  </a:extLst>
                </p:cNvPr>
                <p:cNvGrpSpPr/>
                <p:nvPr/>
              </p:nvGrpSpPr>
              <p:grpSpPr>
                <a:xfrm>
                  <a:off x="4732922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67F48EF4-A138-642C-A0B5-DA8DCC3D5B12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74" name="Freeform: Shape 273">
                    <a:extLst>
                      <a:ext uri="{FF2B5EF4-FFF2-40B4-BE49-F238E27FC236}">
                        <a16:creationId xmlns:a16="http://schemas.microsoft.com/office/drawing/2014/main" id="{BF2677E7-D2AC-4573-EC4F-238145F617F7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46" name="Group 245">
                  <a:extLst>
                    <a:ext uri="{FF2B5EF4-FFF2-40B4-BE49-F238E27FC236}">
                      <a16:creationId xmlns:a16="http://schemas.microsoft.com/office/drawing/2014/main" id="{8809FFE1-E426-A9C1-DB85-D44ACABC18AE}"/>
                    </a:ext>
                  </a:extLst>
                </p:cNvPr>
                <p:cNvGrpSpPr/>
                <p:nvPr/>
              </p:nvGrpSpPr>
              <p:grpSpPr>
                <a:xfrm>
                  <a:off x="4383665" y="1927342"/>
                  <a:ext cx="281263" cy="813659"/>
                  <a:chOff x="418044" y="3258630"/>
                  <a:chExt cx="490768" cy="1419734"/>
                </a:xfrm>
                <a:solidFill>
                  <a:schemeClr val="accent2"/>
                </a:solidFill>
              </p:grpSpPr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033F16D5-B59F-E2B5-57F6-6F753590FEE8}"/>
                      </a:ext>
                    </a:extLst>
                  </p:cNvPr>
                  <p:cNvSpPr/>
                  <p:nvPr/>
                </p:nvSpPr>
                <p:spPr>
                  <a:xfrm>
                    <a:off x="418044" y="3559505"/>
                    <a:ext cx="490768" cy="1118859"/>
                  </a:xfrm>
                  <a:custGeom>
                    <a:avLst/>
                    <a:gdLst>
                      <a:gd name="connsiteX0" fmla="*/ 1420715 w 1895134"/>
                      <a:gd name="connsiteY0" fmla="*/ 0 h 4320551"/>
                      <a:gd name="connsiteX1" fmla="*/ 474368 w 1895134"/>
                      <a:gd name="connsiteY1" fmla="*/ 0 h 4320551"/>
                      <a:gd name="connsiteX2" fmla="*/ 171450 w 1895134"/>
                      <a:gd name="connsiteY2" fmla="*/ 317251 h 4320551"/>
                      <a:gd name="connsiteX3" fmla="*/ 0 w 1895134"/>
                      <a:gd name="connsiteY3" fmla="*/ 1832412 h 4320551"/>
                      <a:gd name="connsiteX4" fmla="*/ 302849 w 1895134"/>
                      <a:gd name="connsiteY4" fmla="*/ 2125997 h 4320551"/>
                      <a:gd name="connsiteX5" fmla="*/ 397278 w 1895134"/>
                      <a:gd name="connsiteY5" fmla="*/ 2125997 h 4320551"/>
                      <a:gd name="connsiteX6" fmla="*/ 630319 w 1895134"/>
                      <a:gd name="connsiteY6" fmla="*/ 4115503 h 4320551"/>
                      <a:gd name="connsiteX7" fmla="*/ 814942 w 1895134"/>
                      <a:gd name="connsiteY7" fmla="*/ 4320551 h 4320551"/>
                      <a:gd name="connsiteX8" fmla="*/ 1080129 w 1895134"/>
                      <a:gd name="connsiteY8" fmla="*/ 4320551 h 4320551"/>
                      <a:gd name="connsiteX9" fmla="*/ 1264815 w 1895134"/>
                      <a:gd name="connsiteY9" fmla="*/ 4115503 h 4320551"/>
                      <a:gd name="connsiteX10" fmla="*/ 1497856 w 1895134"/>
                      <a:gd name="connsiteY10" fmla="*/ 2125997 h 4320551"/>
                      <a:gd name="connsiteX11" fmla="*/ 1592285 w 1895134"/>
                      <a:gd name="connsiteY11" fmla="*/ 2125997 h 4320551"/>
                      <a:gd name="connsiteX12" fmla="*/ 1895134 w 1895134"/>
                      <a:gd name="connsiteY12" fmla="*/ 1839601 h 4320551"/>
                      <a:gd name="connsiteX13" fmla="*/ 1723553 w 1895134"/>
                      <a:gd name="connsiteY13" fmla="*/ 309010 h 4320551"/>
                      <a:gd name="connsiteX14" fmla="*/ 1420703 w 1895134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134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090" y="0"/>
                          <a:pt x="171450" y="149905"/>
                          <a:pt x="171450" y="317251"/>
                        </a:cubicBezTo>
                        <a:lnTo>
                          <a:pt x="0" y="1832412"/>
                        </a:lnTo>
                        <a:cubicBezTo>
                          <a:pt x="0" y="1999530"/>
                          <a:pt x="135577" y="2125997"/>
                          <a:pt x="302849" y="2125997"/>
                        </a:cubicBezTo>
                        <a:lnTo>
                          <a:pt x="397278" y="2125997"/>
                        </a:lnTo>
                        <a:lnTo>
                          <a:pt x="630319" y="4115503"/>
                        </a:lnTo>
                        <a:cubicBezTo>
                          <a:pt x="630319" y="4217282"/>
                          <a:pt x="713032" y="4320551"/>
                          <a:pt x="814942" y="4320551"/>
                        </a:cubicBezTo>
                        <a:lnTo>
                          <a:pt x="1080129" y="4320551"/>
                        </a:lnTo>
                        <a:cubicBezTo>
                          <a:pt x="1182039" y="4320551"/>
                          <a:pt x="1264815" y="4217282"/>
                          <a:pt x="1264815" y="4115503"/>
                        </a:cubicBezTo>
                        <a:lnTo>
                          <a:pt x="1497856" y="2125997"/>
                        </a:lnTo>
                        <a:lnTo>
                          <a:pt x="1592285" y="2125997"/>
                        </a:lnTo>
                        <a:cubicBezTo>
                          <a:pt x="1759563" y="2125997"/>
                          <a:pt x="1895134" y="2006811"/>
                          <a:pt x="1895134" y="1839601"/>
                        </a:cubicBezTo>
                        <a:lnTo>
                          <a:pt x="1723553" y="309010"/>
                        </a:lnTo>
                        <a:cubicBezTo>
                          <a:pt x="1723620" y="141692"/>
                          <a:pt x="1587953" y="0"/>
                          <a:pt x="1420703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72" name="Freeform: Shape 271">
                    <a:extLst>
                      <a:ext uri="{FF2B5EF4-FFF2-40B4-BE49-F238E27FC236}">
                        <a16:creationId xmlns:a16="http://schemas.microsoft.com/office/drawing/2014/main" id="{1D55AB49-9F10-C07C-AFA4-94B27BCB26CB}"/>
                      </a:ext>
                    </a:extLst>
                  </p:cNvPr>
                  <p:cNvSpPr/>
                  <p:nvPr/>
                </p:nvSpPr>
                <p:spPr>
                  <a:xfrm>
                    <a:off x="531939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26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7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121E3F74-C340-92DC-E7FF-B915B48BF37E}"/>
                    </a:ext>
                  </a:extLst>
                </p:cNvPr>
                <p:cNvGrpSpPr/>
                <p:nvPr/>
              </p:nvGrpSpPr>
              <p:grpSpPr>
                <a:xfrm>
                  <a:off x="5780725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69" name="Freeform: Shape 268">
                    <a:extLst>
                      <a:ext uri="{FF2B5EF4-FFF2-40B4-BE49-F238E27FC236}">
                        <a16:creationId xmlns:a16="http://schemas.microsoft.com/office/drawing/2014/main" id="{710AEF2E-9434-7A72-01B5-E3A5419E27FA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70" name="Freeform: Shape 269">
                    <a:extLst>
                      <a:ext uri="{FF2B5EF4-FFF2-40B4-BE49-F238E27FC236}">
                        <a16:creationId xmlns:a16="http://schemas.microsoft.com/office/drawing/2014/main" id="{DB8D9E65-08F6-F852-2555-911FBAFC78BD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931C8092-75AB-C990-78FA-B21CB731AC7E}"/>
                    </a:ext>
                  </a:extLst>
                </p:cNvPr>
                <p:cNvGrpSpPr/>
                <p:nvPr/>
              </p:nvGrpSpPr>
              <p:grpSpPr>
                <a:xfrm>
                  <a:off x="5431457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88FEBF6-AE93-2E72-324A-AC8A9816B1E4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68" name="Freeform: Shape 267">
                    <a:extLst>
                      <a:ext uri="{FF2B5EF4-FFF2-40B4-BE49-F238E27FC236}">
                        <a16:creationId xmlns:a16="http://schemas.microsoft.com/office/drawing/2014/main" id="{199C5987-8FFC-2769-0644-8DEE4E924F7B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49" name="Group 248">
                  <a:extLst>
                    <a:ext uri="{FF2B5EF4-FFF2-40B4-BE49-F238E27FC236}">
                      <a16:creationId xmlns:a16="http://schemas.microsoft.com/office/drawing/2014/main" id="{7A21C50C-F412-413B-9B2F-4648D922AB75}"/>
                    </a:ext>
                  </a:extLst>
                </p:cNvPr>
                <p:cNvGrpSpPr/>
                <p:nvPr/>
              </p:nvGrpSpPr>
              <p:grpSpPr>
                <a:xfrm>
                  <a:off x="5082189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65" name="Freeform: Shape 264">
                    <a:extLst>
                      <a:ext uri="{FF2B5EF4-FFF2-40B4-BE49-F238E27FC236}">
                        <a16:creationId xmlns:a16="http://schemas.microsoft.com/office/drawing/2014/main" id="{DC08E96C-14CF-9BE8-050E-EB5E6777FCAB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66" name="Freeform: Shape 265">
                    <a:extLst>
                      <a:ext uri="{FF2B5EF4-FFF2-40B4-BE49-F238E27FC236}">
                        <a16:creationId xmlns:a16="http://schemas.microsoft.com/office/drawing/2014/main" id="{1E449058-A32A-D0CA-B036-1945B51C60C9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50" name="Group 249">
                  <a:extLst>
                    <a:ext uri="{FF2B5EF4-FFF2-40B4-BE49-F238E27FC236}">
                      <a16:creationId xmlns:a16="http://schemas.microsoft.com/office/drawing/2014/main" id="{DEFB8167-B15F-FB6D-A3FD-CFEC8554FD1F}"/>
                    </a:ext>
                  </a:extLst>
                </p:cNvPr>
                <p:cNvGrpSpPr/>
                <p:nvPr/>
              </p:nvGrpSpPr>
              <p:grpSpPr>
                <a:xfrm>
                  <a:off x="6129992" y="1927342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263" name="Freeform: Shape 262">
                    <a:extLst>
                      <a:ext uri="{FF2B5EF4-FFF2-40B4-BE49-F238E27FC236}">
                        <a16:creationId xmlns:a16="http://schemas.microsoft.com/office/drawing/2014/main" id="{44115BFC-4E5E-30DE-45B7-993B88FB2C27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37C796A2-764A-5B9D-4653-C8F760D991F8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C4C0BA2B-2642-EC62-1770-9A0839924C6D}"/>
                    </a:ext>
                  </a:extLst>
                </p:cNvPr>
                <p:cNvGrpSpPr/>
                <p:nvPr/>
              </p:nvGrpSpPr>
              <p:grpSpPr>
                <a:xfrm>
                  <a:off x="6479260" y="1927342"/>
                  <a:ext cx="281273" cy="813659"/>
                  <a:chOff x="971818" y="3258630"/>
                  <a:chExt cx="490788" cy="1419734"/>
                </a:xfrm>
                <a:gradFill>
                  <a:gsLst>
                    <a:gs pos="20000">
                      <a:schemeClr val="accent2"/>
                    </a:gs>
                    <a:gs pos="19000">
                      <a:schemeClr val="bg2"/>
                    </a:gs>
                  </a:gsLst>
                  <a:lin ang="5400000" scaled="1"/>
                </a:gradFill>
              </p:grpSpPr>
              <p:sp>
                <p:nvSpPr>
                  <p:cNvPr id="261" name="Freeform: Shape 260">
                    <a:extLst>
                      <a:ext uri="{FF2B5EF4-FFF2-40B4-BE49-F238E27FC236}">
                        <a16:creationId xmlns:a16="http://schemas.microsoft.com/office/drawing/2014/main" id="{68117942-4AB6-F6B8-7CBE-2A33B054E447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62" name="Freeform: Shape 261">
                    <a:extLst>
                      <a:ext uri="{FF2B5EF4-FFF2-40B4-BE49-F238E27FC236}">
                        <a16:creationId xmlns:a16="http://schemas.microsoft.com/office/drawing/2014/main" id="{D2BDA8CB-3117-949F-D812-6C927D0866C3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52" name="Group 251">
                  <a:extLst>
                    <a:ext uri="{FF2B5EF4-FFF2-40B4-BE49-F238E27FC236}">
                      <a16:creationId xmlns:a16="http://schemas.microsoft.com/office/drawing/2014/main" id="{73C383AC-5247-642F-5B8F-7D03B7E9214A}"/>
                    </a:ext>
                  </a:extLst>
                </p:cNvPr>
                <p:cNvGrpSpPr/>
                <p:nvPr/>
              </p:nvGrpSpPr>
              <p:grpSpPr>
                <a:xfrm>
                  <a:off x="6828527" y="1927342"/>
                  <a:ext cx="281273" cy="813659"/>
                  <a:chOff x="971818" y="3258630"/>
                  <a:chExt cx="490788" cy="1419734"/>
                </a:xfrm>
                <a:solidFill>
                  <a:schemeClr val="bg2"/>
                </a:solidFill>
              </p:grpSpPr>
              <p:sp>
                <p:nvSpPr>
                  <p:cNvPr id="259" name="Freeform: Shape 258">
                    <a:extLst>
                      <a:ext uri="{FF2B5EF4-FFF2-40B4-BE49-F238E27FC236}">
                        <a16:creationId xmlns:a16="http://schemas.microsoft.com/office/drawing/2014/main" id="{60C9DE95-ADE5-F0EC-4C79-BF9182F0A26F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:a16="http://schemas.microsoft.com/office/drawing/2014/main" id="{F93206CE-755C-9CB3-FF9C-1EEAB059127B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BED6E132-2839-4CEB-B4EB-1EBD60CBE370}"/>
                    </a:ext>
                  </a:extLst>
                </p:cNvPr>
                <p:cNvGrpSpPr/>
                <p:nvPr/>
              </p:nvGrpSpPr>
              <p:grpSpPr>
                <a:xfrm>
                  <a:off x="7177795" y="1927342"/>
                  <a:ext cx="281273" cy="813659"/>
                  <a:chOff x="971818" y="3258630"/>
                  <a:chExt cx="490788" cy="1419734"/>
                </a:xfrm>
                <a:solidFill>
                  <a:schemeClr val="bg2"/>
                </a:solidFill>
              </p:grpSpPr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id="{BE0A1292-AE09-6374-F46A-F17B1027218A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:a16="http://schemas.microsoft.com/office/drawing/2014/main" id="{DC133FBA-C155-592F-6F38-82D1415A5C64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841AA80A-7256-1286-0FE5-98B84A62D423}"/>
                    </a:ext>
                  </a:extLst>
                </p:cNvPr>
                <p:cNvGrpSpPr/>
                <p:nvPr/>
              </p:nvGrpSpPr>
              <p:grpSpPr>
                <a:xfrm>
                  <a:off x="7527064" y="1927342"/>
                  <a:ext cx="281273" cy="813659"/>
                  <a:chOff x="971818" y="3258630"/>
                  <a:chExt cx="490788" cy="1419734"/>
                </a:xfrm>
                <a:solidFill>
                  <a:schemeClr val="bg2"/>
                </a:solidFill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7AFA1F5E-B9C5-0F0A-C045-A55D64C3235B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66C780AB-B2BA-E06A-C98E-3B7BADDB12F8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</p:grpSp>
        </p:grpSp>
      </p:grp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94F38784-B54B-3415-0AB6-A5DE308C63C7}"/>
              </a:ext>
            </a:extLst>
          </p:cNvPr>
          <p:cNvGrpSpPr/>
          <p:nvPr/>
        </p:nvGrpSpPr>
        <p:grpSpPr>
          <a:xfrm>
            <a:off x="8238341" y="959230"/>
            <a:ext cx="3618697" cy="2868468"/>
            <a:chOff x="8077041" y="883490"/>
            <a:chExt cx="3779997" cy="29963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D766E6F-1826-4CD5-75A0-5F829FC05FE4}"/>
                </a:ext>
              </a:extLst>
            </p:cNvPr>
            <p:cNvSpPr/>
            <p:nvPr/>
          </p:nvSpPr>
          <p:spPr>
            <a:xfrm>
              <a:off x="8077041" y="2515713"/>
              <a:ext cx="3779997" cy="1364104"/>
            </a:xfrm>
            <a:prstGeom prst="roundRect">
              <a:avLst>
                <a:gd name="adj" fmla="val 16019"/>
              </a:avLst>
            </a:prstGeom>
            <a:gradFill flip="none" rotWithShape="1">
              <a:gsLst>
                <a:gs pos="0">
                  <a:srgbClr val="EFF1FF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spcAft>
                  <a:spcPts val="400"/>
                </a:spcAft>
              </a:pPr>
              <a:r>
                <a:rPr lang="en-IN" sz="4400" b="1" dirty="0">
                  <a:solidFill>
                    <a:schemeClr val="accent2"/>
                  </a:solidFill>
                </a:rPr>
                <a:t>675 Mn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People in 2021</a:t>
              </a:r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3A215E75-681D-1FC6-374A-4EA8045466B3}"/>
                </a:ext>
              </a:extLst>
            </p:cNvPr>
            <p:cNvGrpSpPr/>
            <p:nvPr/>
          </p:nvGrpSpPr>
          <p:grpSpPr>
            <a:xfrm>
              <a:off x="8254705" y="883490"/>
              <a:ext cx="3424670" cy="1553865"/>
              <a:chOff x="8254706" y="1050644"/>
              <a:chExt cx="3424672" cy="1690357"/>
            </a:xfrm>
          </p:grpSpPr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9B3A1EC4-876D-D2AF-0D54-F86A528F07C0}"/>
                  </a:ext>
                </a:extLst>
              </p:cNvPr>
              <p:cNvGrpSpPr/>
              <p:nvPr/>
            </p:nvGrpSpPr>
            <p:grpSpPr>
              <a:xfrm>
                <a:off x="8254706" y="1050644"/>
                <a:ext cx="3424672" cy="813659"/>
                <a:chOff x="8254706" y="1050644"/>
                <a:chExt cx="3424672" cy="813659"/>
              </a:xfrm>
            </p:grpSpPr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282F6E93-0691-F366-C713-77DFEF7C1966}"/>
                    </a:ext>
                  </a:extLst>
                </p:cNvPr>
                <p:cNvGrpSpPr/>
                <p:nvPr/>
              </p:nvGrpSpPr>
              <p:grpSpPr>
                <a:xfrm>
                  <a:off x="8603963" y="1050644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370CA8B3-CEDF-948F-E799-17450DB8BD02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id="{8E051535-A0B8-5425-1CA0-C8C1D9981221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30AC1055-8C30-D969-D03D-A3BC328153B0}"/>
                    </a:ext>
                  </a:extLst>
                </p:cNvPr>
                <p:cNvGrpSpPr/>
                <p:nvPr/>
              </p:nvGrpSpPr>
              <p:grpSpPr>
                <a:xfrm>
                  <a:off x="8254706" y="1050644"/>
                  <a:ext cx="281263" cy="813659"/>
                  <a:chOff x="418044" y="3258630"/>
                  <a:chExt cx="490768" cy="1419734"/>
                </a:xfrm>
                <a:solidFill>
                  <a:schemeClr val="accent2"/>
                </a:solidFill>
              </p:grpSpPr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E302FBB7-C57C-CB4B-FD66-7E7CE005D888}"/>
                      </a:ext>
                    </a:extLst>
                  </p:cNvPr>
                  <p:cNvSpPr/>
                  <p:nvPr/>
                </p:nvSpPr>
                <p:spPr>
                  <a:xfrm>
                    <a:off x="418044" y="3559505"/>
                    <a:ext cx="490768" cy="1118859"/>
                  </a:xfrm>
                  <a:custGeom>
                    <a:avLst/>
                    <a:gdLst>
                      <a:gd name="connsiteX0" fmla="*/ 1420715 w 1895134"/>
                      <a:gd name="connsiteY0" fmla="*/ 0 h 4320551"/>
                      <a:gd name="connsiteX1" fmla="*/ 474368 w 1895134"/>
                      <a:gd name="connsiteY1" fmla="*/ 0 h 4320551"/>
                      <a:gd name="connsiteX2" fmla="*/ 171450 w 1895134"/>
                      <a:gd name="connsiteY2" fmla="*/ 317251 h 4320551"/>
                      <a:gd name="connsiteX3" fmla="*/ 0 w 1895134"/>
                      <a:gd name="connsiteY3" fmla="*/ 1832412 h 4320551"/>
                      <a:gd name="connsiteX4" fmla="*/ 302849 w 1895134"/>
                      <a:gd name="connsiteY4" fmla="*/ 2125997 h 4320551"/>
                      <a:gd name="connsiteX5" fmla="*/ 397278 w 1895134"/>
                      <a:gd name="connsiteY5" fmla="*/ 2125997 h 4320551"/>
                      <a:gd name="connsiteX6" fmla="*/ 630319 w 1895134"/>
                      <a:gd name="connsiteY6" fmla="*/ 4115503 h 4320551"/>
                      <a:gd name="connsiteX7" fmla="*/ 814942 w 1895134"/>
                      <a:gd name="connsiteY7" fmla="*/ 4320551 h 4320551"/>
                      <a:gd name="connsiteX8" fmla="*/ 1080129 w 1895134"/>
                      <a:gd name="connsiteY8" fmla="*/ 4320551 h 4320551"/>
                      <a:gd name="connsiteX9" fmla="*/ 1264815 w 1895134"/>
                      <a:gd name="connsiteY9" fmla="*/ 4115503 h 4320551"/>
                      <a:gd name="connsiteX10" fmla="*/ 1497856 w 1895134"/>
                      <a:gd name="connsiteY10" fmla="*/ 2125997 h 4320551"/>
                      <a:gd name="connsiteX11" fmla="*/ 1592285 w 1895134"/>
                      <a:gd name="connsiteY11" fmla="*/ 2125997 h 4320551"/>
                      <a:gd name="connsiteX12" fmla="*/ 1895134 w 1895134"/>
                      <a:gd name="connsiteY12" fmla="*/ 1839601 h 4320551"/>
                      <a:gd name="connsiteX13" fmla="*/ 1723553 w 1895134"/>
                      <a:gd name="connsiteY13" fmla="*/ 309010 h 4320551"/>
                      <a:gd name="connsiteX14" fmla="*/ 1420703 w 1895134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134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090" y="0"/>
                          <a:pt x="171450" y="149905"/>
                          <a:pt x="171450" y="317251"/>
                        </a:cubicBezTo>
                        <a:lnTo>
                          <a:pt x="0" y="1832412"/>
                        </a:lnTo>
                        <a:cubicBezTo>
                          <a:pt x="0" y="1999530"/>
                          <a:pt x="135577" y="2125997"/>
                          <a:pt x="302849" y="2125997"/>
                        </a:cubicBezTo>
                        <a:lnTo>
                          <a:pt x="397278" y="2125997"/>
                        </a:lnTo>
                        <a:lnTo>
                          <a:pt x="630319" y="4115503"/>
                        </a:lnTo>
                        <a:cubicBezTo>
                          <a:pt x="630319" y="4217282"/>
                          <a:pt x="713032" y="4320551"/>
                          <a:pt x="814942" y="4320551"/>
                        </a:cubicBezTo>
                        <a:lnTo>
                          <a:pt x="1080129" y="4320551"/>
                        </a:lnTo>
                        <a:cubicBezTo>
                          <a:pt x="1182039" y="4320551"/>
                          <a:pt x="1264815" y="4217282"/>
                          <a:pt x="1264815" y="4115503"/>
                        </a:cubicBezTo>
                        <a:lnTo>
                          <a:pt x="1497856" y="2125997"/>
                        </a:lnTo>
                        <a:lnTo>
                          <a:pt x="1592285" y="2125997"/>
                        </a:lnTo>
                        <a:cubicBezTo>
                          <a:pt x="1759563" y="2125997"/>
                          <a:pt x="1895134" y="2006811"/>
                          <a:pt x="1895134" y="1839601"/>
                        </a:cubicBezTo>
                        <a:lnTo>
                          <a:pt x="1723553" y="309010"/>
                        </a:lnTo>
                        <a:cubicBezTo>
                          <a:pt x="1723620" y="141692"/>
                          <a:pt x="1587953" y="0"/>
                          <a:pt x="1420703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741006FC-E144-B2D5-2C96-79ABF328E433}"/>
                      </a:ext>
                    </a:extLst>
                  </p:cNvPr>
                  <p:cNvSpPr/>
                  <p:nvPr/>
                </p:nvSpPr>
                <p:spPr>
                  <a:xfrm>
                    <a:off x="531939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26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7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AA62DCAE-007E-39D6-C04F-FA2A9A447EC6}"/>
                    </a:ext>
                  </a:extLst>
                </p:cNvPr>
                <p:cNvGrpSpPr/>
                <p:nvPr/>
              </p:nvGrpSpPr>
              <p:grpSpPr>
                <a:xfrm>
                  <a:off x="9651766" y="1050644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5B266CD2-BA56-DD91-10BF-FE6C3B86A92D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2CC5D5EE-0FC4-943D-3B3A-706D4B13D5C9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56DB93E6-C681-DD1A-66BA-E0BAADDE6110}"/>
                    </a:ext>
                  </a:extLst>
                </p:cNvPr>
                <p:cNvGrpSpPr/>
                <p:nvPr/>
              </p:nvGrpSpPr>
              <p:grpSpPr>
                <a:xfrm>
                  <a:off x="9302498" y="1050644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F5BB7884-5CBA-5AFF-24D7-2694AC699DF6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BFE335C8-2AE4-BC7A-14BF-0E606056BCC1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2D4CB0F0-DDF3-87B6-A541-1E27ED629D40}"/>
                    </a:ext>
                  </a:extLst>
                </p:cNvPr>
                <p:cNvGrpSpPr/>
                <p:nvPr/>
              </p:nvGrpSpPr>
              <p:grpSpPr>
                <a:xfrm>
                  <a:off x="8953230" y="1050644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B7E574A9-F805-89FD-6B2E-24BC4B3FF9FF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40826A7B-69F1-C156-B47A-B7B6FD2D85B8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43" name="Group 342">
                  <a:extLst>
                    <a:ext uri="{FF2B5EF4-FFF2-40B4-BE49-F238E27FC236}">
                      <a16:creationId xmlns:a16="http://schemas.microsoft.com/office/drawing/2014/main" id="{16015231-BA19-49F8-1F0A-0EF95466B1E7}"/>
                    </a:ext>
                  </a:extLst>
                </p:cNvPr>
                <p:cNvGrpSpPr/>
                <p:nvPr/>
              </p:nvGrpSpPr>
              <p:grpSpPr>
                <a:xfrm>
                  <a:off x="10001033" y="1050644"/>
                  <a:ext cx="281273" cy="813659"/>
                  <a:chOff x="971818" y="3258630"/>
                  <a:chExt cx="490788" cy="1419734"/>
                </a:xfrm>
                <a:solidFill>
                  <a:schemeClr val="accent2"/>
                </a:solidFill>
              </p:grpSpPr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99BD39A6-E744-C4AB-02E7-E783812D762E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E55E5C05-AF3E-9AAE-6A5B-7C4A3DA04CB2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C862CAC8-E8C1-E8C6-AC87-E6254E71495C}"/>
                    </a:ext>
                  </a:extLst>
                </p:cNvPr>
                <p:cNvGrpSpPr/>
                <p:nvPr/>
              </p:nvGrpSpPr>
              <p:grpSpPr>
                <a:xfrm>
                  <a:off x="10350301" y="1050644"/>
                  <a:ext cx="281273" cy="813659"/>
                  <a:chOff x="971818" y="3258630"/>
                  <a:chExt cx="490788" cy="1419734"/>
                </a:xfrm>
                <a:gradFill flip="none" rotWithShape="1">
                  <a:gsLst>
                    <a:gs pos="24000">
                      <a:schemeClr val="bg2"/>
                    </a:gs>
                    <a:gs pos="25000">
                      <a:schemeClr val="accent2"/>
                    </a:gs>
                  </a:gsLst>
                  <a:lin ang="5400000" scaled="1"/>
                  <a:tileRect/>
                </a:gradFill>
              </p:grpSpPr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1CB8CF29-F770-8EA8-099E-20781478ADA3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8F022F77-8D5E-044E-B156-7403BBF22CB9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45" name="Group 344">
                  <a:extLst>
                    <a:ext uri="{FF2B5EF4-FFF2-40B4-BE49-F238E27FC236}">
                      <a16:creationId xmlns:a16="http://schemas.microsoft.com/office/drawing/2014/main" id="{697D5B27-3EA0-9D79-14C5-A9DE6BD96354}"/>
                    </a:ext>
                  </a:extLst>
                </p:cNvPr>
                <p:cNvGrpSpPr/>
                <p:nvPr/>
              </p:nvGrpSpPr>
              <p:grpSpPr>
                <a:xfrm>
                  <a:off x="10699568" y="1050644"/>
                  <a:ext cx="281273" cy="813659"/>
                  <a:chOff x="971818" y="3258630"/>
                  <a:chExt cx="490788" cy="1419734"/>
                </a:xfrm>
                <a:solidFill>
                  <a:schemeClr val="bg2"/>
                </a:solidFill>
              </p:grpSpPr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29C525FC-BAC2-4341-C3BA-77C1CD739724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FCE149B8-4071-9B76-101D-A0FA88ED5043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46" name="Group 345">
                  <a:extLst>
                    <a:ext uri="{FF2B5EF4-FFF2-40B4-BE49-F238E27FC236}">
                      <a16:creationId xmlns:a16="http://schemas.microsoft.com/office/drawing/2014/main" id="{EA97C0B1-B948-29DE-94A5-C02752ACEB67}"/>
                    </a:ext>
                  </a:extLst>
                </p:cNvPr>
                <p:cNvGrpSpPr/>
                <p:nvPr/>
              </p:nvGrpSpPr>
              <p:grpSpPr>
                <a:xfrm>
                  <a:off x="11048836" y="1050644"/>
                  <a:ext cx="281273" cy="813659"/>
                  <a:chOff x="971818" y="3258630"/>
                  <a:chExt cx="490788" cy="1419734"/>
                </a:xfrm>
                <a:solidFill>
                  <a:schemeClr val="bg2"/>
                </a:solidFill>
              </p:grpSpPr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932C2FCD-4790-8CB3-DA87-B2160FF71299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F8AE8991-C916-C2D8-01E1-74BE95A3842A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C5690333-3081-D8AB-2AFE-FD27D956479C}"/>
                    </a:ext>
                  </a:extLst>
                </p:cNvPr>
                <p:cNvGrpSpPr/>
                <p:nvPr/>
              </p:nvGrpSpPr>
              <p:grpSpPr>
                <a:xfrm>
                  <a:off x="11398105" y="1050644"/>
                  <a:ext cx="281273" cy="813659"/>
                  <a:chOff x="971818" y="3258630"/>
                  <a:chExt cx="490788" cy="1419734"/>
                </a:xfrm>
                <a:solidFill>
                  <a:schemeClr val="bg2"/>
                </a:solidFill>
              </p:grpSpPr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93B835ED-4CFF-E80E-A89A-EA582139209E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0129B7CB-5407-D333-3045-2CB8E3809976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</p:grpSp>
          <p:grpSp>
            <p:nvGrpSpPr>
              <p:cNvPr id="307" name="Group 306">
                <a:extLst>
                  <a:ext uri="{FF2B5EF4-FFF2-40B4-BE49-F238E27FC236}">
                    <a16:creationId xmlns:a16="http://schemas.microsoft.com/office/drawing/2014/main" id="{B9161B60-CB55-85E9-0790-0EA2007E4046}"/>
                  </a:ext>
                </a:extLst>
              </p:cNvPr>
              <p:cNvGrpSpPr/>
              <p:nvPr/>
            </p:nvGrpSpPr>
            <p:grpSpPr>
              <a:xfrm>
                <a:off x="8254706" y="1927342"/>
                <a:ext cx="3424672" cy="813659"/>
                <a:chOff x="334960" y="3511134"/>
                <a:chExt cx="3780000" cy="898080"/>
              </a:xfrm>
              <a:solidFill>
                <a:schemeClr val="bg2"/>
              </a:solidFill>
            </p:grpSpPr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9681E92C-187C-B4DD-7318-22471DC4BC41}"/>
                    </a:ext>
                  </a:extLst>
                </p:cNvPr>
                <p:cNvGrpSpPr/>
                <p:nvPr/>
              </p:nvGrpSpPr>
              <p:grpSpPr>
                <a:xfrm>
                  <a:off x="720454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9216C4B1-367C-86BA-4A7F-BFE87271F06A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FF6BA350-2CB0-4347-CB30-9C06C525D890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09" name="Group 308">
                  <a:extLst>
                    <a:ext uri="{FF2B5EF4-FFF2-40B4-BE49-F238E27FC236}">
                      <a16:creationId xmlns:a16="http://schemas.microsoft.com/office/drawing/2014/main" id="{0B7CE29C-9881-EF9C-DF91-74BBDD78C92B}"/>
                    </a:ext>
                  </a:extLst>
                </p:cNvPr>
                <p:cNvGrpSpPr/>
                <p:nvPr/>
              </p:nvGrpSpPr>
              <p:grpSpPr>
                <a:xfrm>
                  <a:off x="334960" y="3511134"/>
                  <a:ext cx="310445" cy="898080"/>
                  <a:chOff x="418044" y="3258630"/>
                  <a:chExt cx="490768" cy="1419734"/>
                </a:xfrm>
                <a:grpFill/>
              </p:grpSpPr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id="{103B3A79-086D-4692-4513-9C4E2469AD8B}"/>
                      </a:ext>
                    </a:extLst>
                  </p:cNvPr>
                  <p:cNvSpPr/>
                  <p:nvPr/>
                </p:nvSpPr>
                <p:spPr>
                  <a:xfrm>
                    <a:off x="418044" y="3559505"/>
                    <a:ext cx="490768" cy="1118859"/>
                  </a:xfrm>
                  <a:custGeom>
                    <a:avLst/>
                    <a:gdLst>
                      <a:gd name="connsiteX0" fmla="*/ 1420715 w 1895134"/>
                      <a:gd name="connsiteY0" fmla="*/ 0 h 4320551"/>
                      <a:gd name="connsiteX1" fmla="*/ 474368 w 1895134"/>
                      <a:gd name="connsiteY1" fmla="*/ 0 h 4320551"/>
                      <a:gd name="connsiteX2" fmla="*/ 171450 w 1895134"/>
                      <a:gd name="connsiteY2" fmla="*/ 317251 h 4320551"/>
                      <a:gd name="connsiteX3" fmla="*/ 0 w 1895134"/>
                      <a:gd name="connsiteY3" fmla="*/ 1832412 h 4320551"/>
                      <a:gd name="connsiteX4" fmla="*/ 302849 w 1895134"/>
                      <a:gd name="connsiteY4" fmla="*/ 2125997 h 4320551"/>
                      <a:gd name="connsiteX5" fmla="*/ 397278 w 1895134"/>
                      <a:gd name="connsiteY5" fmla="*/ 2125997 h 4320551"/>
                      <a:gd name="connsiteX6" fmla="*/ 630319 w 1895134"/>
                      <a:gd name="connsiteY6" fmla="*/ 4115503 h 4320551"/>
                      <a:gd name="connsiteX7" fmla="*/ 814942 w 1895134"/>
                      <a:gd name="connsiteY7" fmla="*/ 4320551 h 4320551"/>
                      <a:gd name="connsiteX8" fmla="*/ 1080129 w 1895134"/>
                      <a:gd name="connsiteY8" fmla="*/ 4320551 h 4320551"/>
                      <a:gd name="connsiteX9" fmla="*/ 1264815 w 1895134"/>
                      <a:gd name="connsiteY9" fmla="*/ 4115503 h 4320551"/>
                      <a:gd name="connsiteX10" fmla="*/ 1497856 w 1895134"/>
                      <a:gd name="connsiteY10" fmla="*/ 2125997 h 4320551"/>
                      <a:gd name="connsiteX11" fmla="*/ 1592285 w 1895134"/>
                      <a:gd name="connsiteY11" fmla="*/ 2125997 h 4320551"/>
                      <a:gd name="connsiteX12" fmla="*/ 1895134 w 1895134"/>
                      <a:gd name="connsiteY12" fmla="*/ 1839601 h 4320551"/>
                      <a:gd name="connsiteX13" fmla="*/ 1723553 w 1895134"/>
                      <a:gd name="connsiteY13" fmla="*/ 309010 h 4320551"/>
                      <a:gd name="connsiteX14" fmla="*/ 1420703 w 1895134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134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090" y="0"/>
                          <a:pt x="171450" y="149905"/>
                          <a:pt x="171450" y="317251"/>
                        </a:cubicBezTo>
                        <a:lnTo>
                          <a:pt x="0" y="1832412"/>
                        </a:lnTo>
                        <a:cubicBezTo>
                          <a:pt x="0" y="1999530"/>
                          <a:pt x="135577" y="2125997"/>
                          <a:pt x="302849" y="2125997"/>
                        </a:cubicBezTo>
                        <a:lnTo>
                          <a:pt x="397278" y="2125997"/>
                        </a:lnTo>
                        <a:lnTo>
                          <a:pt x="630319" y="4115503"/>
                        </a:lnTo>
                        <a:cubicBezTo>
                          <a:pt x="630319" y="4217282"/>
                          <a:pt x="713032" y="4320551"/>
                          <a:pt x="814942" y="4320551"/>
                        </a:cubicBezTo>
                        <a:lnTo>
                          <a:pt x="1080129" y="4320551"/>
                        </a:lnTo>
                        <a:cubicBezTo>
                          <a:pt x="1182039" y="4320551"/>
                          <a:pt x="1264815" y="4217282"/>
                          <a:pt x="1264815" y="4115503"/>
                        </a:cubicBezTo>
                        <a:lnTo>
                          <a:pt x="1497856" y="2125997"/>
                        </a:lnTo>
                        <a:lnTo>
                          <a:pt x="1592285" y="2125997"/>
                        </a:lnTo>
                        <a:cubicBezTo>
                          <a:pt x="1759563" y="2125997"/>
                          <a:pt x="1895134" y="2006811"/>
                          <a:pt x="1895134" y="1839601"/>
                        </a:cubicBezTo>
                        <a:lnTo>
                          <a:pt x="1723553" y="309010"/>
                        </a:lnTo>
                        <a:cubicBezTo>
                          <a:pt x="1723620" y="141692"/>
                          <a:pt x="1587953" y="0"/>
                          <a:pt x="1420703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E8FEB89F-84D6-FC00-57C1-1EA056189BC7}"/>
                      </a:ext>
                    </a:extLst>
                  </p:cNvPr>
                  <p:cNvSpPr/>
                  <p:nvPr/>
                </p:nvSpPr>
                <p:spPr>
                  <a:xfrm>
                    <a:off x="531939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26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7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10" name="Group 309">
                  <a:extLst>
                    <a:ext uri="{FF2B5EF4-FFF2-40B4-BE49-F238E27FC236}">
                      <a16:creationId xmlns:a16="http://schemas.microsoft.com/office/drawing/2014/main" id="{2AEF1458-39D3-3FF5-26FA-5E6A2AD77985}"/>
                    </a:ext>
                  </a:extLst>
                </p:cNvPr>
                <p:cNvGrpSpPr/>
                <p:nvPr/>
              </p:nvGrpSpPr>
              <p:grpSpPr>
                <a:xfrm>
                  <a:off x="1876972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332" name="Freeform: Shape 331">
                    <a:extLst>
                      <a:ext uri="{FF2B5EF4-FFF2-40B4-BE49-F238E27FC236}">
                        <a16:creationId xmlns:a16="http://schemas.microsoft.com/office/drawing/2014/main" id="{8FBFEF04-420E-ED24-5FCB-5943087BEB7C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33" name="Freeform: Shape 332">
                    <a:extLst>
                      <a:ext uri="{FF2B5EF4-FFF2-40B4-BE49-F238E27FC236}">
                        <a16:creationId xmlns:a16="http://schemas.microsoft.com/office/drawing/2014/main" id="{94E8278B-4FF9-BEE1-7A6A-493EA2DD27E7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5769084C-3384-52FF-6209-A82FF0DAE1D8}"/>
                    </a:ext>
                  </a:extLst>
                </p:cNvPr>
                <p:cNvGrpSpPr/>
                <p:nvPr/>
              </p:nvGrpSpPr>
              <p:grpSpPr>
                <a:xfrm>
                  <a:off x="1491466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AF190940-4B31-2FC4-71C1-2BB69C287713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31" name="Freeform: Shape 330">
                    <a:extLst>
                      <a:ext uri="{FF2B5EF4-FFF2-40B4-BE49-F238E27FC236}">
                        <a16:creationId xmlns:a16="http://schemas.microsoft.com/office/drawing/2014/main" id="{D6D5FD5C-5E30-5129-9402-58EFB2120197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12" name="Group 311">
                  <a:extLst>
                    <a:ext uri="{FF2B5EF4-FFF2-40B4-BE49-F238E27FC236}">
                      <a16:creationId xmlns:a16="http://schemas.microsoft.com/office/drawing/2014/main" id="{E8EB14B5-D68E-8454-0070-EBDA27869381}"/>
                    </a:ext>
                  </a:extLst>
                </p:cNvPr>
                <p:cNvGrpSpPr/>
                <p:nvPr/>
              </p:nvGrpSpPr>
              <p:grpSpPr>
                <a:xfrm>
                  <a:off x="1105960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328" name="Freeform: Shape 327">
                    <a:extLst>
                      <a:ext uri="{FF2B5EF4-FFF2-40B4-BE49-F238E27FC236}">
                        <a16:creationId xmlns:a16="http://schemas.microsoft.com/office/drawing/2014/main" id="{C7F570A0-F428-E0B8-B098-4B5ED1BE7160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A1A219EA-EE72-00ED-9A42-9411EC4C2737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13" name="Group 312">
                  <a:extLst>
                    <a:ext uri="{FF2B5EF4-FFF2-40B4-BE49-F238E27FC236}">
                      <a16:creationId xmlns:a16="http://schemas.microsoft.com/office/drawing/2014/main" id="{1B78269B-67E9-5387-0140-B6C0A5B9151E}"/>
                    </a:ext>
                  </a:extLst>
                </p:cNvPr>
                <p:cNvGrpSpPr/>
                <p:nvPr/>
              </p:nvGrpSpPr>
              <p:grpSpPr>
                <a:xfrm>
                  <a:off x="2262478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326" name="Freeform: Shape 325">
                    <a:extLst>
                      <a:ext uri="{FF2B5EF4-FFF2-40B4-BE49-F238E27FC236}">
                        <a16:creationId xmlns:a16="http://schemas.microsoft.com/office/drawing/2014/main" id="{D1BE9D28-A3FD-61AB-EA06-08D5A0350BBE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27" name="Freeform: Shape 326">
                    <a:extLst>
                      <a:ext uri="{FF2B5EF4-FFF2-40B4-BE49-F238E27FC236}">
                        <a16:creationId xmlns:a16="http://schemas.microsoft.com/office/drawing/2014/main" id="{71DF7775-6E89-23AF-763C-7D3AAF59BBB3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14" name="Group 313">
                  <a:extLst>
                    <a:ext uri="{FF2B5EF4-FFF2-40B4-BE49-F238E27FC236}">
                      <a16:creationId xmlns:a16="http://schemas.microsoft.com/office/drawing/2014/main" id="{6234E823-EFE1-072C-2261-6D27C77DF5DE}"/>
                    </a:ext>
                  </a:extLst>
                </p:cNvPr>
                <p:cNvGrpSpPr/>
                <p:nvPr/>
              </p:nvGrpSpPr>
              <p:grpSpPr>
                <a:xfrm>
                  <a:off x="2647984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16120D4A-FB45-9C81-914F-08DAE2818D10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411AE7C7-50A1-BE2A-96B1-21DA3D344BFB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15" name="Group 314">
                  <a:extLst>
                    <a:ext uri="{FF2B5EF4-FFF2-40B4-BE49-F238E27FC236}">
                      <a16:creationId xmlns:a16="http://schemas.microsoft.com/office/drawing/2014/main" id="{5F705EE1-7B8F-5053-9CA6-C6D324A45BB8}"/>
                    </a:ext>
                  </a:extLst>
                </p:cNvPr>
                <p:cNvGrpSpPr/>
                <p:nvPr/>
              </p:nvGrpSpPr>
              <p:grpSpPr>
                <a:xfrm>
                  <a:off x="3033490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388309BA-514F-1B19-5B6A-E0456157FE6F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23" name="Freeform: Shape 322">
                    <a:extLst>
                      <a:ext uri="{FF2B5EF4-FFF2-40B4-BE49-F238E27FC236}">
                        <a16:creationId xmlns:a16="http://schemas.microsoft.com/office/drawing/2014/main" id="{4AA55C51-B80D-B8DF-B7C8-02F9AB75C313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16" name="Group 315">
                  <a:extLst>
                    <a:ext uri="{FF2B5EF4-FFF2-40B4-BE49-F238E27FC236}">
                      <a16:creationId xmlns:a16="http://schemas.microsoft.com/office/drawing/2014/main" id="{885A3CB4-D4DA-AA3C-5CE3-ED31FA69FF08}"/>
                    </a:ext>
                  </a:extLst>
                </p:cNvPr>
                <p:cNvGrpSpPr/>
                <p:nvPr/>
              </p:nvGrpSpPr>
              <p:grpSpPr>
                <a:xfrm>
                  <a:off x="3418996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13B00062-8A56-1C3D-7C46-39027C67FA4D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6F67F22C-7973-8BB2-F567-D978A4B091FF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317" name="Group 316">
                  <a:extLst>
                    <a:ext uri="{FF2B5EF4-FFF2-40B4-BE49-F238E27FC236}">
                      <a16:creationId xmlns:a16="http://schemas.microsoft.com/office/drawing/2014/main" id="{659989B9-DBD0-F3FE-1B27-F12938FB84D1}"/>
                    </a:ext>
                  </a:extLst>
                </p:cNvPr>
                <p:cNvGrpSpPr/>
                <p:nvPr/>
              </p:nvGrpSpPr>
              <p:grpSpPr>
                <a:xfrm>
                  <a:off x="3804503" y="3511134"/>
                  <a:ext cx="310457" cy="898080"/>
                  <a:chOff x="971818" y="3258630"/>
                  <a:chExt cx="490788" cy="1419734"/>
                </a:xfrm>
                <a:grpFill/>
              </p:grpSpPr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5B263768-6E25-A327-8156-67B52F380719}"/>
                      </a:ext>
                    </a:extLst>
                  </p:cNvPr>
                  <p:cNvSpPr/>
                  <p:nvPr/>
                </p:nvSpPr>
                <p:spPr>
                  <a:xfrm>
                    <a:off x="971818" y="3559505"/>
                    <a:ext cx="490788" cy="1118859"/>
                  </a:xfrm>
                  <a:custGeom>
                    <a:avLst/>
                    <a:gdLst>
                      <a:gd name="connsiteX0" fmla="*/ 1420715 w 1895213"/>
                      <a:gd name="connsiteY0" fmla="*/ 0 h 4320551"/>
                      <a:gd name="connsiteX1" fmla="*/ 474368 w 1895213"/>
                      <a:gd name="connsiteY1" fmla="*/ 0 h 4320551"/>
                      <a:gd name="connsiteX2" fmla="*/ 171519 w 1895213"/>
                      <a:gd name="connsiteY2" fmla="*/ 317251 h 4320551"/>
                      <a:gd name="connsiteX3" fmla="*/ 0 w 1895213"/>
                      <a:gd name="connsiteY3" fmla="*/ 1832412 h 4320551"/>
                      <a:gd name="connsiteX4" fmla="*/ 302918 w 1895213"/>
                      <a:gd name="connsiteY4" fmla="*/ 2125997 h 4320551"/>
                      <a:gd name="connsiteX5" fmla="*/ 397347 w 1895213"/>
                      <a:gd name="connsiteY5" fmla="*/ 2125997 h 4320551"/>
                      <a:gd name="connsiteX6" fmla="*/ 630324 w 1895213"/>
                      <a:gd name="connsiteY6" fmla="*/ 4115503 h 4320551"/>
                      <a:gd name="connsiteX7" fmla="*/ 814947 w 1895213"/>
                      <a:gd name="connsiteY7" fmla="*/ 4320551 h 4320551"/>
                      <a:gd name="connsiteX8" fmla="*/ 1080203 w 1895213"/>
                      <a:gd name="connsiteY8" fmla="*/ 4320551 h 4320551"/>
                      <a:gd name="connsiteX9" fmla="*/ 1264827 w 1895213"/>
                      <a:gd name="connsiteY9" fmla="*/ 4115503 h 4320551"/>
                      <a:gd name="connsiteX10" fmla="*/ 1497936 w 1895213"/>
                      <a:gd name="connsiteY10" fmla="*/ 2125997 h 4320551"/>
                      <a:gd name="connsiteX11" fmla="*/ 1592365 w 1895213"/>
                      <a:gd name="connsiteY11" fmla="*/ 2125997 h 4320551"/>
                      <a:gd name="connsiteX12" fmla="*/ 1895214 w 1895213"/>
                      <a:gd name="connsiteY12" fmla="*/ 1839601 h 4320551"/>
                      <a:gd name="connsiteX13" fmla="*/ 1723632 w 1895213"/>
                      <a:gd name="connsiteY13" fmla="*/ 309010 h 4320551"/>
                      <a:gd name="connsiteX14" fmla="*/ 1420715 w 1895213"/>
                      <a:gd name="connsiteY14" fmla="*/ 0 h 4320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95213" h="4320551">
                        <a:moveTo>
                          <a:pt x="1420715" y="0"/>
                        </a:moveTo>
                        <a:lnTo>
                          <a:pt x="474368" y="0"/>
                        </a:lnTo>
                        <a:cubicBezTo>
                          <a:pt x="307158" y="0"/>
                          <a:pt x="171519" y="149905"/>
                          <a:pt x="171519" y="317251"/>
                        </a:cubicBezTo>
                        <a:lnTo>
                          <a:pt x="0" y="1832412"/>
                        </a:lnTo>
                        <a:cubicBezTo>
                          <a:pt x="0" y="1999621"/>
                          <a:pt x="135640" y="2125997"/>
                          <a:pt x="302918" y="2125997"/>
                        </a:cubicBezTo>
                        <a:lnTo>
                          <a:pt x="397347" y="2125997"/>
                        </a:lnTo>
                        <a:lnTo>
                          <a:pt x="630324" y="4115503"/>
                        </a:lnTo>
                        <a:cubicBezTo>
                          <a:pt x="630324" y="4217282"/>
                          <a:pt x="713038" y="4320551"/>
                          <a:pt x="814947" y="4320551"/>
                        </a:cubicBezTo>
                        <a:lnTo>
                          <a:pt x="1080203" y="4320551"/>
                        </a:lnTo>
                        <a:cubicBezTo>
                          <a:pt x="1182045" y="4320551"/>
                          <a:pt x="1264827" y="4217282"/>
                          <a:pt x="1264827" y="4115503"/>
                        </a:cubicBezTo>
                        <a:lnTo>
                          <a:pt x="1497936" y="2125997"/>
                        </a:lnTo>
                        <a:lnTo>
                          <a:pt x="1592365" y="2125997"/>
                        </a:lnTo>
                        <a:cubicBezTo>
                          <a:pt x="1759643" y="2125997"/>
                          <a:pt x="1895214" y="2006811"/>
                          <a:pt x="1895214" y="1839601"/>
                        </a:cubicBezTo>
                        <a:lnTo>
                          <a:pt x="1723632" y="309010"/>
                        </a:lnTo>
                        <a:cubicBezTo>
                          <a:pt x="1723632" y="141692"/>
                          <a:pt x="1588033" y="0"/>
                          <a:pt x="1420715" y="0"/>
                        </a:cubicBezTo>
                        <a:close/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C8B8889D-614F-2D8F-CA39-448D6A0882F5}"/>
                      </a:ext>
                    </a:extLst>
                  </p:cNvPr>
                  <p:cNvSpPr/>
                  <p:nvPr/>
                </p:nvSpPr>
                <p:spPr>
                  <a:xfrm>
                    <a:off x="1085728" y="3258630"/>
                    <a:ext cx="262984" cy="262984"/>
                  </a:xfrm>
                  <a:custGeom>
                    <a:avLst/>
                    <a:gdLst>
                      <a:gd name="connsiteX0" fmla="*/ 1015533 w 1015532"/>
                      <a:gd name="connsiteY0" fmla="*/ 507766 h 1015532"/>
                      <a:gd name="connsiteX1" fmla="*/ 507766 w 1015532"/>
                      <a:gd name="connsiteY1" fmla="*/ 1015533 h 1015532"/>
                      <a:gd name="connsiteX2" fmla="*/ 0 w 1015532"/>
                      <a:gd name="connsiteY2" fmla="*/ 507766 h 1015532"/>
                      <a:gd name="connsiteX3" fmla="*/ 507766 w 1015532"/>
                      <a:gd name="connsiteY3" fmla="*/ 0 h 1015532"/>
                      <a:gd name="connsiteX4" fmla="*/ 1015533 w 1015532"/>
                      <a:gd name="connsiteY4" fmla="*/ 507766 h 101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532" h="1015532">
                        <a:moveTo>
                          <a:pt x="1015533" y="507766"/>
                        </a:moveTo>
                        <a:cubicBezTo>
                          <a:pt x="1015533" y="788201"/>
                          <a:pt x="788207" y="1015533"/>
                          <a:pt x="507766" y="1015533"/>
                        </a:cubicBezTo>
                        <a:cubicBezTo>
                          <a:pt x="227331" y="1015533"/>
                          <a:pt x="0" y="788207"/>
                          <a:pt x="0" y="507766"/>
                        </a:cubicBezTo>
                        <a:cubicBezTo>
                          <a:pt x="0" y="227354"/>
                          <a:pt x="227326" y="0"/>
                          <a:pt x="507766" y="0"/>
                        </a:cubicBezTo>
                        <a:cubicBezTo>
                          <a:pt x="788201" y="0"/>
                          <a:pt x="1015533" y="227348"/>
                          <a:pt x="1015533" y="507766"/>
                        </a:cubicBezTo>
                      </a:path>
                    </a:pathLst>
                  </a:custGeom>
                  <a:grpFill/>
                  <a:ln w="57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</p:grpSp>
        </p:grpSp>
      </p:grpSp>
      <p:sp>
        <p:nvSpPr>
          <p:cNvPr id="386" name="Rectangle: Rounded Corners 385">
            <a:extLst>
              <a:ext uri="{FF2B5EF4-FFF2-40B4-BE49-F238E27FC236}">
                <a16:creationId xmlns:a16="http://schemas.microsoft.com/office/drawing/2014/main" id="{95B703EA-13D8-BEFF-5A3C-4269BD7E5E5C}"/>
              </a:ext>
            </a:extLst>
          </p:cNvPr>
          <p:cNvSpPr/>
          <p:nvPr/>
        </p:nvSpPr>
        <p:spPr>
          <a:xfrm>
            <a:off x="334960" y="4097121"/>
            <a:ext cx="3618697" cy="2072855"/>
          </a:xfrm>
          <a:prstGeom prst="roundRect">
            <a:avLst>
              <a:gd name="adj" fmla="val 3311"/>
            </a:avLst>
          </a:prstGeom>
          <a:noFill/>
          <a:ln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noAutofit/>
          </a:bodyPr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C0452AF2-EDFA-DA94-253D-9F2B1E8A0891}"/>
              </a:ext>
            </a:extLst>
          </p:cNvPr>
          <p:cNvSpPr txBox="1"/>
          <p:nvPr/>
        </p:nvSpPr>
        <p:spPr>
          <a:xfrm>
            <a:off x="1346500" y="3924371"/>
            <a:ext cx="1595616" cy="338554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wrap="square" lIns="43200" rIns="4320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ym typeface="Roboto"/>
              </a:rPr>
              <a:t>Southern Asia </a:t>
            </a:r>
            <a:endParaRPr lang="en-US" sz="1600" b="1" dirty="0"/>
          </a:p>
        </p:txBody>
      </p: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837A8F89-EBC2-C5E4-904F-DC906CE765D1}"/>
              </a:ext>
            </a:extLst>
          </p:cNvPr>
          <p:cNvGrpSpPr/>
          <p:nvPr/>
        </p:nvGrpSpPr>
        <p:grpSpPr>
          <a:xfrm>
            <a:off x="446958" y="4366386"/>
            <a:ext cx="3394701" cy="893328"/>
            <a:chOff x="467665" y="4374781"/>
            <a:chExt cx="3163123" cy="832387"/>
          </a:xfrm>
        </p:grpSpPr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B76B8334-ED51-A8AB-0BD8-F1E5AE878C6B}"/>
                </a:ext>
              </a:extLst>
            </p:cNvPr>
            <p:cNvGrpSpPr/>
            <p:nvPr/>
          </p:nvGrpSpPr>
          <p:grpSpPr>
            <a:xfrm>
              <a:off x="467665" y="4374782"/>
              <a:ext cx="914600" cy="832386"/>
              <a:chOff x="467665" y="4374782"/>
              <a:chExt cx="914600" cy="832386"/>
            </a:xfrm>
          </p:grpSpPr>
          <p:pic>
            <p:nvPicPr>
              <p:cNvPr id="377" name="Google Shape;166;p17">
                <a:extLst>
                  <a:ext uri="{FF2B5EF4-FFF2-40B4-BE49-F238E27FC236}">
                    <a16:creationId xmlns:a16="http://schemas.microsoft.com/office/drawing/2014/main" id="{629A30E7-6CC5-9881-B615-21E8A494865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7665" y="4374782"/>
                <a:ext cx="914600" cy="5500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25400" algn="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381" name="Google Shape;170;p17">
                <a:extLst>
                  <a:ext uri="{FF2B5EF4-FFF2-40B4-BE49-F238E27FC236}">
                    <a16:creationId xmlns:a16="http://schemas.microsoft.com/office/drawing/2014/main" id="{DD98A42A-6BCB-BD21-41FA-C4644A634456}"/>
                  </a:ext>
                </a:extLst>
              </p:cNvPr>
              <p:cNvSpPr txBox="1"/>
              <p:nvPr/>
            </p:nvSpPr>
            <p:spPr>
              <a:xfrm>
                <a:off x="675880" y="5005930"/>
                <a:ext cx="498171" cy="2012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India</a:t>
                </a:r>
                <a:endParaRPr dirty="0"/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928859C1-4998-04F6-46A3-AB2C3C8CC4B4}"/>
                </a:ext>
              </a:extLst>
            </p:cNvPr>
            <p:cNvGrpSpPr/>
            <p:nvPr/>
          </p:nvGrpSpPr>
          <p:grpSpPr>
            <a:xfrm>
              <a:off x="2716188" y="4374781"/>
              <a:ext cx="914600" cy="832387"/>
              <a:chOff x="2677206" y="4374781"/>
              <a:chExt cx="914600" cy="832387"/>
            </a:xfrm>
          </p:grpSpPr>
          <p:pic>
            <p:nvPicPr>
              <p:cNvPr id="375" name="Google Shape;164;p17">
                <a:extLst>
                  <a:ext uri="{FF2B5EF4-FFF2-40B4-BE49-F238E27FC236}">
                    <a16:creationId xmlns:a16="http://schemas.microsoft.com/office/drawing/2014/main" id="{C4709D08-9ED0-5D9E-D6E1-981767E2C1C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677206" y="4374781"/>
                <a:ext cx="914600" cy="5500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25400" algn="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382" name="Google Shape;171;p17">
                <a:extLst>
                  <a:ext uri="{FF2B5EF4-FFF2-40B4-BE49-F238E27FC236}">
                    <a16:creationId xmlns:a16="http://schemas.microsoft.com/office/drawing/2014/main" id="{5F63B475-D778-BA98-C44D-C60E12E222D5}"/>
                  </a:ext>
                </a:extLst>
              </p:cNvPr>
              <p:cNvSpPr txBox="1"/>
              <p:nvPr/>
            </p:nvSpPr>
            <p:spPr>
              <a:xfrm>
                <a:off x="2771920" y="5005930"/>
                <a:ext cx="725173" cy="2012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Sri Lanka</a:t>
                </a:r>
                <a:endParaRPr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1821FEC5-5556-CA8B-AA1C-7A4EC4716C60}"/>
                </a:ext>
              </a:extLst>
            </p:cNvPr>
            <p:cNvGrpSpPr/>
            <p:nvPr/>
          </p:nvGrpSpPr>
          <p:grpSpPr>
            <a:xfrm>
              <a:off x="1834866" y="4374781"/>
              <a:ext cx="428720" cy="800426"/>
              <a:chOff x="1752370" y="4374781"/>
              <a:chExt cx="428720" cy="800426"/>
            </a:xfrm>
          </p:grpSpPr>
          <p:pic>
            <p:nvPicPr>
              <p:cNvPr id="378" name="Google Shape;167;p17">
                <a:extLst>
                  <a:ext uri="{FF2B5EF4-FFF2-40B4-BE49-F238E27FC236}">
                    <a16:creationId xmlns:a16="http://schemas.microsoft.com/office/drawing/2014/main" id="{7055560B-9CB4-A58D-A2B0-6D34C4F5558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752370" y="4374781"/>
                <a:ext cx="428719" cy="5500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25400" algn="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383" name="Google Shape;172;p17">
                <a:extLst>
                  <a:ext uri="{FF2B5EF4-FFF2-40B4-BE49-F238E27FC236}">
                    <a16:creationId xmlns:a16="http://schemas.microsoft.com/office/drawing/2014/main" id="{DDFB81D0-DEEC-A49E-6ECE-74FA6EC2C5F0}"/>
                  </a:ext>
                </a:extLst>
              </p:cNvPr>
              <p:cNvSpPr txBox="1"/>
              <p:nvPr/>
            </p:nvSpPr>
            <p:spPr>
              <a:xfrm>
                <a:off x="1752370" y="5005930"/>
                <a:ext cx="428720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Nepal</a:t>
                </a:r>
                <a:endParaRPr dirty="0"/>
              </a:p>
            </p:txBody>
          </p:sp>
        </p:grp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1FBBC645-E8C5-3F45-F64D-31167E33DEC4}"/>
              </a:ext>
            </a:extLst>
          </p:cNvPr>
          <p:cNvGrpSpPr/>
          <p:nvPr/>
        </p:nvGrpSpPr>
        <p:grpSpPr>
          <a:xfrm>
            <a:off x="920207" y="5380806"/>
            <a:ext cx="2448203" cy="876739"/>
            <a:chOff x="1000859" y="5476770"/>
            <a:chExt cx="2448203" cy="876739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213129F5-8A35-5C18-1B97-5F89F8D69E95}"/>
                </a:ext>
              </a:extLst>
            </p:cNvPr>
            <p:cNvGrpSpPr/>
            <p:nvPr/>
          </p:nvGrpSpPr>
          <p:grpSpPr>
            <a:xfrm>
              <a:off x="2467503" y="5476770"/>
              <a:ext cx="981559" cy="846632"/>
              <a:chOff x="1951362" y="5502163"/>
              <a:chExt cx="914600" cy="788877"/>
            </a:xfrm>
          </p:grpSpPr>
          <p:pic>
            <p:nvPicPr>
              <p:cNvPr id="379" name="Google Shape;168;p17">
                <a:extLst>
                  <a:ext uri="{FF2B5EF4-FFF2-40B4-BE49-F238E27FC236}">
                    <a16:creationId xmlns:a16="http://schemas.microsoft.com/office/drawing/2014/main" id="{BBF28B52-FD7C-7DCD-D27E-C0DA3D1F9614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951362" y="5502163"/>
                <a:ext cx="914600" cy="5500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25400" algn="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385" name="Google Shape;174;p17">
                <a:extLst>
                  <a:ext uri="{FF2B5EF4-FFF2-40B4-BE49-F238E27FC236}">
                    <a16:creationId xmlns:a16="http://schemas.microsoft.com/office/drawing/2014/main" id="{DD0C0352-DF95-49FE-45F4-4BDD39B0BCE6}"/>
                  </a:ext>
                </a:extLst>
              </p:cNvPr>
              <p:cNvSpPr txBox="1"/>
              <p:nvPr/>
            </p:nvSpPr>
            <p:spPr>
              <a:xfrm>
                <a:off x="2035114" y="6133311"/>
                <a:ext cx="747098" cy="15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Bangladesh</a:t>
                </a:r>
                <a:endParaRPr dirty="0"/>
              </a:p>
            </p:txBody>
          </p:sp>
        </p:grpSp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04B7B208-CC7D-4338-BBF8-4868924AEA90}"/>
                </a:ext>
              </a:extLst>
            </p:cNvPr>
            <p:cNvGrpSpPr/>
            <p:nvPr/>
          </p:nvGrpSpPr>
          <p:grpSpPr>
            <a:xfrm>
              <a:off x="1000859" y="5476772"/>
              <a:ext cx="981559" cy="876737"/>
              <a:chOff x="586735" y="5502163"/>
              <a:chExt cx="914600" cy="816928"/>
            </a:xfrm>
          </p:grpSpPr>
          <p:sp>
            <p:nvSpPr>
              <p:cNvPr id="384" name="Google Shape;173;p17">
                <a:extLst>
                  <a:ext uri="{FF2B5EF4-FFF2-40B4-BE49-F238E27FC236}">
                    <a16:creationId xmlns:a16="http://schemas.microsoft.com/office/drawing/2014/main" id="{FDD07AA9-A463-DFA0-00DB-E414D7AE3A15}"/>
                  </a:ext>
                </a:extLst>
              </p:cNvPr>
              <p:cNvSpPr txBox="1"/>
              <p:nvPr/>
            </p:nvSpPr>
            <p:spPr>
              <a:xfrm>
                <a:off x="708129" y="6133311"/>
                <a:ext cx="671813" cy="1857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Pakistan</a:t>
                </a:r>
                <a:endParaRPr dirty="0"/>
              </a:p>
            </p:txBody>
          </p:sp>
          <p:pic>
            <p:nvPicPr>
              <p:cNvPr id="396" name="Google Shape;165;p17">
                <a:extLst>
                  <a:ext uri="{FF2B5EF4-FFF2-40B4-BE49-F238E27FC236}">
                    <a16:creationId xmlns:a16="http://schemas.microsoft.com/office/drawing/2014/main" id="{B984DBB4-38B4-366B-F717-E862CFAF613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86735" y="5502163"/>
                <a:ext cx="914600" cy="5500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25400" algn="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418" name="Rectangle: Rounded Corners 417">
            <a:extLst>
              <a:ext uri="{FF2B5EF4-FFF2-40B4-BE49-F238E27FC236}">
                <a16:creationId xmlns:a16="http://schemas.microsoft.com/office/drawing/2014/main" id="{F693E6DF-CC26-ACC4-6E2F-0195B6A32835}"/>
              </a:ext>
            </a:extLst>
          </p:cNvPr>
          <p:cNvSpPr/>
          <p:nvPr/>
        </p:nvSpPr>
        <p:spPr>
          <a:xfrm>
            <a:off x="4286653" y="4097121"/>
            <a:ext cx="3618697" cy="2072855"/>
          </a:xfrm>
          <a:prstGeom prst="roundRect">
            <a:avLst>
              <a:gd name="adj" fmla="val 3311"/>
            </a:avLst>
          </a:prstGeom>
          <a:noFill/>
          <a:ln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noAutofit/>
          </a:bodyPr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CECFBA0A-2579-3386-A05C-549DCE262091}"/>
              </a:ext>
            </a:extLst>
          </p:cNvPr>
          <p:cNvSpPr txBox="1"/>
          <p:nvPr/>
        </p:nvSpPr>
        <p:spPr>
          <a:xfrm>
            <a:off x="5380210" y="3924371"/>
            <a:ext cx="1431582" cy="338554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wrap="square" lIns="43200" rIns="4320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ym typeface="Roboto"/>
              </a:rPr>
              <a:t>Eastern Asia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6C62A5C4-1CE3-06E6-E809-D97C6C5F70F8}"/>
              </a:ext>
            </a:extLst>
          </p:cNvPr>
          <p:cNvSpPr/>
          <p:nvPr/>
        </p:nvSpPr>
        <p:spPr>
          <a:xfrm>
            <a:off x="8238341" y="4097121"/>
            <a:ext cx="3618697" cy="2072855"/>
          </a:xfrm>
          <a:prstGeom prst="roundRect">
            <a:avLst>
              <a:gd name="adj" fmla="val 3311"/>
            </a:avLst>
          </a:prstGeom>
          <a:noFill/>
          <a:ln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wrap="square">
            <a:noAutofit/>
          </a:bodyPr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90411998-6C79-27B7-C7B9-C744CE081778}"/>
              </a:ext>
            </a:extLst>
          </p:cNvPr>
          <p:cNvSpPr txBox="1"/>
          <p:nvPr/>
        </p:nvSpPr>
        <p:spPr>
          <a:xfrm>
            <a:off x="8996207" y="3924371"/>
            <a:ext cx="2102964" cy="338554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wrap="square" lIns="43200" rIns="4320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ym typeface="Roboto"/>
              </a:rPr>
              <a:t>South-Eastern Asia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F6FF80-E75E-DC3B-4443-0F1B3E047AC6}"/>
              </a:ext>
            </a:extLst>
          </p:cNvPr>
          <p:cNvGrpSpPr/>
          <p:nvPr/>
        </p:nvGrpSpPr>
        <p:grpSpPr>
          <a:xfrm>
            <a:off x="8343295" y="4366386"/>
            <a:ext cx="3408789" cy="1861052"/>
            <a:chOff x="8343295" y="4366386"/>
            <a:chExt cx="3408789" cy="18610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EA6B08-5E26-D488-894D-3BA967A42794}"/>
                </a:ext>
              </a:extLst>
            </p:cNvPr>
            <p:cNvGrpSpPr/>
            <p:nvPr/>
          </p:nvGrpSpPr>
          <p:grpSpPr>
            <a:xfrm>
              <a:off x="8343295" y="4366386"/>
              <a:ext cx="3408789" cy="846634"/>
              <a:chOff x="8343295" y="4366386"/>
              <a:chExt cx="3408789" cy="846634"/>
            </a:xfrm>
          </p:grpSpPr>
          <p:sp>
            <p:nvSpPr>
              <p:cNvPr id="460" name="Google Shape;170;p17">
                <a:extLst>
                  <a:ext uri="{FF2B5EF4-FFF2-40B4-BE49-F238E27FC236}">
                    <a16:creationId xmlns:a16="http://schemas.microsoft.com/office/drawing/2014/main" id="{11796773-E6E6-B068-2464-4CF4FCD75005}"/>
                  </a:ext>
                </a:extLst>
              </p:cNvPr>
              <p:cNvSpPr txBox="1"/>
              <p:nvPr/>
            </p:nvSpPr>
            <p:spPr>
              <a:xfrm>
                <a:off x="8453097" y="5043737"/>
                <a:ext cx="777156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Philippines</a:t>
                </a:r>
              </a:p>
            </p:txBody>
          </p:sp>
          <p:sp>
            <p:nvSpPr>
              <p:cNvPr id="458" name="Google Shape;171;p17">
                <a:extLst>
                  <a:ext uri="{FF2B5EF4-FFF2-40B4-BE49-F238E27FC236}">
                    <a16:creationId xmlns:a16="http://schemas.microsoft.com/office/drawing/2014/main" id="{FCE863FF-EAB4-DB78-5155-430D804DFF87}"/>
                  </a:ext>
                </a:extLst>
              </p:cNvPr>
              <p:cNvSpPr txBox="1"/>
              <p:nvPr/>
            </p:nvSpPr>
            <p:spPr>
              <a:xfrm>
                <a:off x="10865040" y="5043743"/>
                <a:ext cx="778265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Vietnam</a:t>
                </a:r>
              </a:p>
            </p:txBody>
          </p:sp>
          <p:sp>
            <p:nvSpPr>
              <p:cNvPr id="456" name="Google Shape;172;p17">
                <a:extLst>
                  <a:ext uri="{FF2B5EF4-FFF2-40B4-BE49-F238E27FC236}">
                    <a16:creationId xmlns:a16="http://schemas.microsoft.com/office/drawing/2014/main" id="{69DD1E9D-71B1-1BC5-1A99-04360027253A}"/>
                  </a:ext>
                </a:extLst>
              </p:cNvPr>
              <p:cNvSpPr txBox="1"/>
              <p:nvPr/>
            </p:nvSpPr>
            <p:spPr>
              <a:xfrm>
                <a:off x="9733360" y="5043738"/>
                <a:ext cx="629596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Thailand</a:t>
                </a:r>
              </a:p>
            </p:txBody>
          </p:sp>
          <p:pic>
            <p:nvPicPr>
              <p:cNvPr id="461" name="Google Shape;186;p17">
                <a:extLst>
                  <a:ext uri="{FF2B5EF4-FFF2-40B4-BE49-F238E27FC236}">
                    <a16:creationId xmlns:a16="http://schemas.microsoft.com/office/drawing/2014/main" id="{5A2135EE-FF32-0904-DBD0-0D88434A21F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343295" y="4366386"/>
                <a:ext cx="996758" cy="59034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25400" algn="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462" name="Google Shape;188;p17">
                <a:extLst>
                  <a:ext uri="{FF2B5EF4-FFF2-40B4-BE49-F238E27FC236}">
                    <a16:creationId xmlns:a16="http://schemas.microsoft.com/office/drawing/2014/main" id="{BC7D7138-6E0B-E6F4-C734-CE4BD1BA132A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9548645" y="4366386"/>
                <a:ext cx="999024" cy="5916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25400" algn="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463" name="Google Shape;190;p17">
                <a:extLst>
                  <a:ext uri="{FF2B5EF4-FFF2-40B4-BE49-F238E27FC236}">
                    <a16:creationId xmlns:a16="http://schemas.microsoft.com/office/drawing/2014/main" id="{C25CE3EC-FFEE-2BE5-3B62-81EFEF00CF24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756261" y="4366386"/>
                <a:ext cx="995823" cy="5897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25400" algn="l" rotWithShape="0">
                  <a:prstClr val="black">
                    <a:alpha val="20000"/>
                  </a:prstClr>
                </a:outerShdw>
              </a:effectLst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8A2C98-6A1A-0A8E-C8ED-E76B0988ED70}"/>
                </a:ext>
              </a:extLst>
            </p:cNvPr>
            <p:cNvGrpSpPr/>
            <p:nvPr/>
          </p:nvGrpSpPr>
          <p:grpSpPr>
            <a:xfrm>
              <a:off x="8810246" y="5380806"/>
              <a:ext cx="2474886" cy="846632"/>
              <a:chOff x="8527958" y="5380806"/>
              <a:chExt cx="2474886" cy="846632"/>
            </a:xfrm>
          </p:grpSpPr>
          <p:sp>
            <p:nvSpPr>
              <p:cNvPr id="451" name="Google Shape;174;p17">
                <a:extLst>
                  <a:ext uri="{FF2B5EF4-FFF2-40B4-BE49-F238E27FC236}">
                    <a16:creationId xmlns:a16="http://schemas.microsoft.com/office/drawing/2014/main" id="{4637A844-7DD4-F858-2428-1422DFB14C80}"/>
                  </a:ext>
                </a:extLst>
              </p:cNvPr>
              <p:cNvSpPr txBox="1"/>
              <p:nvPr/>
            </p:nvSpPr>
            <p:spPr>
              <a:xfrm>
                <a:off x="10031668" y="6058161"/>
                <a:ext cx="942369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Malaysia </a:t>
                </a:r>
              </a:p>
            </p:txBody>
          </p:sp>
          <p:sp>
            <p:nvSpPr>
              <p:cNvPr id="448" name="Google Shape;173;p17">
                <a:extLst>
                  <a:ext uri="{FF2B5EF4-FFF2-40B4-BE49-F238E27FC236}">
                    <a16:creationId xmlns:a16="http://schemas.microsoft.com/office/drawing/2014/main" id="{FB858C59-9678-81A1-C9C0-901BCFAD18BD}"/>
                  </a:ext>
                </a:extLst>
              </p:cNvPr>
              <p:cNvSpPr txBox="1"/>
              <p:nvPr/>
            </p:nvSpPr>
            <p:spPr>
              <a:xfrm>
                <a:off x="8675709" y="6058161"/>
                <a:ext cx="720997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Indonesia</a:t>
                </a:r>
              </a:p>
            </p:txBody>
          </p:sp>
          <p:pic>
            <p:nvPicPr>
              <p:cNvPr id="464" name="Google Shape;192;p17">
                <a:extLst>
                  <a:ext uri="{FF2B5EF4-FFF2-40B4-BE49-F238E27FC236}">
                    <a16:creationId xmlns:a16="http://schemas.microsoft.com/office/drawing/2014/main" id="{328C1BCD-C0FF-05BA-F275-E9FB87B2F738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8527958" y="5380806"/>
                <a:ext cx="995825" cy="5897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25400" algn="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465" name="Google Shape;194;p17">
                <a:extLst>
                  <a:ext uri="{FF2B5EF4-FFF2-40B4-BE49-F238E27FC236}">
                    <a16:creationId xmlns:a16="http://schemas.microsoft.com/office/drawing/2014/main" id="{284BC05A-824B-7886-4542-F0A1E659B12F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0007024" y="5380809"/>
                <a:ext cx="995820" cy="5897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25400" algn="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grpSp>
        <p:nvGrpSpPr>
          <p:cNvPr id="490" name="Group 489">
            <a:extLst>
              <a:ext uri="{FF2B5EF4-FFF2-40B4-BE49-F238E27FC236}">
                <a16:creationId xmlns:a16="http://schemas.microsoft.com/office/drawing/2014/main" id="{BD84B217-F709-53A2-2A13-C08573888B1A}"/>
              </a:ext>
            </a:extLst>
          </p:cNvPr>
          <p:cNvGrpSpPr/>
          <p:nvPr/>
        </p:nvGrpSpPr>
        <p:grpSpPr>
          <a:xfrm>
            <a:off x="4794473" y="4366386"/>
            <a:ext cx="2603057" cy="1861055"/>
            <a:chOff x="4713483" y="4462350"/>
            <a:chExt cx="2603057" cy="1861055"/>
          </a:xfrm>
        </p:grpSpPr>
        <p:sp>
          <p:nvSpPr>
            <p:cNvPr id="476" name="Google Shape;174;p17">
              <a:extLst>
                <a:ext uri="{FF2B5EF4-FFF2-40B4-BE49-F238E27FC236}">
                  <a16:creationId xmlns:a16="http://schemas.microsoft.com/office/drawing/2014/main" id="{21667C96-206B-3200-4A12-A2B80EEFFE64}"/>
                </a:ext>
              </a:extLst>
            </p:cNvPr>
            <p:cNvSpPr txBox="1"/>
            <p:nvPr/>
          </p:nvSpPr>
          <p:spPr>
            <a:xfrm>
              <a:off x="6277147" y="5139706"/>
              <a:ext cx="942369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Japan</a:t>
              </a:r>
            </a:p>
          </p:txBody>
        </p:sp>
        <p:sp>
          <p:nvSpPr>
            <p:cNvPr id="473" name="Google Shape;173;p17">
              <a:extLst>
                <a:ext uri="{FF2B5EF4-FFF2-40B4-BE49-F238E27FC236}">
                  <a16:creationId xmlns:a16="http://schemas.microsoft.com/office/drawing/2014/main" id="{99455399-C801-40CF-CCEF-D467364520BF}"/>
                </a:ext>
              </a:extLst>
            </p:cNvPr>
            <p:cNvSpPr txBox="1"/>
            <p:nvPr/>
          </p:nvSpPr>
          <p:spPr>
            <a:xfrm>
              <a:off x="4921188" y="5139706"/>
              <a:ext cx="720997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China</a:t>
              </a:r>
            </a:p>
          </p:txBody>
        </p:sp>
        <p:pic>
          <p:nvPicPr>
            <p:cNvPr id="478" name="Google Shape;176;p17">
              <a:extLst>
                <a:ext uri="{FF2B5EF4-FFF2-40B4-BE49-F238E27FC236}">
                  <a16:creationId xmlns:a16="http://schemas.microsoft.com/office/drawing/2014/main" id="{2601949B-4511-0161-98DD-E8F303107B94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180129" y="4462350"/>
              <a:ext cx="1136409" cy="5916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25400" algn="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79" name="Google Shape;177;p17">
              <a:extLst>
                <a:ext uri="{FF2B5EF4-FFF2-40B4-BE49-F238E27FC236}">
                  <a16:creationId xmlns:a16="http://schemas.microsoft.com/office/drawing/2014/main" id="{51BC25FF-E623-D811-6DAB-18074A19F952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713483" y="4462350"/>
              <a:ext cx="1136406" cy="5916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25400" algn="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80" name="Google Shape;180;p17">
              <a:extLst>
                <a:ext uri="{FF2B5EF4-FFF2-40B4-BE49-F238E27FC236}">
                  <a16:creationId xmlns:a16="http://schemas.microsoft.com/office/drawing/2014/main" id="{E04800D8-E491-21DD-AE3D-691CBB77ECA4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15424" y="5478793"/>
              <a:ext cx="1132524" cy="5896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25400" algn="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81" name="Google Shape;182;p17">
              <a:extLst>
                <a:ext uri="{FF2B5EF4-FFF2-40B4-BE49-F238E27FC236}">
                  <a16:creationId xmlns:a16="http://schemas.microsoft.com/office/drawing/2014/main" id="{35EBABDA-AB72-28E0-B3A2-8728FFFF2793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180127" y="5476770"/>
              <a:ext cx="1136413" cy="591689"/>
            </a:xfrm>
            <a:prstGeom prst="rect">
              <a:avLst/>
            </a:prstGeom>
            <a:noFill/>
            <a:ln>
              <a:noFill/>
            </a:ln>
            <a:effectLst>
              <a:outerShdw blurRad="50800" dist="25400" algn="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84" name="Google Shape;174;p17">
              <a:extLst>
                <a:ext uri="{FF2B5EF4-FFF2-40B4-BE49-F238E27FC236}">
                  <a16:creationId xmlns:a16="http://schemas.microsoft.com/office/drawing/2014/main" id="{47F1B23E-1F13-1028-7F7F-3E2090E45F9F}"/>
                </a:ext>
              </a:extLst>
            </p:cNvPr>
            <p:cNvSpPr txBox="1"/>
            <p:nvPr/>
          </p:nvSpPr>
          <p:spPr>
            <a:xfrm>
              <a:off x="6277147" y="6154128"/>
              <a:ext cx="942369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South Korea</a:t>
              </a:r>
            </a:p>
          </p:txBody>
        </p:sp>
        <p:sp>
          <p:nvSpPr>
            <p:cNvPr id="485" name="Google Shape;173;p17">
              <a:extLst>
                <a:ext uri="{FF2B5EF4-FFF2-40B4-BE49-F238E27FC236}">
                  <a16:creationId xmlns:a16="http://schemas.microsoft.com/office/drawing/2014/main" id="{90D5764C-0C7E-168B-8533-4E51FB5E1B9B}"/>
                </a:ext>
              </a:extLst>
            </p:cNvPr>
            <p:cNvSpPr txBox="1"/>
            <p:nvPr/>
          </p:nvSpPr>
          <p:spPr>
            <a:xfrm>
              <a:off x="4921188" y="6154128"/>
              <a:ext cx="720997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Taiwan</a:t>
              </a:r>
              <a:endParaRPr dirty="0"/>
            </a:p>
          </p:txBody>
        </p:sp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23AA2D11-2CF2-01F2-79C7-D6515BBBF31C}"/>
              </a:ext>
            </a:extLst>
          </p:cNvPr>
          <p:cNvGrpSpPr/>
          <p:nvPr/>
        </p:nvGrpSpPr>
        <p:grpSpPr>
          <a:xfrm>
            <a:off x="337108" y="6400174"/>
            <a:ext cx="1398903" cy="353407"/>
            <a:chOff x="7344502" y="6388708"/>
            <a:chExt cx="1504514" cy="380088"/>
          </a:xfrm>
        </p:grpSpPr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E6EA6DAA-EE41-133D-66E6-A141E870364D}"/>
                </a:ext>
              </a:extLst>
            </p:cNvPr>
            <p:cNvGrpSpPr/>
            <p:nvPr/>
          </p:nvGrpSpPr>
          <p:grpSpPr>
            <a:xfrm>
              <a:off x="7458786" y="6421821"/>
              <a:ext cx="118024" cy="313861"/>
              <a:chOff x="487376" y="1076070"/>
              <a:chExt cx="281262" cy="747958"/>
            </a:xfrm>
          </p:grpSpPr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887D3668-A708-7F8A-2CF2-8989B0060C0F}"/>
                  </a:ext>
                </a:extLst>
              </p:cNvPr>
              <p:cNvSpPr/>
              <p:nvPr/>
            </p:nvSpPr>
            <p:spPr>
              <a:xfrm>
                <a:off x="487376" y="1234579"/>
                <a:ext cx="281262" cy="589449"/>
              </a:xfrm>
              <a:custGeom>
                <a:avLst/>
                <a:gdLst>
                  <a:gd name="connsiteX0" fmla="*/ 1420715 w 1895134"/>
                  <a:gd name="connsiteY0" fmla="*/ 0 h 4320551"/>
                  <a:gd name="connsiteX1" fmla="*/ 474368 w 1895134"/>
                  <a:gd name="connsiteY1" fmla="*/ 0 h 4320551"/>
                  <a:gd name="connsiteX2" fmla="*/ 171450 w 1895134"/>
                  <a:gd name="connsiteY2" fmla="*/ 317251 h 4320551"/>
                  <a:gd name="connsiteX3" fmla="*/ 0 w 1895134"/>
                  <a:gd name="connsiteY3" fmla="*/ 1832412 h 4320551"/>
                  <a:gd name="connsiteX4" fmla="*/ 302849 w 1895134"/>
                  <a:gd name="connsiteY4" fmla="*/ 2125997 h 4320551"/>
                  <a:gd name="connsiteX5" fmla="*/ 397278 w 1895134"/>
                  <a:gd name="connsiteY5" fmla="*/ 2125997 h 4320551"/>
                  <a:gd name="connsiteX6" fmla="*/ 630319 w 1895134"/>
                  <a:gd name="connsiteY6" fmla="*/ 4115503 h 4320551"/>
                  <a:gd name="connsiteX7" fmla="*/ 814942 w 1895134"/>
                  <a:gd name="connsiteY7" fmla="*/ 4320551 h 4320551"/>
                  <a:gd name="connsiteX8" fmla="*/ 1080129 w 1895134"/>
                  <a:gd name="connsiteY8" fmla="*/ 4320551 h 4320551"/>
                  <a:gd name="connsiteX9" fmla="*/ 1264815 w 1895134"/>
                  <a:gd name="connsiteY9" fmla="*/ 4115503 h 4320551"/>
                  <a:gd name="connsiteX10" fmla="*/ 1497856 w 1895134"/>
                  <a:gd name="connsiteY10" fmla="*/ 2125997 h 4320551"/>
                  <a:gd name="connsiteX11" fmla="*/ 1592285 w 1895134"/>
                  <a:gd name="connsiteY11" fmla="*/ 2125997 h 4320551"/>
                  <a:gd name="connsiteX12" fmla="*/ 1895134 w 1895134"/>
                  <a:gd name="connsiteY12" fmla="*/ 1839601 h 4320551"/>
                  <a:gd name="connsiteX13" fmla="*/ 1723553 w 1895134"/>
                  <a:gd name="connsiteY13" fmla="*/ 309010 h 4320551"/>
                  <a:gd name="connsiteX14" fmla="*/ 1420703 w 1895134"/>
                  <a:gd name="connsiteY14" fmla="*/ 0 h 4320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95134" h="4320551">
                    <a:moveTo>
                      <a:pt x="1420715" y="0"/>
                    </a:moveTo>
                    <a:lnTo>
                      <a:pt x="474368" y="0"/>
                    </a:lnTo>
                    <a:cubicBezTo>
                      <a:pt x="307090" y="0"/>
                      <a:pt x="171450" y="149905"/>
                      <a:pt x="171450" y="317251"/>
                    </a:cubicBezTo>
                    <a:lnTo>
                      <a:pt x="0" y="1832412"/>
                    </a:lnTo>
                    <a:cubicBezTo>
                      <a:pt x="0" y="1999530"/>
                      <a:pt x="135577" y="2125997"/>
                      <a:pt x="302849" y="2125997"/>
                    </a:cubicBezTo>
                    <a:lnTo>
                      <a:pt x="397278" y="2125997"/>
                    </a:lnTo>
                    <a:lnTo>
                      <a:pt x="630319" y="4115503"/>
                    </a:lnTo>
                    <a:cubicBezTo>
                      <a:pt x="630319" y="4217282"/>
                      <a:pt x="713032" y="4320551"/>
                      <a:pt x="814942" y="4320551"/>
                    </a:cubicBezTo>
                    <a:lnTo>
                      <a:pt x="1080129" y="4320551"/>
                    </a:lnTo>
                    <a:cubicBezTo>
                      <a:pt x="1182039" y="4320551"/>
                      <a:pt x="1264815" y="4217282"/>
                      <a:pt x="1264815" y="4115503"/>
                    </a:cubicBezTo>
                    <a:lnTo>
                      <a:pt x="1497856" y="2125997"/>
                    </a:lnTo>
                    <a:lnTo>
                      <a:pt x="1592285" y="2125997"/>
                    </a:lnTo>
                    <a:cubicBezTo>
                      <a:pt x="1759563" y="2125997"/>
                      <a:pt x="1895134" y="2006811"/>
                      <a:pt x="1895134" y="1839601"/>
                    </a:cubicBezTo>
                    <a:lnTo>
                      <a:pt x="1723553" y="309010"/>
                    </a:lnTo>
                    <a:cubicBezTo>
                      <a:pt x="1723620" y="141692"/>
                      <a:pt x="1587953" y="0"/>
                      <a:pt x="14207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E34E4AF-1A0C-9AB8-E53C-4C422773C2B1}"/>
                  </a:ext>
                </a:extLst>
              </p:cNvPr>
              <p:cNvSpPr/>
              <p:nvPr/>
            </p:nvSpPr>
            <p:spPr>
              <a:xfrm>
                <a:off x="552653" y="1076070"/>
                <a:ext cx="150718" cy="138548"/>
              </a:xfrm>
              <a:custGeom>
                <a:avLst/>
                <a:gdLst>
                  <a:gd name="connsiteX0" fmla="*/ 1015533 w 1015532"/>
                  <a:gd name="connsiteY0" fmla="*/ 507766 h 1015532"/>
                  <a:gd name="connsiteX1" fmla="*/ 507766 w 1015532"/>
                  <a:gd name="connsiteY1" fmla="*/ 1015533 h 1015532"/>
                  <a:gd name="connsiteX2" fmla="*/ 0 w 1015532"/>
                  <a:gd name="connsiteY2" fmla="*/ 507766 h 1015532"/>
                  <a:gd name="connsiteX3" fmla="*/ 507766 w 1015532"/>
                  <a:gd name="connsiteY3" fmla="*/ 0 h 1015532"/>
                  <a:gd name="connsiteX4" fmla="*/ 1015533 w 1015532"/>
                  <a:gd name="connsiteY4" fmla="*/ 507766 h 1015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5532" h="1015532">
                    <a:moveTo>
                      <a:pt x="1015533" y="507766"/>
                    </a:moveTo>
                    <a:cubicBezTo>
                      <a:pt x="1015533" y="788201"/>
                      <a:pt x="788207" y="1015533"/>
                      <a:pt x="507766" y="1015533"/>
                    </a:cubicBezTo>
                    <a:cubicBezTo>
                      <a:pt x="227326" y="1015533"/>
                      <a:pt x="0" y="788207"/>
                      <a:pt x="0" y="507766"/>
                    </a:cubicBezTo>
                    <a:cubicBezTo>
                      <a:pt x="0" y="227354"/>
                      <a:pt x="227326" y="0"/>
                      <a:pt x="507766" y="0"/>
                    </a:cubicBezTo>
                    <a:cubicBezTo>
                      <a:pt x="788207" y="0"/>
                      <a:pt x="1015533" y="227348"/>
                      <a:pt x="1015533" y="507766"/>
                    </a:cubicBezTo>
                  </a:path>
                </a:pathLst>
              </a:custGeom>
              <a:solidFill>
                <a:schemeClr val="accent2"/>
              </a:solidFill>
              <a:ln w="5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95" name="Rectangle: Rounded Corners 494">
              <a:extLst>
                <a:ext uri="{FF2B5EF4-FFF2-40B4-BE49-F238E27FC236}">
                  <a16:creationId xmlns:a16="http://schemas.microsoft.com/office/drawing/2014/main" id="{609DEF62-ADFC-79E3-9B43-4F7A09E1A32F}"/>
                </a:ext>
              </a:extLst>
            </p:cNvPr>
            <p:cNvSpPr/>
            <p:nvPr/>
          </p:nvSpPr>
          <p:spPr>
            <a:xfrm>
              <a:off x="7344502" y="6388708"/>
              <a:ext cx="1504514" cy="380088"/>
            </a:xfrm>
            <a:prstGeom prst="roundRect">
              <a:avLst>
                <a:gd name="adj" fmla="val 9779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txBody>
            <a:bodyPr wrap="square" lIns="288000" rIns="36000" anchor="ctr">
              <a:noAutofit/>
            </a:bodyPr>
            <a:lstStyle/>
            <a:p>
              <a:r>
                <a:rPr lang="en-US" sz="1050" b="1" dirty="0"/>
                <a:t>= 100Mn people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704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AF4E-52C5-CC50-E04B-863783A72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US" dirty="0"/>
              <a:t>How We Drive Programmatic Monetization?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55FE7D-458C-A8B3-9544-CE0E22EFC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5" name="Google Shape;145;p16">
            <a:extLst>
              <a:ext uri="{FF2B5EF4-FFF2-40B4-BE49-F238E27FC236}">
                <a16:creationId xmlns:a16="http://schemas.microsoft.com/office/drawing/2014/main" id="{A96D39C0-9EC1-73C8-DE53-E7EC6A4DA94C}"/>
              </a:ext>
            </a:extLst>
          </p:cNvPr>
          <p:cNvSpPr txBox="1"/>
          <p:nvPr/>
        </p:nvSpPr>
        <p:spPr>
          <a:xfrm>
            <a:off x="1" y="6123048"/>
            <a:ext cx="12191998" cy="369302"/>
          </a:xfrm>
          <a:prstGeom prst="rect">
            <a:avLst/>
          </a:prstGeom>
          <a:gradFill>
            <a:gsLst>
              <a:gs pos="0">
                <a:srgbClr val="EFF1FF"/>
              </a:gs>
              <a:gs pos="95000">
                <a:srgbClr val="EFF1FF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</a:pPr>
            <a:r>
              <a:rPr lang="en-US" sz="1200" dirty="0">
                <a:ea typeface="Roboto"/>
                <a:cs typeface="Roboto"/>
                <a:sym typeface="Roboto"/>
              </a:rPr>
              <a:t>Working Directly on Publisher’s first party audiences and bundling them via various deals drives higher efficiency for brands and yields for publishers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723644-BC97-ED78-3F5B-AB5E9B0C6BC2}"/>
              </a:ext>
            </a:extLst>
          </p:cNvPr>
          <p:cNvGrpSpPr/>
          <p:nvPr/>
        </p:nvGrpSpPr>
        <p:grpSpPr>
          <a:xfrm>
            <a:off x="-122833" y="1260444"/>
            <a:ext cx="11840486" cy="4928257"/>
            <a:chOff x="-122833" y="1214144"/>
            <a:chExt cx="11840486" cy="49282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2C7EAA-12CE-0035-1953-B7EE68045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9" r="31096"/>
            <a:stretch/>
          </p:blipFill>
          <p:spPr>
            <a:xfrm>
              <a:off x="615715" y="1429197"/>
              <a:ext cx="2353614" cy="4212352"/>
            </a:xfrm>
            <a:custGeom>
              <a:avLst/>
              <a:gdLst>
                <a:gd name="connsiteX0" fmla="*/ 134695 w 2215904"/>
                <a:gd name="connsiteY0" fmla="*/ 0 h 3965888"/>
                <a:gd name="connsiteX1" fmla="*/ 2081209 w 2215904"/>
                <a:gd name="connsiteY1" fmla="*/ 0 h 3965888"/>
                <a:gd name="connsiteX2" fmla="*/ 2215904 w 2215904"/>
                <a:gd name="connsiteY2" fmla="*/ 134695 h 3965888"/>
                <a:gd name="connsiteX3" fmla="*/ 2215904 w 2215904"/>
                <a:gd name="connsiteY3" fmla="*/ 3834034 h 3965888"/>
                <a:gd name="connsiteX4" fmla="*/ 2133590 w 2215904"/>
                <a:gd name="connsiteY4" fmla="*/ 3958128 h 3965888"/>
                <a:gd name="connsiteX5" fmla="*/ 2095246 w 2215904"/>
                <a:gd name="connsiteY5" fmla="*/ 3965888 h 3965888"/>
                <a:gd name="connsiteX6" fmla="*/ 120658 w 2215904"/>
                <a:gd name="connsiteY6" fmla="*/ 3965888 h 3965888"/>
                <a:gd name="connsiteX7" fmla="*/ 82315 w 2215904"/>
                <a:gd name="connsiteY7" fmla="*/ 3958128 h 3965888"/>
                <a:gd name="connsiteX8" fmla="*/ 0 w 2215904"/>
                <a:gd name="connsiteY8" fmla="*/ 3834034 h 3965888"/>
                <a:gd name="connsiteX9" fmla="*/ 0 w 2215904"/>
                <a:gd name="connsiteY9" fmla="*/ 134695 h 3965888"/>
                <a:gd name="connsiteX10" fmla="*/ 134695 w 2215904"/>
                <a:gd name="connsiteY10" fmla="*/ 0 h 396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5904" h="3965888">
                  <a:moveTo>
                    <a:pt x="134695" y="0"/>
                  </a:moveTo>
                  <a:lnTo>
                    <a:pt x="2081209" y="0"/>
                  </a:lnTo>
                  <a:cubicBezTo>
                    <a:pt x="2155483" y="0"/>
                    <a:pt x="2215904" y="60421"/>
                    <a:pt x="2215904" y="134695"/>
                  </a:cubicBezTo>
                  <a:lnTo>
                    <a:pt x="2215904" y="3834034"/>
                  </a:lnTo>
                  <a:cubicBezTo>
                    <a:pt x="2215904" y="3889740"/>
                    <a:pt x="2181917" y="3937653"/>
                    <a:pt x="2133590" y="3958128"/>
                  </a:cubicBezTo>
                  <a:lnTo>
                    <a:pt x="2095246" y="3965888"/>
                  </a:lnTo>
                  <a:lnTo>
                    <a:pt x="120658" y="3965888"/>
                  </a:lnTo>
                  <a:lnTo>
                    <a:pt x="82315" y="3958128"/>
                  </a:lnTo>
                  <a:cubicBezTo>
                    <a:pt x="33987" y="3937653"/>
                    <a:pt x="0" y="3889740"/>
                    <a:pt x="0" y="3834034"/>
                  </a:cubicBezTo>
                  <a:lnTo>
                    <a:pt x="0" y="134695"/>
                  </a:lnTo>
                  <a:cubicBezTo>
                    <a:pt x="0" y="60421"/>
                    <a:pt x="60421" y="0"/>
                    <a:pt x="134695" y="0"/>
                  </a:cubicBezTo>
                  <a:close/>
                </a:path>
              </a:pathLst>
            </a:cu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670341D-4540-5E2C-9742-6A893A2D439B}"/>
                </a:ext>
              </a:extLst>
            </p:cNvPr>
            <p:cNvCxnSpPr>
              <a:endCxn id="29" idx="10"/>
            </p:cNvCxnSpPr>
            <p:nvPr/>
          </p:nvCxnSpPr>
          <p:spPr>
            <a:xfrm>
              <a:off x="3238760" y="3258756"/>
              <a:ext cx="0" cy="907876"/>
            </a:xfrm>
            <a:prstGeom prst="line">
              <a:avLst/>
            </a:prstGeom>
            <a:noFill/>
            <a:ln w="20368" cap="flat">
              <a:solidFill>
                <a:srgbClr val="ABABAB"/>
              </a:solidFill>
              <a:prstDash val="solid"/>
              <a:miter/>
            </a:ln>
          </p:spPr>
        </p:cxn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199AE8A-A218-456B-AEDB-6A4833F06F6D}"/>
                </a:ext>
              </a:extLst>
            </p:cNvPr>
            <p:cNvSpPr/>
            <p:nvPr/>
          </p:nvSpPr>
          <p:spPr>
            <a:xfrm flipH="1">
              <a:off x="288869" y="3201299"/>
              <a:ext cx="114914" cy="114914"/>
            </a:xfrm>
            <a:custGeom>
              <a:avLst/>
              <a:gdLst>
                <a:gd name="connsiteX0" fmla="*/ 213572 w 213572"/>
                <a:gd name="connsiteY0" fmla="*/ 106786 h 213572"/>
                <a:gd name="connsiteX1" fmla="*/ 106786 w 213572"/>
                <a:gd name="connsiteY1" fmla="*/ 213572 h 213572"/>
                <a:gd name="connsiteX2" fmla="*/ 0 w 213572"/>
                <a:gd name="connsiteY2" fmla="*/ 106786 h 213572"/>
                <a:gd name="connsiteX3" fmla="*/ 106786 w 213572"/>
                <a:gd name="connsiteY3" fmla="*/ 0 h 213572"/>
                <a:gd name="connsiteX4" fmla="*/ 213572 w 213572"/>
                <a:gd name="connsiteY4" fmla="*/ 106786 h 2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72" h="213572">
                  <a:moveTo>
                    <a:pt x="213572" y="106786"/>
                  </a:moveTo>
                  <a:cubicBezTo>
                    <a:pt x="213572" y="165763"/>
                    <a:pt x="165763" y="213572"/>
                    <a:pt x="106786" y="213572"/>
                  </a:cubicBezTo>
                  <a:cubicBezTo>
                    <a:pt x="47810" y="213572"/>
                    <a:pt x="0" y="165763"/>
                    <a:pt x="0" y="106786"/>
                  </a:cubicBezTo>
                  <a:cubicBezTo>
                    <a:pt x="0" y="47810"/>
                    <a:pt x="47810" y="0"/>
                    <a:pt x="106786" y="0"/>
                  </a:cubicBezTo>
                  <a:cubicBezTo>
                    <a:pt x="165763" y="0"/>
                    <a:pt x="213572" y="47810"/>
                    <a:pt x="213572" y="106786"/>
                  </a:cubicBezTo>
                  <a:close/>
                </a:path>
              </a:pathLst>
            </a:custGeom>
            <a:noFill/>
            <a:ln w="20368" cap="flat">
              <a:solidFill>
                <a:srgbClr val="ABABA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805A1F-743D-1CB9-1D10-5995F61C2BAA}"/>
                </a:ext>
              </a:extLst>
            </p:cNvPr>
            <p:cNvSpPr/>
            <p:nvPr/>
          </p:nvSpPr>
          <p:spPr>
            <a:xfrm flipH="1">
              <a:off x="346327" y="1214144"/>
              <a:ext cx="2892433" cy="2053219"/>
            </a:xfrm>
            <a:custGeom>
              <a:avLst/>
              <a:gdLst>
                <a:gd name="connsiteX0" fmla="*/ 2892434 w 2892433"/>
                <a:gd name="connsiteY0" fmla="*/ 1978008 h 2053219"/>
                <a:gd name="connsiteX1" fmla="*/ 2892434 w 2892433"/>
                <a:gd name="connsiteY1" fmla="*/ 472980 h 2053219"/>
                <a:gd name="connsiteX2" fmla="*/ 2419454 w 2892433"/>
                <a:gd name="connsiteY2" fmla="*/ 0 h 2053219"/>
                <a:gd name="connsiteX3" fmla="*/ 472980 w 2892433"/>
                <a:gd name="connsiteY3" fmla="*/ 0 h 2053219"/>
                <a:gd name="connsiteX4" fmla="*/ 0 w 2892433"/>
                <a:gd name="connsiteY4" fmla="*/ 472980 h 2053219"/>
                <a:gd name="connsiteX5" fmla="*/ 0 w 2892433"/>
                <a:gd name="connsiteY5" fmla="*/ 2053219 h 20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2433" h="2053219">
                  <a:moveTo>
                    <a:pt x="2892434" y="1978008"/>
                  </a:moveTo>
                  <a:lnTo>
                    <a:pt x="2892434" y="472980"/>
                  </a:lnTo>
                  <a:cubicBezTo>
                    <a:pt x="2892434" y="212187"/>
                    <a:pt x="2680247" y="0"/>
                    <a:pt x="2419454" y="0"/>
                  </a:cubicBezTo>
                  <a:lnTo>
                    <a:pt x="472980" y="0"/>
                  </a:lnTo>
                  <a:cubicBezTo>
                    <a:pt x="212146" y="0"/>
                    <a:pt x="0" y="212187"/>
                    <a:pt x="0" y="472980"/>
                  </a:cubicBezTo>
                  <a:lnTo>
                    <a:pt x="0" y="2053219"/>
                  </a:lnTo>
                </a:path>
              </a:pathLst>
            </a:custGeom>
            <a:noFill/>
            <a:ln w="20368" cap="flat">
              <a:solidFill>
                <a:srgbClr val="ABABA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3045F34-151E-0638-79AA-2C9874E6BF00}"/>
                </a:ext>
              </a:extLst>
            </p:cNvPr>
            <p:cNvSpPr/>
            <p:nvPr/>
          </p:nvSpPr>
          <p:spPr>
            <a:xfrm flipH="1">
              <a:off x="-122833" y="3548650"/>
              <a:ext cx="3361594" cy="2310794"/>
            </a:xfrm>
            <a:custGeom>
              <a:avLst/>
              <a:gdLst>
                <a:gd name="connsiteX0" fmla="*/ 5253300 w 5253299"/>
                <a:gd name="connsiteY0" fmla="*/ 1440900 h 2310793"/>
                <a:gd name="connsiteX1" fmla="*/ 4608223 w 5253299"/>
                <a:gd name="connsiteY1" fmla="*/ 1440900 h 2310793"/>
                <a:gd name="connsiteX2" fmla="*/ 3159664 w 5253299"/>
                <a:gd name="connsiteY2" fmla="*/ 99045 h 2310793"/>
                <a:gd name="connsiteX3" fmla="*/ 3053204 w 5253299"/>
                <a:gd name="connsiteY3" fmla="*/ 0 h 2310793"/>
                <a:gd name="connsiteX4" fmla="*/ 2999220 w 5253299"/>
                <a:gd name="connsiteY4" fmla="*/ 0 h 2310793"/>
                <a:gd name="connsiteX5" fmla="*/ 2892434 w 5253299"/>
                <a:gd name="connsiteY5" fmla="*/ 106786 h 2310793"/>
                <a:gd name="connsiteX6" fmla="*/ 2892434 w 5253299"/>
                <a:gd name="connsiteY6" fmla="*/ 1837813 h 2310793"/>
                <a:gd name="connsiteX7" fmla="*/ 2419454 w 5253299"/>
                <a:gd name="connsiteY7" fmla="*/ 2310794 h 2310793"/>
                <a:gd name="connsiteX8" fmla="*/ 472980 w 5253299"/>
                <a:gd name="connsiteY8" fmla="*/ 2310794 h 2310793"/>
                <a:gd name="connsiteX9" fmla="*/ 0 w 5253299"/>
                <a:gd name="connsiteY9" fmla="*/ 1837813 h 2310793"/>
                <a:gd name="connsiteX10" fmla="*/ 0 w 5253299"/>
                <a:gd name="connsiteY10" fmla="*/ 617982 h 2310793"/>
                <a:gd name="connsiteX0" fmla="*/ 5253300 w 5253300"/>
                <a:gd name="connsiteY0" fmla="*/ 1440900 h 2310794"/>
                <a:gd name="connsiteX1" fmla="*/ 4608223 w 5253300"/>
                <a:gd name="connsiteY1" fmla="*/ 1440900 h 2310794"/>
                <a:gd name="connsiteX2" fmla="*/ 3159664 w 5253300"/>
                <a:gd name="connsiteY2" fmla="*/ 99045 h 2310794"/>
                <a:gd name="connsiteX3" fmla="*/ 3268469 w 5253300"/>
                <a:gd name="connsiteY3" fmla="*/ 0 h 2310794"/>
                <a:gd name="connsiteX4" fmla="*/ 2999220 w 5253300"/>
                <a:gd name="connsiteY4" fmla="*/ 0 h 2310794"/>
                <a:gd name="connsiteX5" fmla="*/ 2892434 w 5253300"/>
                <a:gd name="connsiteY5" fmla="*/ 106786 h 2310794"/>
                <a:gd name="connsiteX6" fmla="*/ 2892434 w 5253300"/>
                <a:gd name="connsiteY6" fmla="*/ 1837813 h 2310794"/>
                <a:gd name="connsiteX7" fmla="*/ 2419454 w 5253300"/>
                <a:gd name="connsiteY7" fmla="*/ 2310794 h 2310794"/>
                <a:gd name="connsiteX8" fmla="*/ 472980 w 5253300"/>
                <a:gd name="connsiteY8" fmla="*/ 2310794 h 2310794"/>
                <a:gd name="connsiteX9" fmla="*/ 0 w 5253300"/>
                <a:gd name="connsiteY9" fmla="*/ 1837813 h 2310794"/>
                <a:gd name="connsiteX10" fmla="*/ 0 w 5253300"/>
                <a:gd name="connsiteY10" fmla="*/ 617982 h 2310794"/>
                <a:gd name="connsiteX0" fmla="*/ 5253300 w 5253300"/>
                <a:gd name="connsiteY0" fmla="*/ 1440900 h 2310794"/>
                <a:gd name="connsiteX1" fmla="*/ 4608223 w 5253300"/>
                <a:gd name="connsiteY1" fmla="*/ 1440900 h 2310794"/>
                <a:gd name="connsiteX2" fmla="*/ 3333019 w 5253300"/>
                <a:gd name="connsiteY2" fmla="*/ 104760 h 2310794"/>
                <a:gd name="connsiteX3" fmla="*/ 3268469 w 5253300"/>
                <a:gd name="connsiteY3" fmla="*/ 0 h 2310794"/>
                <a:gd name="connsiteX4" fmla="*/ 2999220 w 5253300"/>
                <a:gd name="connsiteY4" fmla="*/ 0 h 2310794"/>
                <a:gd name="connsiteX5" fmla="*/ 2892434 w 5253300"/>
                <a:gd name="connsiteY5" fmla="*/ 106786 h 2310794"/>
                <a:gd name="connsiteX6" fmla="*/ 2892434 w 5253300"/>
                <a:gd name="connsiteY6" fmla="*/ 1837813 h 2310794"/>
                <a:gd name="connsiteX7" fmla="*/ 2419454 w 5253300"/>
                <a:gd name="connsiteY7" fmla="*/ 2310794 h 2310794"/>
                <a:gd name="connsiteX8" fmla="*/ 472980 w 5253300"/>
                <a:gd name="connsiteY8" fmla="*/ 2310794 h 2310794"/>
                <a:gd name="connsiteX9" fmla="*/ 0 w 5253300"/>
                <a:gd name="connsiteY9" fmla="*/ 1837813 h 2310794"/>
                <a:gd name="connsiteX10" fmla="*/ 0 w 5253300"/>
                <a:gd name="connsiteY10" fmla="*/ 617982 h 2310794"/>
                <a:gd name="connsiteX0" fmla="*/ 5253300 w 5253300"/>
                <a:gd name="connsiteY0" fmla="*/ 1440900 h 2310794"/>
                <a:gd name="connsiteX1" fmla="*/ 4608223 w 5253300"/>
                <a:gd name="connsiteY1" fmla="*/ 1440900 h 2310794"/>
                <a:gd name="connsiteX2" fmla="*/ 3350164 w 5253300"/>
                <a:gd name="connsiteY2" fmla="*/ 108570 h 2310794"/>
                <a:gd name="connsiteX3" fmla="*/ 3268469 w 5253300"/>
                <a:gd name="connsiteY3" fmla="*/ 0 h 2310794"/>
                <a:gd name="connsiteX4" fmla="*/ 2999220 w 5253300"/>
                <a:gd name="connsiteY4" fmla="*/ 0 h 2310794"/>
                <a:gd name="connsiteX5" fmla="*/ 2892434 w 5253300"/>
                <a:gd name="connsiteY5" fmla="*/ 106786 h 2310794"/>
                <a:gd name="connsiteX6" fmla="*/ 2892434 w 5253300"/>
                <a:gd name="connsiteY6" fmla="*/ 1837813 h 2310794"/>
                <a:gd name="connsiteX7" fmla="*/ 2419454 w 5253300"/>
                <a:gd name="connsiteY7" fmla="*/ 2310794 h 2310794"/>
                <a:gd name="connsiteX8" fmla="*/ 472980 w 5253300"/>
                <a:gd name="connsiteY8" fmla="*/ 2310794 h 2310794"/>
                <a:gd name="connsiteX9" fmla="*/ 0 w 5253300"/>
                <a:gd name="connsiteY9" fmla="*/ 1837813 h 2310794"/>
                <a:gd name="connsiteX10" fmla="*/ 0 w 5253300"/>
                <a:gd name="connsiteY10" fmla="*/ 617982 h 2310794"/>
                <a:gd name="connsiteX0" fmla="*/ 5253300 w 5253300"/>
                <a:gd name="connsiteY0" fmla="*/ 1440900 h 2310794"/>
                <a:gd name="connsiteX1" fmla="*/ 4608223 w 5253300"/>
                <a:gd name="connsiteY1" fmla="*/ 1440900 h 2310794"/>
                <a:gd name="connsiteX2" fmla="*/ 3361594 w 5253300"/>
                <a:gd name="connsiteY2" fmla="*/ 108570 h 2310794"/>
                <a:gd name="connsiteX3" fmla="*/ 3268469 w 5253300"/>
                <a:gd name="connsiteY3" fmla="*/ 0 h 2310794"/>
                <a:gd name="connsiteX4" fmla="*/ 2999220 w 5253300"/>
                <a:gd name="connsiteY4" fmla="*/ 0 h 2310794"/>
                <a:gd name="connsiteX5" fmla="*/ 2892434 w 5253300"/>
                <a:gd name="connsiteY5" fmla="*/ 106786 h 2310794"/>
                <a:gd name="connsiteX6" fmla="*/ 2892434 w 5253300"/>
                <a:gd name="connsiteY6" fmla="*/ 1837813 h 2310794"/>
                <a:gd name="connsiteX7" fmla="*/ 2419454 w 5253300"/>
                <a:gd name="connsiteY7" fmla="*/ 2310794 h 2310794"/>
                <a:gd name="connsiteX8" fmla="*/ 472980 w 5253300"/>
                <a:gd name="connsiteY8" fmla="*/ 2310794 h 2310794"/>
                <a:gd name="connsiteX9" fmla="*/ 0 w 5253300"/>
                <a:gd name="connsiteY9" fmla="*/ 1837813 h 2310794"/>
                <a:gd name="connsiteX10" fmla="*/ 0 w 5253300"/>
                <a:gd name="connsiteY10" fmla="*/ 617982 h 2310794"/>
                <a:gd name="connsiteX0" fmla="*/ 4608223 w 4608223"/>
                <a:gd name="connsiteY0" fmla="*/ 1440900 h 2310794"/>
                <a:gd name="connsiteX1" fmla="*/ 3361594 w 4608223"/>
                <a:gd name="connsiteY1" fmla="*/ 108570 h 2310794"/>
                <a:gd name="connsiteX2" fmla="*/ 3268469 w 4608223"/>
                <a:gd name="connsiteY2" fmla="*/ 0 h 2310794"/>
                <a:gd name="connsiteX3" fmla="*/ 2999220 w 4608223"/>
                <a:gd name="connsiteY3" fmla="*/ 0 h 2310794"/>
                <a:gd name="connsiteX4" fmla="*/ 2892434 w 4608223"/>
                <a:gd name="connsiteY4" fmla="*/ 106786 h 2310794"/>
                <a:gd name="connsiteX5" fmla="*/ 2892434 w 4608223"/>
                <a:gd name="connsiteY5" fmla="*/ 1837813 h 2310794"/>
                <a:gd name="connsiteX6" fmla="*/ 2419454 w 4608223"/>
                <a:gd name="connsiteY6" fmla="*/ 2310794 h 2310794"/>
                <a:gd name="connsiteX7" fmla="*/ 472980 w 4608223"/>
                <a:gd name="connsiteY7" fmla="*/ 2310794 h 2310794"/>
                <a:gd name="connsiteX8" fmla="*/ 0 w 4608223"/>
                <a:gd name="connsiteY8" fmla="*/ 1837813 h 2310794"/>
                <a:gd name="connsiteX9" fmla="*/ 0 w 4608223"/>
                <a:gd name="connsiteY9" fmla="*/ 617982 h 2310794"/>
                <a:gd name="connsiteX0" fmla="*/ 3361594 w 3361594"/>
                <a:gd name="connsiteY0" fmla="*/ 108570 h 2310794"/>
                <a:gd name="connsiteX1" fmla="*/ 3268469 w 3361594"/>
                <a:gd name="connsiteY1" fmla="*/ 0 h 2310794"/>
                <a:gd name="connsiteX2" fmla="*/ 2999220 w 3361594"/>
                <a:gd name="connsiteY2" fmla="*/ 0 h 2310794"/>
                <a:gd name="connsiteX3" fmla="*/ 2892434 w 3361594"/>
                <a:gd name="connsiteY3" fmla="*/ 106786 h 2310794"/>
                <a:gd name="connsiteX4" fmla="*/ 2892434 w 3361594"/>
                <a:gd name="connsiteY4" fmla="*/ 1837813 h 2310794"/>
                <a:gd name="connsiteX5" fmla="*/ 2419454 w 3361594"/>
                <a:gd name="connsiteY5" fmla="*/ 2310794 h 2310794"/>
                <a:gd name="connsiteX6" fmla="*/ 472980 w 3361594"/>
                <a:gd name="connsiteY6" fmla="*/ 2310794 h 2310794"/>
                <a:gd name="connsiteX7" fmla="*/ 0 w 3361594"/>
                <a:gd name="connsiteY7" fmla="*/ 1837813 h 2310794"/>
                <a:gd name="connsiteX8" fmla="*/ 0 w 3361594"/>
                <a:gd name="connsiteY8" fmla="*/ 617982 h 231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1594" h="2310794">
                  <a:moveTo>
                    <a:pt x="3361594" y="108570"/>
                  </a:moveTo>
                  <a:cubicBezTo>
                    <a:pt x="3357397" y="52753"/>
                    <a:pt x="3324408" y="0"/>
                    <a:pt x="3268469" y="0"/>
                  </a:cubicBezTo>
                  <a:lnTo>
                    <a:pt x="2999220" y="0"/>
                  </a:lnTo>
                  <a:cubicBezTo>
                    <a:pt x="2940225" y="0"/>
                    <a:pt x="2892434" y="47791"/>
                    <a:pt x="2892434" y="106786"/>
                  </a:cubicBezTo>
                  <a:lnTo>
                    <a:pt x="2892434" y="1837813"/>
                  </a:lnTo>
                  <a:cubicBezTo>
                    <a:pt x="2892434" y="2099014"/>
                    <a:pt x="2680654" y="2310794"/>
                    <a:pt x="2419454" y="2310794"/>
                  </a:cubicBezTo>
                  <a:lnTo>
                    <a:pt x="472980" y="2310794"/>
                  </a:lnTo>
                  <a:cubicBezTo>
                    <a:pt x="211739" y="2310794"/>
                    <a:pt x="0" y="2099014"/>
                    <a:pt x="0" y="1837813"/>
                  </a:cubicBezTo>
                  <a:lnTo>
                    <a:pt x="0" y="617982"/>
                  </a:lnTo>
                </a:path>
              </a:pathLst>
            </a:custGeom>
            <a:noFill/>
            <a:ln w="20368" cap="flat">
              <a:solidFill>
                <a:srgbClr val="ABABA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B40890-A272-8724-10AE-B1B8DD3B61F8}"/>
                </a:ext>
              </a:extLst>
            </p:cNvPr>
            <p:cNvSpPr/>
            <p:nvPr/>
          </p:nvSpPr>
          <p:spPr>
            <a:xfrm>
              <a:off x="615715" y="1429108"/>
              <a:ext cx="2353614" cy="4215370"/>
            </a:xfrm>
            <a:custGeom>
              <a:avLst/>
              <a:gdLst>
                <a:gd name="connsiteX0" fmla="*/ 134695 w 2215903"/>
                <a:gd name="connsiteY0" fmla="*/ 3968729 h 3968728"/>
                <a:gd name="connsiteX1" fmla="*/ 0 w 2215903"/>
                <a:gd name="connsiteY1" fmla="*/ 3834034 h 3968728"/>
                <a:gd name="connsiteX2" fmla="*/ 0 w 2215903"/>
                <a:gd name="connsiteY2" fmla="*/ 134695 h 3968728"/>
                <a:gd name="connsiteX3" fmla="*/ 134695 w 2215903"/>
                <a:gd name="connsiteY3" fmla="*/ 0 h 3968728"/>
                <a:gd name="connsiteX4" fmla="*/ 2081209 w 2215903"/>
                <a:gd name="connsiteY4" fmla="*/ 0 h 3968728"/>
                <a:gd name="connsiteX5" fmla="*/ 2215904 w 2215903"/>
                <a:gd name="connsiteY5" fmla="*/ 134695 h 3968728"/>
                <a:gd name="connsiteX6" fmla="*/ 2215904 w 2215903"/>
                <a:gd name="connsiteY6" fmla="*/ 3834034 h 3968728"/>
                <a:gd name="connsiteX7" fmla="*/ 2081209 w 2215903"/>
                <a:gd name="connsiteY7" fmla="*/ 3968729 h 3968728"/>
                <a:gd name="connsiteX8" fmla="*/ 134695 w 2215903"/>
                <a:gd name="connsiteY8" fmla="*/ 3968729 h 3968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5903" h="3968728">
                  <a:moveTo>
                    <a:pt x="134695" y="3968729"/>
                  </a:moveTo>
                  <a:cubicBezTo>
                    <a:pt x="60421" y="3968729"/>
                    <a:pt x="0" y="3908308"/>
                    <a:pt x="0" y="3834034"/>
                  </a:cubicBezTo>
                  <a:lnTo>
                    <a:pt x="0" y="134695"/>
                  </a:lnTo>
                  <a:cubicBezTo>
                    <a:pt x="0" y="60421"/>
                    <a:pt x="60421" y="0"/>
                    <a:pt x="134695" y="0"/>
                  </a:cubicBezTo>
                  <a:lnTo>
                    <a:pt x="2081209" y="0"/>
                  </a:lnTo>
                  <a:cubicBezTo>
                    <a:pt x="2155483" y="0"/>
                    <a:pt x="2215904" y="60421"/>
                    <a:pt x="2215904" y="134695"/>
                  </a:cubicBezTo>
                  <a:lnTo>
                    <a:pt x="2215904" y="3834034"/>
                  </a:lnTo>
                  <a:cubicBezTo>
                    <a:pt x="2215904" y="3908308"/>
                    <a:pt x="2155483" y="3968729"/>
                    <a:pt x="2081209" y="3968729"/>
                  </a:cubicBezTo>
                  <a:lnTo>
                    <a:pt x="134695" y="3968729"/>
                  </a:lnTo>
                  <a:close/>
                </a:path>
              </a:pathLst>
            </a:custGeom>
            <a:solidFill>
              <a:schemeClr val="accent3">
                <a:alpha val="75000"/>
              </a:schemeClr>
            </a:solidFill>
            <a:ln w="654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IncrementX</a:t>
              </a:r>
              <a:r>
                <a:rPr lang="en-US" sz="1600" b="1" dirty="0">
                  <a:solidFill>
                    <a:schemeClr val="bg1"/>
                  </a:solidFill>
                </a:rPr>
                <a:t> represents publishers in the programmatic ecosystem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7150335-518A-ADD7-2CD0-5890B00EEB07}"/>
                </a:ext>
              </a:extLst>
            </p:cNvPr>
            <p:cNvSpPr/>
            <p:nvPr/>
          </p:nvSpPr>
          <p:spPr>
            <a:xfrm flipH="1">
              <a:off x="3181303" y="4071596"/>
              <a:ext cx="114914" cy="114914"/>
            </a:xfrm>
            <a:custGeom>
              <a:avLst/>
              <a:gdLst>
                <a:gd name="connsiteX0" fmla="*/ 213572 w 213572"/>
                <a:gd name="connsiteY0" fmla="*/ 106786 h 213572"/>
                <a:gd name="connsiteX1" fmla="*/ 106786 w 213572"/>
                <a:gd name="connsiteY1" fmla="*/ 213572 h 213572"/>
                <a:gd name="connsiteX2" fmla="*/ 0 w 213572"/>
                <a:gd name="connsiteY2" fmla="*/ 106786 h 213572"/>
                <a:gd name="connsiteX3" fmla="*/ 106786 w 213572"/>
                <a:gd name="connsiteY3" fmla="*/ 0 h 213572"/>
                <a:gd name="connsiteX4" fmla="*/ 213572 w 213572"/>
                <a:gd name="connsiteY4" fmla="*/ 106786 h 2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72" h="213572">
                  <a:moveTo>
                    <a:pt x="213572" y="106786"/>
                  </a:moveTo>
                  <a:cubicBezTo>
                    <a:pt x="213572" y="165763"/>
                    <a:pt x="165762" y="213572"/>
                    <a:pt x="106786" y="213572"/>
                  </a:cubicBezTo>
                  <a:cubicBezTo>
                    <a:pt x="47810" y="213572"/>
                    <a:pt x="0" y="165763"/>
                    <a:pt x="0" y="106786"/>
                  </a:cubicBezTo>
                  <a:cubicBezTo>
                    <a:pt x="0" y="47810"/>
                    <a:pt x="47810" y="0"/>
                    <a:pt x="106786" y="0"/>
                  </a:cubicBezTo>
                  <a:cubicBezTo>
                    <a:pt x="165762" y="0"/>
                    <a:pt x="213572" y="47810"/>
                    <a:pt x="213572" y="106786"/>
                  </a:cubicBezTo>
                  <a:close/>
                </a:path>
              </a:pathLst>
            </a:custGeom>
            <a:solidFill>
              <a:schemeClr val="accent2"/>
            </a:solidFill>
            <a:ln w="20368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9727DB-C8F9-82D4-700F-B700A835EF5F}"/>
                </a:ext>
              </a:extLst>
            </p:cNvPr>
            <p:cNvSpPr/>
            <p:nvPr/>
          </p:nvSpPr>
          <p:spPr>
            <a:xfrm flipH="1">
              <a:off x="3181303" y="2887079"/>
              <a:ext cx="114914" cy="114914"/>
            </a:xfrm>
            <a:custGeom>
              <a:avLst/>
              <a:gdLst>
                <a:gd name="connsiteX0" fmla="*/ 213572 w 213572"/>
                <a:gd name="connsiteY0" fmla="*/ 106786 h 213572"/>
                <a:gd name="connsiteX1" fmla="*/ 106786 w 213572"/>
                <a:gd name="connsiteY1" fmla="*/ 213572 h 213572"/>
                <a:gd name="connsiteX2" fmla="*/ 0 w 213572"/>
                <a:gd name="connsiteY2" fmla="*/ 106786 h 213572"/>
                <a:gd name="connsiteX3" fmla="*/ 106786 w 213572"/>
                <a:gd name="connsiteY3" fmla="*/ 0 h 213572"/>
                <a:gd name="connsiteX4" fmla="*/ 213572 w 213572"/>
                <a:gd name="connsiteY4" fmla="*/ 106786 h 2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72" h="213572">
                  <a:moveTo>
                    <a:pt x="213572" y="106786"/>
                  </a:moveTo>
                  <a:cubicBezTo>
                    <a:pt x="213572" y="165763"/>
                    <a:pt x="165762" y="213572"/>
                    <a:pt x="106786" y="213572"/>
                  </a:cubicBezTo>
                  <a:cubicBezTo>
                    <a:pt x="47810" y="213572"/>
                    <a:pt x="0" y="165763"/>
                    <a:pt x="0" y="106786"/>
                  </a:cubicBezTo>
                  <a:cubicBezTo>
                    <a:pt x="0" y="47810"/>
                    <a:pt x="47810" y="0"/>
                    <a:pt x="106786" y="0"/>
                  </a:cubicBezTo>
                  <a:cubicBezTo>
                    <a:pt x="165762" y="0"/>
                    <a:pt x="213572" y="47810"/>
                    <a:pt x="213572" y="106786"/>
                  </a:cubicBezTo>
                  <a:close/>
                </a:path>
              </a:pathLst>
            </a:custGeom>
            <a:solidFill>
              <a:schemeClr val="accent2"/>
            </a:solidFill>
            <a:ln w="20368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2FFF906-2134-5063-C123-27F3BE762A41}"/>
                </a:ext>
              </a:extLst>
            </p:cNvPr>
            <p:cNvSpPr/>
            <p:nvPr/>
          </p:nvSpPr>
          <p:spPr>
            <a:xfrm flipH="1">
              <a:off x="3181303" y="5256113"/>
              <a:ext cx="114914" cy="114914"/>
            </a:xfrm>
            <a:custGeom>
              <a:avLst/>
              <a:gdLst>
                <a:gd name="connsiteX0" fmla="*/ 213572 w 213572"/>
                <a:gd name="connsiteY0" fmla="*/ 106786 h 213572"/>
                <a:gd name="connsiteX1" fmla="*/ 106786 w 213572"/>
                <a:gd name="connsiteY1" fmla="*/ 213572 h 213572"/>
                <a:gd name="connsiteX2" fmla="*/ 0 w 213572"/>
                <a:gd name="connsiteY2" fmla="*/ 106786 h 213572"/>
                <a:gd name="connsiteX3" fmla="*/ 106786 w 213572"/>
                <a:gd name="connsiteY3" fmla="*/ 0 h 213572"/>
                <a:gd name="connsiteX4" fmla="*/ 213572 w 213572"/>
                <a:gd name="connsiteY4" fmla="*/ 106786 h 2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72" h="213572">
                  <a:moveTo>
                    <a:pt x="213572" y="106786"/>
                  </a:moveTo>
                  <a:cubicBezTo>
                    <a:pt x="213572" y="165763"/>
                    <a:pt x="165762" y="213572"/>
                    <a:pt x="106786" y="213572"/>
                  </a:cubicBezTo>
                  <a:cubicBezTo>
                    <a:pt x="47810" y="213572"/>
                    <a:pt x="0" y="165763"/>
                    <a:pt x="0" y="106786"/>
                  </a:cubicBezTo>
                  <a:cubicBezTo>
                    <a:pt x="0" y="47810"/>
                    <a:pt x="47810" y="0"/>
                    <a:pt x="106786" y="0"/>
                  </a:cubicBezTo>
                  <a:cubicBezTo>
                    <a:pt x="165762" y="0"/>
                    <a:pt x="213572" y="47810"/>
                    <a:pt x="213572" y="106786"/>
                  </a:cubicBezTo>
                  <a:close/>
                </a:path>
              </a:pathLst>
            </a:custGeom>
            <a:solidFill>
              <a:schemeClr val="accent2"/>
            </a:solidFill>
            <a:ln w="20368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BBBC48F-8AA6-FD6E-CB77-1E05506636D1}"/>
                </a:ext>
              </a:extLst>
            </p:cNvPr>
            <p:cNvSpPr/>
            <p:nvPr/>
          </p:nvSpPr>
          <p:spPr>
            <a:xfrm flipH="1">
              <a:off x="3181303" y="1702562"/>
              <a:ext cx="114914" cy="114914"/>
            </a:xfrm>
            <a:custGeom>
              <a:avLst/>
              <a:gdLst>
                <a:gd name="connsiteX0" fmla="*/ 213572 w 213572"/>
                <a:gd name="connsiteY0" fmla="*/ 106786 h 213572"/>
                <a:gd name="connsiteX1" fmla="*/ 106786 w 213572"/>
                <a:gd name="connsiteY1" fmla="*/ 213572 h 213572"/>
                <a:gd name="connsiteX2" fmla="*/ 0 w 213572"/>
                <a:gd name="connsiteY2" fmla="*/ 106786 h 213572"/>
                <a:gd name="connsiteX3" fmla="*/ 106786 w 213572"/>
                <a:gd name="connsiteY3" fmla="*/ 0 h 213572"/>
                <a:gd name="connsiteX4" fmla="*/ 213572 w 213572"/>
                <a:gd name="connsiteY4" fmla="*/ 106786 h 2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72" h="213572">
                  <a:moveTo>
                    <a:pt x="213572" y="106786"/>
                  </a:moveTo>
                  <a:cubicBezTo>
                    <a:pt x="213572" y="165763"/>
                    <a:pt x="165762" y="213572"/>
                    <a:pt x="106786" y="213572"/>
                  </a:cubicBezTo>
                  <a:cubicBezTo>
                    <a:pt x="47810" y="213572"/>
                    <a:pt x="0" y="165763"/>
                    <a:pt x="0" y="106786"/>
                  </a:cubicBezTo>
                  <a:cubicBezTo>
                    <a:pt x="0" y="47810"/>
                    <a:pt x="47810" y="0"/>
                    <a:pt x="106786" y="0"/>
                  </a:cubicBezTo>
                  <a:cubicBezTo>
                    <a:pt x="165762" y="0"/>
                    <a:pt x="213572" y="47810"/>
                    <a:pt x="213572" y="106786"/>
                  </a:cubicBezTo>
                  <a:close/>
                </a:path>
              </a:pathLst>
            </a:custGeom>
            <a:solidFill>
              <a:schemeClr val="accent2"/>
            </a:solidFill>
            <a:ln w="20368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55" name="Graphic 53">
              <a:extLst>
                <a:ext uri="{FF2B5EF4-FFF2-40B4-BE49-F238E27FC236}">
                  <a16:creationId xmlns:a16="http://schemas.microsoft.com/office/drawing/2014/main" id="{454D3745-E369-4E52-9AC5-6F5A9841DA4F}"/>
                </a:ext>
              </a:extLst>
            </p:cNvPr>
            <p:cNvGrpSpPr/>
            <p:nvPr/>
          </p:nvGrpSpPr>
          <p:grpSpPr>
            <a:xfrm>
              <a:off x="3485825" y="1362633"/>
              <a:ext cx="794772" cy="794772"/>
              <a:chOff x="3254230" y="1069456"/>
              <a:chExt cx="1385125" cy="1385125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C8A0925-4CE9-7F3D-1704-3C4B168E323F}"/>
                  </a:ext>
                </a:extLst>
              </p:cNvPr>
              <p:cNvSpPr/>
              <p:nvPr/>
            </p:nvSpPr>
            <p:spPr>
              <a:xfrm>
                <a:off x="3254230" y="1069456"/>
                <a:ext cx="1385125" cy="1385125"/>
              </a:xfrm>
              <a:custGeom>
                <a:avLst/>
                <a:gdLst>
                  <a:gd name="connsiteX0" fmla="*/ 692563 w 1385125"/>
                  <a:gd name="connsiteY0" fmla="*/ 1385126 h 1385125"/>
                  <a:gd name="connsiteX1" fmla="*/ 202883 w 1385125"/>
                  <a:gd name="connsiteY1" fmla="*/ 1182243 h 1385125"/>
                  <a:gd name="connsiteX2" fmla="*/ 0 w 1385125"/>
                  <a:gd name="connsiteY2" fmla="*/ 692563 h 1385125"/>
                  <a:gd name="connsiteX3" fmla="*/ 202883 w 1385125"/>
                  <a:gd name="connsiteY3" fmla="*/ 202883 h 1385125"/>
                  <a:gd name="connsiteX4" fmla="*/ 692563 w 1385125"/>
                  <a:gd name="connsiteY4" fmla="*/ 0 h 1385125"/>
                  <a:gd name="connsiteX5" fmla="*/ 1182243 w 1385125"/>
                  <a:gd name="connsiteY5" fmla="*/ 202883 h 1385125"/>
                  <a:gd name="connsiteX6" fmla="*/ 1385126 w 1385125"/>
                  <a:gd name="connsiteY6" fmla="*/ 692563 h 1385125"/>
                  <a:gd name="connsiteX7" fmla="*/ 1182243 w 1385125"/>
                  <a:gd name="connsiteY7" fmla="*/ 1182243 h 1385125"/>
                  <a:gd name="connsiteX8" fmla="*/ 692563 w 1385125"/>
                  <a:gd name="connsiteY8" fmla="*/ 1385126 h 138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5125" h="1385125">
                    <a:moveTo>
                      <a:pt x="692563" y="1385126"/>
                    </a:moveTo>
                    <a:cubicBezTo>
                      <a:pt x="507587" y="1385126"/>
                      <a:pt x="333661" y="1313117"/>
                      <a:pt x="202883" y="1182243"/>
                    </a:cubicBezTo>
                    <a:cubicBezTo>
                      <a:pt x="72009" y="1051465"/>
                      <a:pt x="0" y="877538"/>
                      <a:pt x="0" y="692563"/>
                    </a:cubicBezTo>
                    <a:cubicBezTo>
                      <a:pt x="0" y="507587"/>
                      <a:pt x="72009" y="333661"/>
                      <a:pt x="202883" y="202883"/>
                    </a:cubicBezTo>
                    <a:cubicBezTo>
                      <a:pt x="333661" y="72009"/>
                      <a:pt x="507587" y="0"/>
                      <a:pt x="692563" y="0"/>
                    </a:cubicBezTo>
                    <a:cubicBezTo>
                      <a:pt x="877538" y="0"/>
                      <a:pt x="1051465" y="72009"/>
                      <a:pt x="1182243" y="202883"/>
                    </a:cubicBezTo>
                    <a:cubicBezTo>
                      <a:pt x="1313021" y="333661"/>
                      <a:pt x="1385126" y="507587"/>
                      <a:pt x="1385126" y="692563"/>
                    </a:cubicBezTo>
                    <a:cubicBezTo>
                      <a:pt x="1385126" y="877538"/>
                      <a:pt x="1313117" y="1051465"/>
                      <a:pt x="1182243" y="1182243"/>
                    </a:cubicBezTo>
                    <a:cubicBezTo>
                      <a:pt x="1051465" y="1313117"/>
                      <a:pt x="877538" y="1385126"/>
                      <a:pt x="692563" y="1385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3E3B495-C9DB-1E4F-7F98-E5B4B0003047}"/>
                  </a:ext>
                </a:extLst>
              </p:cNvPr>
              <p:cNvSpPr/>
              <p:nvPr/>
            </p:nvSpPr>
            <p:spPr>
              <a:xfrm>
                <a:off x="3284329" y="1099555"/>
                <a:ext cx="1324927" cy="1324927"/>
              </a:xfrm>
              <a:custGeom>
                <a:avLst/>
                <a:gdLst>
                  <a:gd name="connsiteX0" fmla="*/ 1324928 w 1324927"/>
                  <a:gd name="connsiteY0" fmla="*/ 662464 h 1324927"/>
                  <a:gd name="connsiteX1" fmla="*/ 662464 w 1324927"/>
                  <a:gd name="connsiteY1" fmla="*/ 1324928 h 1324927"/>
                  <a:gd name="connsiteX2" fmla="*/ 0 w 1324927"/>
                  <a:gd name="connsiteY2" fmla="*/ 662464 h 1324927"/>
                  <a:gd name="connsiteX3" fmla="*/ 662464 w 1324927"/>
                  <a:gd name="connsiteY3" fmla="*/ 0 h 1324927"/>
                  <a:gd name="connsiteX4" fmla="*/ 1324928 w 1324927"/>
                  <a:gd name="connsiteY4" fmla="*/ 662464 h 132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927" h="1324927">
                    <a:moveTo>
                      <a:pt x="1324928" y="662464"/>
                    </a:moveTo>
                    <a:cubicBezTo>
                      <a:pt x="1324928" y="1028332"/>
                      <a:pt x="1028332" y="1324928"/>
                      <a:pt x="662464" y="1324928"/>
                    </a:cubicBezTo>
                    <a:cubicBezTo>
                      <a:pt x="296595" y="1324928"/>
                      <a:pt x="0" y="1028332"/>
                      <a:pt x="0" y="662464"/>
                    </a:cubicBezTo>
                    <a:cubicBezTo>
                      <a:pt x="0" y="296595"/>
                      <a:pt x="296595" y="0"/>
                      <a:pt x="662464" y="0"/>
                    </a:cubicBezTo>
                    <a:cubicBezTo>
                      <a:pt x="1028332" y="0"/>
                      <a:pt x="1324928" y="296595"/>
                      <a:pt x="1324928" y="6624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1290">
                    <a:srgbClr val="F7F8F8"/>
                  </a:gs>
                  <a:gs pos="100000">
                    <a:srgbClr val="EBECED"/>
                  </a:gs>
                </a:gsLst>
                <a:lin ang="135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58" name="Graphic 53">
              <a:extLst>
                <a:ext uri="{FF2B5EF4-FFF2-40B4-BE49-F238E27FC236}">
                  <a16:creationId xmlns:a16="http://schemas.microsoft.com/office/drawing/2014/main" id="{32AD794B-FCD1-BF6D-D940-33896D144444}"/>
                </a:ext>
              </a:extLst>
            </p:cNvPr>
            <p:cNvGrpSpPr/>
            <p:nvPr/>
          </p:nvGrpSpPr>
          <p:grpSpPr>
            <a:xfrm>
              <a:off x="3485825" y="2547150"/>
              <a:ext cx="794772" cy="794772"/>
              <a:chOff x="3254230" y="1069456"/>
              <a:chExt cx="1385125" cy="1385125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0EE0364-7E8D-EC44-2FE4-8F8A55C2BD89}"/>
                  </a:ext>
                </a:extLst>
              </p:cNvPr>
              <p:cNvSpPr/>
              <p:nvPr/>
            </p:nvSpPr>
            <p:spPr>
              <a:xfrm>
                <a:off x="3254230" y="1069456"/>
                <a:ext cx="1385125" cy="1385125"/>
              </a:xfrm>
              <a:custGeom>
                <a:avLst/>
                <a:gdLst>
                  <a:gd name="connsiteX0" fmla="*/ 692563 w 1385125"/>
                  <a:gd name="connsiteY0" fmla="*/ 1385126 h 1385125"/>
                  <a:gd name="connsiteX1" fmla="*/ 202883 w 1385125"/>
                  <a:gd name="connsiteY1" fmla="*/ 1182243 h 1385125"/>
                  <a:gd name="connsiteX2" fmla="*/ 0 w 1385125"/>
                  <a:gd name="connsiteY2" fmla="*/ 692563 h 1385125"/>
                  <a:gd name="connsiteX3" fmla="*/ 202883 w 1385125"/>
                  <a:gd name="connsiteY3" fmla="*/ 202883 h 1385125"/>
                  <a:gd name="connsiteX4" fmla="*/ 692563 w 1385125"/>
                  <a:gd name="connsiteY4" fmla="*/ 0 h 1385125"/>
                  <a:gd name="connsiteX5" fmla="*/ 1182243 w 1385125"/>
                  <a:gd name="connsiteY5" fmla="*/ 202883 h 1385125"/>
                  <a:gd name="connsiteX6" fmla="*/ 1385126 w 1385125"/>
                  <a:gd name="connsiteY6" fmla="*/ 692563 h 1385125"/>
                  <a:gd name="connsiteX7" fmla="*/ 1182243 w 1385125"/>
                  <a:gd name="connsiteY7" fmla="*/ 1182243 h 1385125"/>
                  <a:gd name="connsiteX8" fmla="*/ 692563 w 1385125"/>
                  <a:gd name="connsiteY8" fmla="*/ 1385126 h 138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5125" h="1385125">
                    <a:moveTo>
                      <a:pt x="692563" y="1385126"/>
                    </a:moveTo>
                    <a:cubicBezTo>
                      <a:pt x="507587" y="1385126"/>
                      <a:pt x="333661" y="1313117"/>
                      <a:pt x="202883" y="1182243"/>
                    </a:cubicBezTo>
                    <a:cubicBezTo>
                      <a:pt x="72009" y="1051465"/>
                      <a:pt x="0" y="877538"/>
                      <a:pt x="0" y="692563"/>
                    </a:cubicBezTo>
                    <a:cubicBezTo>
                      <a:pt x="0" y="507587"/>
                      <a:pt x="72009" y="333661"/>
                      <a:pt x="202883" y="202883"/>
                    </a:cubicBezTo>
                    <a:cubicBezTo>
                      <a:pt x="333661" y="72009"/>
                      <a:pt x="507587" y="0"/>
                      <a:pt x="692563" y="0"/>
                    </a:cubicBezTo>
                    <a:cubicBezTo>
                      <a:pt x="877538" y="0"/>
                      <a:pt x="1051465" y="72009"/>
                      <a:pt x="1182243" y="202883"/>
                    </a:cubicBezTo>
                    <a:cubicBezTo>
                      <a:pt x="1313021" y="333661"/>
                      <a:pt x="1385126" y="507587"/>
                      <a:pt x="1385126" y="692563"/>
                    </a:cubicBezTo>
                    <a:cubicBezTo>
                      <a:pt x="1385126" y="877538"/>
                      <a:pt x="1313117" y="1051465"/>
                      <a:pt x="1182243" y="1182243"/>
                    </a:cubicBezTo>
                    <a:cubicBezTo>
                      <a:pt x="1051465" y="1313117"/>
                      <a:pt x="877538" y="1385126"/>
                      <a:pt x="692563" y="1385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916B041-A699-B201-FFF5-53E52C3F0481}"/>
                  </a:ext>
                </a:extLst>
              </p:cNvPr>
              <p:cNvSpPr/>
              <p:nvPr/>
            </p:nvSpPr>
            <p:spPr>
              <a:xfrm>
                <a:off x="3284329" y="1099555"/>
                <a:ext cx="1324927" cy="1324927"/>
              </a:xfrm>
              <a:custGeom>
                <a:avLst/>
                <a:gdLst>
                  <a:gd name="connsiteX0" fmla="*/ 1324928 w 1324927"/>
                  <a:gd name="connsiteY0" fmla="*/ 662464 h 1324927"/>
                  <a:gd name="connsiteX1" fmla="*/ 662464 w 1324927"/>
                  <a:gd name="connsiteY1" fmla="*/ 1324928 h 1324927"/>
                  <a:gd name="connsiteX2" fmla="*/ 0 w 1324927"/>
                  <a:gd name="connsiteY2" fmla="*/ 662464 h 1324927"/>
                  <a:gd name="connsiteX3" fmla="*/ 662464 w 1324927"/>
                  <a:gd name="connsiteY3" fmla="*/ 0 h 1324927"/>
                  <a:gd name="connsiteX4" fmla="*/ 1324928 w 1324927"/>
                  <a:gd name="connsiteY4" fmla="*/ 662464 h 132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927" h="1324927">
                    <a:moveTo>
                      <a:pt x="1324928" y="662464"/>
                    </a:moveTo>
                    <a:cubicBezTo>
                      <a:pt x="1324928" y="1028332"/>
                      <a:pt x="1028332" y="1324928"/>
                      <a:pt x="662464" y="1324928"/>
                    </a:cubicBezTo>
                    <a:cubicBezTo>
                      <a:pt x="296595" y="1324928"/>
                      <a:pt x="0" y="1028332"/>
                      <a:pt x="0" y="662464"/>
                    </a:cubicBezTo>
                    <a:cubicBezTo>
                      <a:pt x="0" y="296595"/>
                      <a:pt x="296595" y="0"/>
                      <a:pt x="662464" y="0"/>
                    </a:cubicBezTo>
                    <a:cubicBezTo>
                      <a:pt x="1028332" y="0"/>
                      <a:pt x="1324928" y="296595"/>
                      <a:pt x="1324928" y="6624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1290">
                    <a:srgbClr val="F7F8F8"/>
                  </a:gs>
                  <a:gs pos="100000">
                    <a:srgbClr val="EBECED"/>
                  </a:gs>
                </a:gsLst>
                <a:lin ang="135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1" name="Graphic 53">
              <a:extLst>
                <a:ext uri="{FF2B5EF4-FFF2-40B4-BE49-F238E27FC236}">
                  <a16:creationId xmlns:a16="http://schemas.microsoft.com/office/drawing/2014/main" id="{42EC150B-94D0-6601-4899-2E2BD8CCE4FC}"/>
                </a:ext>
              </a:extLst>
            </p:cNvPr>
            <p:cNvGrpSpPr/>
            <p:nvPr/>
          </p:nvGrpSpPr>
          <p:grpSpPr>
            <a:xfrm>
              <a:off x="3485825" y="3731667"/>
              <a:ext cx="794772" cy="794772"/>
              <a:chOff x="3254230" y="1069456"/>
              <a:chExt cx="1385125" cy="1385125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9AB47F-CA8C-8212-A5C7-39DEEC08B645}"/>
                  </a:ext>
                </a:extLst>
              </p:cNvPr>
              <p:cNvSpPr/>
              <p:nvPr/>
            </p:nvSpPr>
            <p:spPr>
              <a:xfrm>
                <a:off x="3254230" y="1069456"/>
                <a:ext cx="1385125" cy="1385125"/>
              </a:xfrm>
              <a:custGeom>
                <a:avLst/>
                <a:gdLst>
                  <a:gd name="connsiteX0" fmla="*/ 692563 w 1385125"/>
                  <a:gd name="connsiteY0" fmla="*/ 1385126 h 1385125"/>
                  <a:gd name="connsiteX1" fmla="*/ 202883 w 1385125"/>
                  <a:gd name="connsiteY1" fmla="*/ 1182243 h 1385125"/>
                  <a:gd name="connsiteX2" fmla="*/ 0 w 1385125"/>
                  <a:gd name="connsiteY2" fmla="*/ 692563 h 1385125"/>
                  <a:gd name="connsiteX3" fmla="*/ 202883 w 1385125"/>
                  <a:gd name="connsiteY3" fmla="*/ 202883 h 1385125"/>
                  <a:gd name="connsiteX4" fmla="*/ 692563 w 1385125"/>
                  <a:gd name="connsiteY4" fmla="*/ 0 h 1385125"/>
                  <a:gd name="connsiteX5" fmla="*/ 1182243 w 1385125"/>
                  <a:gd name="connsiteY5" fmla="*/ 202883 h 1385125"/>
                  <a:gd name="connsiteX6" fmla="*/ 1385126 w 1385125"/>
                  <a:gd name="connsiteY6" fmla="*/ 692563 h 1385125"/>
                  <a:gd name="connsiteX7" fmla="*/ 1182243 w 1385125"/>
                  <a:gd name="connsiteY7" fmla="*/ 1182243 h 1385125"/>
                  <a:gd name="connsiteX8" fmla="*/ 692563 w 1385125"/>
                  <a:gd name="connsiteY8" fmla="*/ 1385126 h 138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5125" h="1385125">
                    <a:moveTo>
                      <a:pt x="692563" y="1385126"/>
                    </a:moveTo>
                    <a:cubicBezTo>
                      <a:pt x="507587" y="1385126"/>
                      <a:pt x="333661" y="1313117"/>
                      <a:pt x="202883" y="1182243"/>
                    </a:cubicBezTo>
                    <a:cubicBezTo>
                      <a:pt x="72009" y="1051465"/>
                      <a:pt x="0" y="877538"/>
                      <a:pt x="0" y="692563"/>
                    </a:cubicBezTo>
                    <a:cubicBezTo>
                      <a:pt x="0" y="507587"/>
                      <a:pt x="72009" y="333661"/>
                      <a:pt x="202883" y="202883"/>
                    </a:cubicBezTo>
                    <a:cubicBezTo>
                      <a:pt x="333661" y="72009"/>
                      <a:pt x="507587" y="0"/>
                      <a:pt x="692563" y="0"/>
                    </a:cubicBezTo>
                    <a:cubicBezTo>
                      <a:pt x="877538" y="0"/>
                      <a:pt x="1051465" y="72009"/>
                      <a:pt x="1182243" y="202883"/>
                    </a:cubicBezTo>
                    <a:cubicBezTo>
                      <a:pt x="1313021" y="333661"/>
                      <a:pt x="1385126" y="507587"/>
                      <a:pt x="1385126" y="692563"/>
                    </a:cubicBezTo>
                    <a:cubicBezTo>
                      <a:pt x="1385126" y="877538"/>
                      <a:pt x="1313117" y="1051465"/>
                      <a:pt x="1182243" y="1182243"/>
                    </a:cubicBezTo>
                    <a:cubicBezTo>
                      <a:pt x="1051465" y="1313117"/>
                      <a:pt x="877538" y="1385126"/>
                      <a:pt x="692563" y="1385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BC742C6-F183-660F-043D-C56755C193BD}"/>
                  </a:ext>
                </a:extLst>
              </p:cNvPr>
              <p:cNvSpPr/>
              <p:nvPr/>
            </p:nvSpPr>
            <p:spPr>
              <a:xfrm>
                <a:off x="3284329" y="1099555"/>
                <a:ext cx="1324927" cy="1324927"/>
              </a:xfrm>
              <a:custGeom>
                <a:avLst/>
                <a:gdLst>
                  <a:gd name="connsiteX0" fmla="*/ 1324928 w 1324927"/>
                  <a:gd name="connsiteY0" fmla="*/ 662464 h 1324927"/>
                  <a:gd name="connsiteX1" fmla="*/ 662464 w 1324927"/>
                  <a:gd name="connsiteY1" fmla="*/ 1324928 h 1324927"/>
                  <a:gd name="connsiteX2" fmla="*/ 0 w 1324927"/>
                  <a:gd name="connsiteY2" fmla="*/ 662464 h 1324927"/>
                  <a:gd name="connsiteX3" fmla="*/ 662464 w 1324927"/>
                  <a:gd name="connsiteY3" fmla="*/ 0 h 1324927"/>
                  <a:gd name="connsiteX4" fmla="*/ 1324928 w 1324927"/>
                  <a:gd name="connsiteY4" fmla="*/ 662464 h 132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927" h="1324927">
                    <a:moveTo>
                      <a:pt x="1324928" y="662464"/>
                    </a:moveTo>
                    <a:cubicBezTo>
                      <a:pt x="1324928" y="1028332"/>
                      <a:pt x="1028332" y="1324928"/>
                      <a:pt x="662464" y="1324928"/>
                    </a:cubicBezTo>
                    <a:cubicBezTo>
                      <a:pt x="296595" y="1324928"/>
                      <a:pt x="0" y="1028332"/>
                      <a:pt x="0" y="662464"/>
                    </a:cubicBezTo>
                    <a:cubicBezTo>
                      <a:pt x="0" y="296595"/>
                      <a:pt x="296595" y="0"/>
                      <a:pt x="662464" y="0"/>
                    </a:cubicBezTo>
                    <a:cubicBezTo>
                      <a:pt x="1028332" y="0"/>
                      <a:pt x="1324928" y="296595"/>
                      <a:pt x="1324928" y="6624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1290">
                    <a:srgbClr val="F7F8F8"/>
                  </a:gs>
                  <a:gs pos="100000">
                    <a:srgbClr val="EBECED"/>
                  </a:gs>
                </a:gsLst>
                <a:lin ang="135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64" name="Graphic 53">
              <a:extLst>
                <a:ext uri="{FF2B5EF4-FFF2-40B4-BE49-F238E27FC236}">
                  <a16:creationId xmlns:a16="http://schemas.microsoft.com/office/drawing/2014/main" id="{F7CDA06E-6C90-4C73-4BC0-14B3BB99D223}"/>
                </a:ext>
              </a:extLst>
            </p:cNvPr>
            <p:cNvGrpSpPr/>
            <p:nvPr/>
          </p:nvGrpSpPr>
          <p:grpSpPr>
            <a:xfrm>
              <a:off x="3485825" y="4916184"/>
              <a:ext cx="794772" cy="794772"/>
              <a:chOff x="3254230" y="1069456"/>
              <a:chExt cx="1385125" cy="1385125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6E3E13F-A958-1301-36DC-2901C8E5F1CA}"/>
                  </a:ext>
                </a:extLst>
              </p:cNvPr>
              <p:cNvSpPr/>
              <p:nvPr/>
            </p:nvSpPr>
            <p:spPr>
              <a:xfrm>
                <a:off x="3254230" y="1069456"/>
                <a:ext cx="1385125" cy="1385125"/>
              </a:xfrm>
              <a:custGeom>
                <a:avLst/>
                <a:gdLst>
                  <a:gd name="connsiteX0" fmla="*/ 692563 w 1385125"/>
                  <a:gd name="connsiteY0" fmla="*/ 1385126 h 1385125"/>
                  <a:gd name="connsiteX1" fmla="*/ 202883 w 1385125"/>
                  <a:gd name="connsiteY1" fmla="*/ 1182243 h 1385125"/>
                  <a:gd name="connsiteX2" fmla="*/ 0 w 1385125"/>
                  <a:gd name="connsiteY2" fmla="*/ 692563 h 1385125"/>
                  <a:gd name="connsiteX3" fmla="*/ 202883 w 1385125"/>
                  <a:gd name="connsiteY3" fmla="*/ 202883 h 1385125"/>
                  <a:gd name="connsiteX4" fmla="*/ 692563 w 1385125"/>
                  <a:gd name="connsiteY4" fmla="*/ 0 h 1385125"/>
                  <a:gd name="connsiteX5" fmla="*/ 1182243 w 1385125"/>
                  <a:gd name="connsiteY5" fmla="*/ 202883 h 1385125"/>
                  <a:gd name="connsiteX6" fmla="*/ 1385126 w 1385125"/>
                  <a:gd name="connsiteY6" fmla="*/ 692563 h 1385125"/>
                  <a:gd name="connsiteX7" fmla="*/ 1182243 w 1385125"/>
                  <a:gd name="connsiteY7" fmla="*/ 1182243 h 1385125"/>
                  <a:gd name="connsiteX8" fmla="*/ 692563 w 1385125"/>
                  <a:gd name="connsiteY8" fmla="*/ 1385126 h 138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5125" h="1385125">
                    <a:moveTo>
                      <a:pt x="692563" y="1385126"/>
                    </a:moveTo>
                    <a:cubicBezTo>
                      <a:pt x="507587" y="1385126"/>
                      <a:pt x="333661" y="1313117"/>
                      <a:pt x="202883" y="1182243"/>
                    </a:cubicBezTo>
                    <a:cubicBezTo>
                      <a:pt x="72009" y="1051465"/>
                      <a:pt x="0" y="877538"/>
                      <a:pt x="0" y="692563"/>
                    </a:cubicBezTo>
                    <a:cubicBezTo>
                      <a:pt x="0" y="507587"/>
                      <a:pt x="72009" y="333661"/>
                      <a:pt x="202883" y="202883"/>
                    </a:cubicBezTo>
                    <a:cubicBezTo>
                      <a:pt x="333661" y="72009"/>
                      <a:pt x="507587" y="0"/>
                      <a:pt x="692563" y="0"/>
                    </a:cubicBezTo>
                    <a:cubicBezTo>
                      <a:pt x="877538" y="0"/>
                      <a:pt x="1051465" y="72009"/>
                      <a:pt x="1182243" y="202883"/>
                    </a:cubicBezTo>
                    <a:cubicBezTo>
                      <a:pt x="1313021" y="333661"/>
                      <a:pt x="1385126" y="507587"/>
                      <a:pt x="1385126" y="692563"/>
                    </a:cubicBezTo>
                    <a:cubicBezTo>
                      <a:pt x="1385126" y="877538"/>
                      <a:pt x="1313117" y="1051465"/>
                      <a:pt x="1182243" y="1182243"/>
                    </a:cubicBezTo>
                    <a:cubicBezTo>
                      <a:pt x="1051465" y="1313117"/>
                      <a:pt x="877538" y="1385126"/>
                      <a:pt x="692563" y="1385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295EA3C-0871-B6CD-A3F2-5E50888760ED}"/>
                  </a:ext>
                </a:extLst>
              </p:cNvPr>
              <p:cNvSpPr/>
              <p:nvPr/>
            </p:nvSpPr>
            <p:spPr>
              <a:xfrm>
                <a:off x="3284329" y="1099555"/>
                <a:ext cx="1324927" cy="1324927"/>
              </a:xfrm>
              <a:custGeom>
                <a:avLst/>
                <a:gdLst>
                  <a:gd name="connsiteX0" fmla="*/ 1324928 w 1324927"/>
                  <a:gd name="connsiteY0" fmla="*/ 662464 h 1324927"/>
                  <a:gd name="connsiteX1" fmla="*/ 662464 w 1324927"/>
                  <a:gd name="connsiteY1" fmla="*/ 1324928 h 1324927"/>
                  <a:gd name="connsiteX2" fmla="*/ 0 w 1324927"/>
                  <a:gd name="connsiteY2" fmla="*/ 662464 h 1324927"/>
                  <a:gd name="connsiteX3" fmla="*/ 662464 w 1324927"/>
                  <a:gd name="connsiteY3" fmla="*/ 0 h 1324927"/>
                  <a:gd name="connsiteX4" fmla="*/ 1324928 w 1324927"/>
                  <a:gd name="connsiteY4" fmla="*/ 662464 h 132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927" h="1324927">
                    <a:moveTo>
                      <a:pt x="1324928" y="662464"/>
                    </a:moveTo>
                    <a:cubicBezTo>
                      <a:pt x="1324928" y="1028332"/>
                      <a:pt x="1028332" y="1324928"/>
                      <a:pt x="662464" y="1324928"/>
                    </a:cubicBezTo>
                    <a:cubicBezTo>
                      <a:pt x="296595" y="1324928"/>
                      <a:pt x="0" y="1028332"/>
                      <a:pt x="0" y="662464"/>
                    </a:cubicBezTo>
                    <a:cubicBezTo>
                      <a:pt x="0" y="296595"/>
                      <a:pt x="296595" y="0"/>
                      <a:pt x="662464" y="0"/>
                    </a:cubicBezTo>
                    <a:cubicBezTo>
                      <a:pt x="1028332" y="0"/>
                      <a:pt x="1324928" y="296595"/>
                      <a:pt x="1324928" y="6624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1290">
                    <a:srgbClr val="F7F8F8"/>
                  </a:gs>
                  <a:gs pos="100000">
                    <a:srgbClr val="EBECED"/>
                  </a:gs>
                </a:gsLst>
                <a:lin ang="135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BDA17FB-3A99-C11F-B7B2-EE1369DFBFBF}"/>
                </a:ext>
              </a:extLst>
            </p:cNvPr>
            <p:cNvCxnSpPr>
              <a:cxnSpLocks/>
            </p:cNvCxnSpPr>
            <p:nvPr/>
          </p:nvCxnSpPr>
          <p:spPr>
            <a:xfrm>
              <a:off x="4580936" y="1544019"/>
              <a:ext cx="0" cy="432000"/>
            </a:xfrm>
            <a:prstGeom prst="line">
              <a:avLst/>
            </a:prstGeom>
            <a:noFill/>
            <a:ln w="20368" cap="rnd">
              <a:solidFill>
                <a:srgbClr val="ABABAB"/>
              </a:solidFill>
              <a:prstDash val="solid"/>
              <a:round/>
            </a:ln>
          </p:spPr>
        </p:cxnSp>
        <p:sp>
          <p:nvSpPr>
            <p:cNvPr id="71" name="Google Shape;179;p18">
              <a:extLst>
                <a:ext uri="{FF2B5EF4-FFF2-40B4-BE49-F238E27FC236}">
                  <a16:creationId xmlns:a16="http://schemas.microsoft.com/office/drawing/2014/main" id="{8C1A0ACB-3E4C-677E-9FB2-3B6851BFA728}"/>
                </a:ext>
              </a:extLst>
            </p:cNvPr>
            <p:cNvSpPr txBox="1"/>
            <p:nvPr/>
          </p:nvSpPr>
          <p:spPr>
            <a:xfrm>
              <a:off x="4584745" y="1606132"/>
              <a:ext cx="41953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0" rIns="0" bIns="0" anchor="ctr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r>
                <a:rPr lang="en-US" sz="2000" i="0" u="none" strike="noStrike" cap="none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Open Market Yield Optimization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4926B3F-75EE-677F-2F77-A5A569B97AD3}"/>
                </a:ext>
              </a:extLst>
            </p:cNvPr>
            <p:cNvCxnSpPr>
              <a:cxnSpLocks/>
            </p:cNvCxnSpPr>
            <p:nvPr/>
          </p:nvCxnSpPr>
          <p:spPr>
            <a:xfrm>
              <a:off x="4580936" y="2728536"/>
              <a:ext cx="0" cy="432000"/>
            </a:xfrm>
            <a:prstGeom prst="line">
              <a:avLst/>
            </a:prstGeom>
            <a:noFill/>
            <a:ln w="20368" cap="rnd">
              <a:solidFill>
                <a:srgbClr val="ABABAB"/>
              </a:solidFill>
              <a:prstDash val="solid"/>
              <a:round/>
            </a:ln>
          </p:spPr>
        </p:cxnSp>
        <p:sp>
          <p:nvSpPr>
            <p:cNvPr id="73" name="Google Shape;179;p18">
              <a:extLst>
                <a:ext uri="{FF2B5EF4-FFF2-40B4-BE49-F238E27FC236}">
                  <a16:creationId xmlns:a16="http://schemas.microsoft.com/office/drawing/2014/main" id="{A6C3E2A5-0342-24E2-A469-D61955F0697C}"/>
                </a:ext>
              </a:extLst>
            </p:cNvPr>
            <p:cNvSpPr txBox="1"/>
            <p:nvPr/>
          </p:nvSpPr>
          <p:spPr>
            <a:xfrm>
              <a:off x="4584745" y="2790648"/>
              <a:ext cx="41953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0" rIns="0" bIns="0" anchor="ctr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r>
                <a:rPr lang="en-US" sz="2000" i="0" u="none" strike="noStrike" cap="none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Whitelisting Sites &amp; Apps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D5051BF-1FDF-AFAB-77DB-E5AFB27939E9}"/>
                </a:ext>
              </a:extLst>
            </p:cNvPr>
            <p:cNvCxnSpPr>
              <a:cxnSpLocks/>
            </p:cNvCxnSpPr>
            <p:nvPr/>
          </p:nvCxnSpPr>
          <p:spPr>
            <a:xfrm>
              <a:off x="4580936" y="3913053"/>
              <a:ext cx="0" cy="432000"/>
            </a:xfrm>
            <a:prstGeom prst="line">
              <a:avLst/>
            </a:prstGeom>
            <a:noFill/>
            <a:ln w="20368" cap="rnd">
              <a:solidFill>
                <a:srgbClr val="ABABAB"/>
              </a:solidFill>
              <a:prstDash val="solid"/>
              <a:round/>
            </a:ln>
          </p:spPr>
        </p:cxnSp>
        <p:sp>
          <p:nvSpPr>
            <p:cNvPr id="75" name="Google Shape;179;p18">
              <a:extLst>
                <a:ext uri="{FF2B5EF4-FFF2-40B4-BE49-F238E27FC236}">
                  <a16:creationId xmlns:a16="http://schemas.microsoft.com/office/drawing/2014/main" id="{3693A7D7-1A9C-D6EC-7F22-216A1FB5F891}"/>
                </a:ext>
              </a:extLst>
            </p:cNvPr>
            <p:cNvSpPr txBox="1"/>
            <p:nvPr/>
          </p:nvSpPr>
          <p:spPr>
            <a:xfrm>
              <a:off x="4584745" y="3975165"/>
              <a:ext cx="41953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0" rIns="0" bIns="0" anchor="ctr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r>
                <a:rPr lang="en-US" sz="2000" i="0" u="none" strike="noStrike" cap="none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Aggregated PMPs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B731237-9625-9343-8D5A-1CDD67D9AF4E}"/>
                </a:ext>
              </a:extLst>
            </p:cNvPr>
            <p:cNvCxnSpPr>
              <a:cxnSpLocks/>
            </p:cNvCxnSpPr>
            <p:nvPr/>
          </p:nvCxnSpPr>
          <p:spPr>
            <a:xfrm>
              <a:off x="4580936" y="5097570"/>
              <a:ext cx="0" cy="432000"/>
            </a:xfrm>
            <a:prstGeom prst="line">
              <a:avLst/>
            </a:prstGeom>
            <a:noFill/>
            <a:ln w="20368" cap="rnd">
              <a:solidFill>
                <a:srgbClr val="ABABAB"/>
              </a:solidFill>
              <a:prstDash val="solid"/>
              <a:round/>
            </a:ln>
          </p:spPr>
        </p:cxnSp>
        <p:sp>
          <p:nvSpPr>
            <p:cNvPr id="77" name="Google Shape;179;p18">
              <a:extLst>
                <a:ext uri="{FF2B5EF4-FFF2-40B4-BE49-F238E27FC236}">
                  <a16:creationId xmlns:a16="http://schemas.microsoft.com/office/drawing/2014/main" id="{D5A9FD8E-114C-7013-F31F-308D23F10767}"/>
                </a:ext>
              </a:extLst>
            </p:cNvPr>
            <p:cNvSpPr txBox="1"/>
            <p:nvPr/>
          </p:nvSpPr>
          <p:spPr>
            <a:xfrm>
              <a:off x="4584745" y="5159682"/>
              <a:ext cx="41953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0" rIns="0" bIns="0" anchor="ctr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r>
                <a:rPr lang="en-US" sz="2000" i="0" u="none" strike="noStrike" cap="none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PGs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E18FABF-BF98-6056-96B0-7FCFE72F7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9" t="7982" r="10355" b="8602"/>
            <a:stretch/>
          </p:blipFill>
          <p:spPr>
            <a:xfrm>
              <a:off x="7911405" y="3502619"/>
              <a:ext cx="3806248" cy="2639782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87EEC2E7-0C2C-436E-72D9-C4B3A8808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03211" y="1580019"/>
              <a:ext cx="360000" cy="360000"/>
            </a:xfrm>
            <a:prstGeom prst="rect">
              <a:avLst/>
            </a:prstGeom>
          </p:spPr>
        </p:pic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DBC7E03E-02C0-9E53-1A51-F1AA7F659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0707" t="10707" r="10707" b="10707"/>
            <a:stretch/>
          </p:blipFill>
          <p:spPr>
            <a:xfrm>
              <a:off x="3703211" y="2764536"/>
              <a:ext cx="360000" cy="360000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95F03A0D-5F00-2D62-9E53-13D4EA6F0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-4766" t="-4766" r="-4766" b="-4766"/>
            <a:stretch/>
          </p:blipFill>
          <p:spPr>
            <a:xfrm>
              <a:off x="3703211" y="3949053"/>
              <a:ext cx="360000" cy="360000"/>
            </a:xfrm>
            <a:prstGeom prst="rect">
              <a:avLst/>
            </a:prstGeom>
          </p:spPr>
        </p:pic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E853D5A8-01CA-734E-C452-C3F410B79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7400" t="7400" r="7400" b="7400"/>
            <a:stretch/>
          </p:blipFill>
          <p:spPr>
            <a:xfrm>
              <a:off x="3703211" y="5133570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327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285D-9C90-1131-5FF0-037DC26C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>
            <a:normAutofit/>
          </a:bodyPr>
          <a:lstStyle/>
          <a:p>
            <a:r>
              <a:rPr lang="en-US" dirty="0"/>
              <a:t>How We Drive Brand Solution Revenue?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A31E8-2611-9D09-8BF7-4494E3AC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7</a:t>
            </a:fld>
            <a:endParaRPr lang="en-IN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2AF9C8-4EAE-44B6-63AB-7AC0EF1B9A38}"/>
              </a:ext>
            </a:extLst>
          </p:cNvPr>
          <p:cNvGrpSpPr/>
          <p:nvPr/>
        </p:nvGrpSpPr>
        <p:grpSpPr>
          <a:xfrm>
            <a:off x="-122833" y="1260442"/>
            <a:ext cx="11840486" cy="4928259"/>
            <a:chOff x="-122833" y="1214144"/>
            <a:chExt cx="11840486" cy="49282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8E3E6B-FCF3-F531-89CB-29DCFF8C9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26" r="16972"/>
            <a:stretch/>
          </p:blipFill>
          <p:spPr>
            <a:xfrm>
              <a:off x="615715" y="1429197"/>
              <a:ext cx="2353614" cy="4212352"/>
            </a:xfrm>
            <a:custGeom>
              <a:avLst/>
              <a:gdLst>
                <a:gd name="connsiteX0" fmla="*/ 134695 w 2215904"/>
                <a:gd name="connsiteY0" fmla="*/ 0 h 3965888"/>
                <a:gd name="connsiteX1" fmla="*/ 2081209 w 2215904"/>
                <a:gd name="connsiteY1" fmla="*/ 0 h 3965888"/>
                <a:gd name="connsiteX2" fmla="*/ 2215904 w 2215904"/>
                <a:gd name="connsiteY2" fmla="*/ 134695 h 3965888"/>
                <a:gd name="connsiteX3" fmla="*/ 2215904 w 2215904"/>
                <a:gd name="connsiteY3" fmla="*/ 3834034 h 3965888"/>
                <a:gd name="connsiteX4" fmla="*/ 2133590 w 2215904"/>
                <a:gd name="connsiteY4" fmla="*/ 3958128 h 3965888"/>
                <a:gd name="connsiteX5" fmla="*/ 2095246 w 2215904"/>
                <a:gd name="connsiteY5" fmla="*/ 3965888 h 3965888"/>
                <a:gd name="connsiteX6" fmla="*/ 120658 w 2215904"/>
                <a:gd name="connsiteY6" fmla="*/ 3965888 h 3965888"/>
                <a:gd name="connsiteX7" fmla="*/ 82315 w 2215904"/>
                <a:gd name="connsiteY7" fmla="*/ 3958128 h 3965888"/>
                <a:gd name="connsiteX8" fmla="*/ 0 w 2215904"/>
                <a:gd name="connsiteY8" fmla="*/ 3834034 h 3965888"/>
                <a:gd name="connsiteX9" fmla="*/ 0 w 2215904"/>
                <a:gd name="connsiteY9" fmla="*/ 134695 h 3965888"/>
                <a:gd name="connsiteX10" fmla="*/ 134695 w 2215904"/>
                <a:gd name="connsiteY10" fmla="*/ 0 h 396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5904" h="3965888">
                  <a:moveTo>
                    <a:pt x="134695" y="0"/>
                  </a:moveTo>
                  <a:lnTo>
                    <a:pt x="2081209" y="0"/>
                  </a:lnTo>
                  <a:cubicBezTo>
                    <a:pt x="2155483" y="0"/>
                    <a:pt x="2215904" y="60421"/>
                    <a:pt x="2215904" y="134695"/>
                  </a:cubicBezTo>
                  <a:lnTo>
                    <a:pt x="2215904" y="3834034"/>
                  </a:lnTo>
                  <a:cubicBezTo>
                    <a:pt x="2215904" y="3889740"/>
                    <a:pt x="2181917" y="3937653"/>
                    <a:pt x="2133590" y="3958128"/>
                  </a:cubicBezTo>
                  <a:lnTo>
                    <a:pt x="2095246" y="3965888"/>
                  </a:lnTo>
                  <a:lnTo>
                    <a:pt x="120658" y="3965888"/>
                  </a:lnTo>
                  <a:lnTo>
                    <a:pt x="82315" y="3958128"/>
                  </a:lnTo>
                  <a:cubicBezTo>
                    <a:pt x="33987" y="3937653"/>
                    <a:pt x="0" y="3889740"/>
                    <a:pt x="0" y="3834034"/>
                  </a:cubicBezTo>
                  <a:lnTo>
                    <a:pt x="0" y="134695"/>
                  </a:lnTo>
                  <a:cubicBezTo>
                    <a:pt x="0" y="60421"/>
                    <a:pt x="60421" y="0"/>
                    <a:pt x="134695" y="0"/>
                  </a:cubicBezTo>
                  <a:close/>
                </a:path>
              </a:pathLst>
            </a:cu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D33F909-81D4-B9CA-FD9F-07C373F337DC}"/>
                </a:ext>
              </a:extLst>
            </p:cNvPr>
            <p:cNvCxnSpPr>
              <a:endCxn id="20" idx="10"/>
            </p:cNvCxnSpPr>
            <p:nvPr/>
          </p:nvCxnSpPr>
          <p:spPr>
            <a:xfrm>
              <a:off x="3238760" y="3258756"/>
              <a:ext cx="0" cy="907876"/>
            </a:xfrm>
            <a:prstGeom prst="line">
              <a:avLst/>
            </a:prstGeom>
            <a:noFill/>
            <a:ln w="20368" cap="flat">
              <a:solidFill>
                <a:srgbClr val="ABABAB"/>
              </a:solidFill>
              <a:prstDash val="solid"/>
              <a:miter/>
            </a:ln>
          </p:spPr>
        </p:cxn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4F6FF94-5FA1-289E-C58E-7A6E1461BA47}"/>
                </a:ext>
              </a:extLst>
            </p:cNvPr>
            <p:cNvSpPr/>
            <p:nvPr/>
          </p:nvSpPr>
          <p:spPr>
            <a:xfrm flipH="1">
              <a:off x="288869" y="3201299"/>
              <a:ext cx="114914" cy="114914"/>
            </a:xfrm>
            <a:custGeom>
              <a:avLst/>
              <a:gdLst>
                <a:gd name="connsiteX0" fmla="*/ 213572 w 213572"/>
                <a:gd name="connsiteY0" fmla="*/ 106786 h 213572"/>
                <a:gd name="connsiteX1" fmla="*/ 106786 w 213572"/>
                <a:gd name="connsiteY1" fmla="*/ 213572 h 213572"/>
                <a:gd name="connsiteX2" fmla="*/ 0 w 213572"/>
                <a:gd name="connsiteY2" fmla="*/ 106786 h 213572"/>
                <a:gd name="connsiteX3" fmla="*/ 106786 w 213572"/>
                <a:gd name="connsiteY3" fmla="*/ 0 h 213572"/>
                <a:gd name="connsiteX4" fmla="*/ 213572 w 213572"/>
                <a:gd name="connsiteY4" fmla="*/ 106786 h 2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72" h="213572">
                  <a:moveTo>
                    <a:pt x="213572" y="106786"/>
                  </a:moveTo>
                  <a:cubicBezTo>
                    <a:pt x="213572" y="165763"/>
                    <a:pt x="165763" y="213572"/>
                    <a:pt x="106786" y="213572"/>
                  </a:cubicBezTo>
                  <a:cubicBezTo>
                    <a:pt x="47810" y="213572"/>
                    <a:pt x="0" y="165763"/>
                    <a:pt x="0" y="106786"/>
                  </a:cubicBezTo>
                  <a:cubicBezTo>
                    <a:pt x="0" y="47810"/>
                    <a:pt x="47810" y="0"/>
                    <a:pt x="106786" y="0"/>
                  </a:cubicBezTo>
                  <a:cubicBezTo>
                    <a:pt x="165763" y="0"/>
                    <a:pt x="213572" y="47810"/>
                    <a:pt x="213572" y="106786"/>
                  </a:cubicBezTo>
                  <a:close/>
                </a:path>
              </a:pathLst>
            </a:custGeom>
            <a:noFill/>
            <a:ln w="20368" cap="flat">
              <a:solidFill>
                <a:srgbClr val="ABABA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A33CEC0-2605-B16E-8298-D31BAD8840CE}"/>
                </a:ext>
              </a:extLst>
            </p:cNvPr>
            <p:cNvSpPr/>
            <p:nvPr/>
          </p:nvSpPr>
          <p:spPr>
            <a:xfrm flipH="1">
              <a:off x="346327" y="1214144"/>
              <a:ext cx="2892433" cy="2053219"/>
            </a:xfrm>
            <a:custGeom>
              <a:avLst/>
              <a:gdLst>
                <a:gd name="connsiteX0" fmla="*/ 2892434 w 2892433"/>
                <a:gd name="connsiteY0" fmla="*/ 1978008 h 2053219"/>
                <a:gd name="connsiteX1" fmla="*/ 2892434 w 2892433"/>
                <a:gd name="connsiteY1" fmla="*/ 472980 h 2053219"/>
                <a:gd name="connsiteX2" fmla="*/ 2419454 w 2892433"/>
                <a:gd name="connsiteY2" fmla="*/ 0 h 2053219"/>
                <a:gd name="connsiteX3" fmla="*/ 472980 w 2892433"/>
                <a:gd name="connsiteY3" fmla="*/ 0 h 2053219"/>
                <a:gd name="connsiteX4" fmla="*/ 0 w 2892433"/>
                <a:gd name="connsiteY4" fmla="*/ 472980 h 2053219"/>
                <a:gd name="connsiteX5" fmla="*/ 0 w 2892433"/>
                <a:gd name="connsiteY5" fmla="*/ 2053219 h 20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2433" h="2053219">
                  <a:moveTo>
                    <a:pt x="2892434" y="1978008"/>
                  </a:moveTo>
                  <a:lnTo>
                    <a:pt x="2892434" y="472980"/>
                  </a:lnTo>
                  <a:cubicBezTo>
                    <a:pt x="2892434" y="212187"/>
                    <a:pt x="2680247" y="0"/>
                    <a:pt x="2419454" y="0"/>
                  </a:cubicBezTo>
                  <a:lnTo>
                    <a:pt x="472980" y="0"/>
                  </a:lnTo>
                  <a:cubicBezTo>
                    <a:pt x="212146" y="0"/>
                    <a:pt x="0" y="212187"/>
                    <a:pt x="0" y="472980"/>
                  </a:cubicBezTo>
                  <a:lnTo>
                    <a:pt x="0" y="2053219"/>
                  </a:lnTo>
                </a:path>
              </a:pathLst>
            </a:custGeom>
            <a:noFill/>
            <a:ln w="20368" cap="flat">
              <a:solidFill>
                <a:srgbClr val="ABABA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9AE0742-EB60-4913-3910-E48C3220F0FB}"/>
                </a:ext>
              </a:extLst>
            </p:cNvPr>
            <p:cNvSpPr/>
            <p:nvPr/>
          </p:nvSpPr>
          <p:spPr>
            <a:xfrm flipH="1">
              <a:off x="-122833" y="3548650"/>
              <a:ext cx="3361594" cy="2310794"/>
            </a:xfrm>
            <a:custGeom>
              <a:avLst/>
              <a:gdLst>
                <a:gd name="connsiteX0" fmla="*/ 5253300 w 5253299"/>
                <a:gd name="connsiteY0" fmla="*/ 1440900 h 2310793"/>
                <a:gd name="connsiteX1" fmla="*/ 4608223 w 5253299"/>
                <a:gd name="connsiteY1" fmla="*/ 1440900 h 2310793"/>
                <a:gd name="connsiteX2" fmla="*/ 3159664 w 5253299"/>
                <a:gd name="connsiteY2" fmla="*/ 99045 h 2310793"/>
                <a:gd name="connsiteX3" fmla="*/ 3053204 w 5253299"/>
                <a:gd name="connsiteY3" fmla="*/ 0 h 2310793"/>
                <a:gd name="connsiteX4" fmla="*/ 2999220 w 5253299"/>
                <a:gd name="connsiteY4" fmla="*/ 0 h 2310793"/>
                <a:gd name="connsiteX5" fmla="*/ 2892434 w 5253299"/>
                <a:gd name="connsiteY5" fmla="*/ 106786 h 2310793"/>
                <a:gd name="connsiteX6" fmla="*/ 2892434 w 5253299"/>
                <a:gd name="connsiteY6" fmla="*/ 1837813 h 2310793"/>
                <a:gd name="connsiteX7" fmla="*/ 2419454 w 5253299"/>
                <a:gd name="connsiteY7" fmla="*/ 2310794 h 2310793"/>
                <a:gd name="connsiteX8" fmla="*/ 472980 w 5253299"/>
                <a:gd name="connsiteY8" fmla="*/ 2310794 h 2310793"/>
                <a:gd name="connsiteX9" fmla="*/ 0 w 5253299"/>
                <a:gd name="connsiteY9" fmla="*/ 1837813 h 2310793"/>
                <a:gd name="connsiteX10" fmla="*/ 0 w 5253299"/>
                <a:gd name="connsiteY10" fmla="*/ 617982 h 2310793"/>
                <a:gd name="connsiteX0" fmla="*/ 5253300 w 5253300"/>
                <a:gd name="connsiteY0" fmla="*/ 1440900 h 2310794"/>
                <a:gd name="connsiteX1" fmla="*/ 4608223 w 5253300"/>
                <a:gd name="connsiteY1" fmla="*/ 1440900 h 2310794"/>
                <a:gd name="connsiteX2" fmla="*/ 3159664 w 5253300"/>
                <a:gd name="connsiteY2" fmla="*/ 99045 h 2310794"/>
                <a:gd name="connsiteX3" fmla="*/ 3268469 w 5253300"/>
                <a:gd name="connsiteY3" fmla="*/ 0 h 2310794"/>
                <a:gd name="connsiteX4" fmla="*/ 2999220 w 5253300"/>
                <a:gd name="connsiteY4" fmla="*/ 0 h 2310794"/>
                <a:gd name="connsiteX5" fmla="*/ 2892434 w 5253300"/>
                <a:gd name="connsiteY5" fmla="*/ 106786 h 2310794"/>
                <a:gd name="connsiteX6" fmla="*/ 2892434 w 5253300"/>
                <a:gd name="connsiteY6" fmla="*/ 1837813 h 2310794"/>
                <a:gd name="connsiteX7" fmla="*/ 2419454 w 5253300"/>
                <a:gd name="connsiteY7" fmla="*/ 2310794 h 2310794"/>
                <a:gd name="connsiteX8" fmla="*/ 472980 w 5253300"/>
                <a:gd name="connsiteY8" fmla="*/ 2310794 h 2310794"/>
                <a:gd name="connsiteX9" fmla="*/ 0 w 5253300"/>
                <a:gd name="connsiteY9" fmla="*/ 1837813 h 2310794"/>
                <a:gd name="connsiteX10" fmla="*/ 0 w 5253300"/>
                <a:gd name="connsiteY10" fmla="*/ 617982 h 2310794"/>
                <a:gd name="connsiteX0" fmla="*/ 5253300 w 5253300"/>
                <a:gd name="connsiteY0" fmla="*/ 1440900 h 2310794"/>
                <a:gd name="connsiteX1" fmla="*/ 4608223 w 5253300"/>
                <a:gd name="connsiteY1" fmla="*/ 1440900 h 2310794"/>
                <a:gd name="connsiteX2" fmla="*/ 3333019 w 5253300"/>
                <a:gd name="connsiteY2" fmla="*/ 104760 h 2310794"/>
                <a:gd name="connsiteX3" fmla="*/ 3268469 w 5253300"/>
                <a:gd name="connsiteY3" fmla="*/ 0 h 2310794"/>
                <a:gd name="connsiteX4" fmla="*/ 2999220 w 5253300"/>
                <a:gd name="connsiteY4" fmla="*/ 0 h 2310794"/>
                <a:gd name="connsiteX5" fmla="*/ 2892434 w 5253300"/>
                <a:gd name="connsiteY5" fmla="*/ 106786 h 2310794"/>
                <a:gd name="connsiteX6" fmla="*/ 2892434 w 5253300"/>
                <a:gd name="connsiteY6" fmla="*/ 1837813 h 2310794"/>
                <a:gd name="connsiteX7" fmla="*/ 2419454 w 5253300"/>
                <a:gd name="connsiteY7" fmla="*/ 2310794 h 2310794"/>
                <a:gd name="connsiteX8" fmla="*/ 472980 w 5253300"/>
                <a:gd name="connsiteY8" fmla="*/ 2310794 h 2310794"/>
                <a:gd name="connsiteX9" fmla="*/ 0 w 5253300"/>
                <a:gd name="connsiteY9" fmla="*/ 1837813 h 2310794"/>
                <a:gd name="connsiteX10" fmla="*/ 0 w 5253300"/>
                <a:gd name="connsiteY10" fmla="*/ 617982 h 2310794"/>
                <a:gd name="connsiteX0" fmla="*/ 5253300 w 5253300"/>
                <a:gd name="connsiteY0" fmla="*/ 1440900 h 2310794"/>
                <a:gd name="connsiteX1" fmla="*/ 4608223 w 5253300"/>
                <a:gd name="connsiteY1" fmla="*/ 1440900 h 2310794"/>
                <a:gd name="connsiteX2" fmla="*/ 3350164 w 5253300"/>
                <a:gd name="connsiteY2" fmla="*/ 108570 h 2310794"/>
                <a:gd name="connsiteX3" fmla="*/ 3268469 w 5253300"/>
                <a:gd name="connsiteY3" fmla="*/ 0 h 2310794"/>
                <a:gd name="connsiteX4" fmla="*/ 2999220 w 5253300"/>
                <a:gd name="connsiteY4" fmla="*/ 0 h 2310794"/>
                <a:gd name="connsiteX5" fmla="*/ 2892434 w 5253300"/>
                <a:gd name="connsiteY5" fmla="*/ 106786 h 2310794"/>
                <a:gd name="connsiteX6" fmla="*/ 2892434 w 5253300"/>
                <a:gd name="connsiteY6" fmla="*/ 1837813 h 2310794"/>
                <a:gd name="connsiteX7" fmla="*/ 2419454 w 5253300"/>
                <a:gd name="connsiteY7" fmla="*/ 2310794 h 2310794"/>
                <a:gd name="connsiteX8" fmla="*/ 472980 w 5253300"/>
                <a:gd name="connsiteY8" fmla="*/ 2310794 h 2310794"/>
                <a:gd name="connsiteX9" fmla="*/ 0 w 5253300"/>
                <a:gd name="connsiteY9" fmla="*/ 1837813 h 2310794"/>
                <a:gd name="connsiteX10" fmla="*/ 0 w 5253300"/>
                <a:gd name="connsiteY10" fmla="*/ 617982 h 2310794"/>
                <a:gd name="connsiteX0" fmla="*/ 5253300 w 5253300"/>
                <a:gd name="connsiteY0" fmla="*/ 1440900 h 2310794"/>
                <a:gd name="connsiteX1" fmla="*/ 4608223 w 5253300"/>
                <a:gd name="connsiteY1" fmla="*/ 1440900 h 2310794"/>
                <a:gd name="connsiteX2" fmla="*/ 3361594 w 5253300"/>
                <a:gd name="connsiteY2" fmla="*/ 108570 h 2310794"/>
                <a:gd name="connsiteX3" fmla="*/ 3268469 w 5253300"/>
                <a:gd name="connsiteY3" fmla="*/ 0 h 2310794"/>
                <a:gd name="connsiteX4" fmla="*/ 2999220 w 5253300"/>
                <a:gd name="connsiteY4" fmla="*/ 0 h 2310794"/>
                <a:gd name="connsiteX5" fmla="*/ 2892434 w 5253300"/>
                <a:gd name="connsiteY5" fmla="*/ 106786 h 2310794"/>
                <a:gd name="connsiteX6" fmla="*/ 2892434 w 5253300"/>
                <a:gd name="connsiteY6" fmla="*/ 1837813 h 2310794"/>
                <a:gd name="connsiteX7" fmla="*/ 2419454 w 5253300"/>
                <a:gd name="connsiteY7" fmla="*/ 2310794 h 2310794"/>
                <a:gd name="connsiteX8" fmla="*/ 472980 w 5253300"/>
                <a:gd name="connsiteY8" fmla="*/ 2310794 h 2310794"/>
                <a:gd name="connsiteX9" fmla="*/ 0 w 5253300"/>
                <a:gd name="connsiteY9" fmla="*/ 1837813 h 2310794"/>
                <a:gd name="connsiteX10" fmla="*/ 0 w 5253300"/>
                <a:gd name="connsiteY10" fmla="*/ 617982 h 2310794"/>
                <a:gd name="connsiteX0" fmla="*/ 4608223 w 4608223"/>
                <a:gd name="connsiteY0" fmla="*/ 1440900 h 2310794"/>
                <a:gd name="connsiteX1" fmla="*/ 3361594 w 4608223"/>
                <a:gd name="connsiteY1" fmla="*/ 108570 h 2310794"/>
                <a:gd name="connsiteX2" fmla="*/ 3268469 w 4608223"/>
                <a:gd name="connsiteY2" fmla="*/ 0 h 2310794"/>
                <a:gd name="connsiteX3" fmla="*/ 2999220 w 4608223"/>
                <a:gd name="connsiteY3" fmla="*/ 0 h 2310794"/>
                <a:gd name="connsiteX4" fmla="*/ 2892434 w 4608223"/>
                <a:gd name="connsiteY4" fmla="*/ 106786 h 2310794"/>
                <a:gd name="connsiteX5" fmla="*/ 2892434 w 4608223"/>
                <a:gd name="connsiteY5" fmla="*/ 1837813 h 2310794"/>
                <a:gd name="connsiteX6" fmla="*/ 2419454 w 4608223"/>
                <a:gd name="connsiteY6" fmla="*/ 2310794 h 2310794"/>
                <a:gd name="connsiteX7" fmla="*/ 472980 w 4608223"/>
                <a:gd name="connsiteY7" fmla="*/ 2310794 h 2310794"/>
                <a:gd name="connsiteX8" fmla="*/ 0 w 4608223"/>
                <a:gd name="connsiteY8" fmla="*/ 1837813 h 2310794"/>
                <a:gd name="connsiteX9" fmla="*/ 0 w 4608223"/>
                <a:gd name="connsiteY9" fmla="*/ 617982 h 2310794"/>
                <a:gd name="connsiteX0" fmla="*/ 3361594 w 3361594"/>
                <a:gd name="connsiteY0" fmla="*/ 108570 h 2310794"/>
                <a:gd name="connsiteX1" fmla="*/ 3268469 w 3361594"/>
                <a:gd name="connsiteY1" fmla="*/ 0 h 2310794"/>
                <a:gd name="connsiteX2" fmla="*/ 2999220 w 3361594"/>
                <a:gd name="connsiteY2" fmla="*/ 0 h 2310794"/>
                <a:gd name="connsiteX3" fmla="*/ 2892434 w 3361594"/>
                <a:gd name="connsiteY3" fmla="*/ 106786 h 2310794"/>
                <a:gd name="connsiteX4" fmla="*/ 2892434 w 3361594"/>
                <a:gd name="connsiteY4" fmla="*/ 1837813 h 2310794"/>
                <a:gd name="connsiteX5" fmla="*/ 2419454 w 3361594"/>
                <a:gd name="connsiteY5" fmla="*/ 2310794 h 2310794"/>
                <a:gd name="connsiteX6" fmla="*/ 472980 w 3361594"/>
                <a:gd name="connsiteY6" fmla="*/ 2310794 h 2310794"/>
                <a:gd name="connsiteX7" fmla="*/ 0 w 3361594"/>
                <a:gd name="connsiteY7" fmla="*/ 1837813 h 2310794"/>
                <a:gd name="connsiteX8" fmla="*/ 0 w 3361594"/>
                <a:gd name="connsiteY8" fmla="*/ 617982 h 231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1594" h="2310794">
                  <a:moveTo>
                    <a:pt x="3361594" y="108570"/>
                  </a:moveTo>
                  <a:cubicBezTo>
                    <a:pt x="3357397" y="52753"/>
                    <a:pt x="3324408" y="0"/>
                    <a:pt x="3268469" y="0"/>
                  </a:cubicBezTo>
                  <a:lnTo>
                    <a:pt x="2999220" y="0"/>
                  </a:lnTo>
                  <a:cubicBezTo>
                    <a:pt x="2940225" y="0"/>
                    <a:pt x="2892434" y="47791"/>
                    <a:pt x="2892434" y="106786"/>
                  </a:cubicBezTo>
                  <a:lnTo>
                    <a:pt x="2892434" y="1837813"/>
                  </a:lnTo>
                  <a:cubicBezTo>
                    <a:pt x="2892434" y="2099014"/>
                    <a:pt x="2680654" y="2310794"/>
                    <a:pt x="2419454" y="2310794"/>
                  </a:cubicBezTo>
                  <a:lnTo>
                    <a:pt x="472980" y="2310794"/>
                  </a:lnTo>
                  <a:cubicBezTo>
                    <a:pt x="211739" y="2310794"/>
                    <a:pt x="0" y="2099014"/>
                    <a:pt x="0" y="1837813"/>
                  </a:cubicBezTo>
                  <a:lnTo>
                    <a:pt x="0" y="617982"/>
                  </a:lnTo>
                </a:path>
              </a:pathLst>
            </a:custGeom>
            <a:noFill/>
            <a:ln w="20368" cap="flat">
              <a:solidFill>
                <a:srgbClr val="ABABA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B0B5D3-7D60-CFDB-5AE5-B17BC25CCABD}"/>
                </a:ext>
              </a:extLst>
            </p:cNvPr>
            <p:cNvSpPr/>
            <p:nvPr/>
          </p:nvSpPr>
          <p:spPr>
            <a:xfrm>
              <a:off x="615715" y="1429197"/>
              <a:ext cx="2353614" cy="4215370"/>
            </a:xfrm>
            <a:custGeom>
              <a:avLst/>
              <a:gdLst>
                <a:gd name="connsiteX0" fmla="*/ 134695 w 2215903"/>
                <a:gd name="connsiteY0" fmla="*/ 3968729 h 3968728"/>
                <a:gd name="connsiteX1" fmla="*/ 0 w 2215903"/>
                <a:gd name="connsiteY1" fmla="*/ 3834034 h 3968728"/>
                <a:gd name="connsiteX2" fmla="*/ 0 w 2215903"/>
                <a:gd name="connsiteY2" fmla="*/ 134695 h 3968728"/>
                <a:gd name="connsiteX3" fmla="*/ 134695 w 2215903"/>
                <a:gd name="connsiteY3" fmla="*/ 0 h 3968728"/>
                <a:gd name="connsiteX4" fmla="*/ 2081209 w 2215903"/>
                <a:gd name="connsiteY4" fmla="*/ 0 h 3968728"/>
                <a:gd name="connsiteX5" fmla="*/ 2215904 w 2215903"/>
                <a:gd name="connsiteY5" fmla="*/ 134695 h 3968728"/>
                <a:gd name="connsiteX6" fmla="*/ 2215904 w 2215903"/>
                <a:gd name="connsiteY6" fmla="*/ 3834034 h 3968728"/>
                <a:gd name="connsiteX7" fmla="*/ 2081209 w 2215903"/>
                <a:gd name="connsiteY7" fmla="*/ 3968729 h 3968728"/>
                <a:gd name="connsiteX8" fmla="*/ 134695 w 2215903"/>
                <a:gd name="connsiteY8" fmla="*/ 3968729 h 3968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5903" h="3968728">
                  <a:moveTo>
                    <a:pt x="134695" y="3968729"/>
                  </a:moveTo>
                  <a:cubicBezTo>
                    <a:pt x="60421" y="3968729"/>
                    <a:pt x="0" y="3908308"/>
                    <a:pt x="0" y="3834034"/>
                  </a:cubicBezTo>
                  <a:lnTo>
                    <a:pt x="0" y="134695"/>
                  </a:lnTo>
                  <a:cubicBezTo>
                    <a:pt x="0" y="60421"/>
                    <a:pt x="60421" y="0"/>
                    <a:pt x="134695" y="0"/>
                  </a:cubicBezTo>
                  <a:lnTo>
                    <a:pt x="2081209" y="0"/>
                  </a:lnTo>
                  <a:cubicBezTo>
                    <a:pt x="2155483" y="0"/>
                    <a:pt x="2215904" y="60421"/>
                    <a:pt x="2215904" y="134695"/>
                  </a:cubicBezTo>
                  <a:lnTo>
                    <a:pt x="2215904" y="3834034"/>
                  </a:lnTo>
                  <a:cubicBezTo>
                    <a:pt x="2215904" y="3908308"/>
                    <a:pt x="2155483" y="3968729"/>
                    <a:pt x="2081209" y="3968729"/>
                  </a:cubicBezTo>
                  <a:lnTo>
                    <a:pt x="134695" y="3968729"/>
                  </a:lnTo>
                  <a:close/>
                </a:path>
              </a:pathLst>
            </a:custGeom>
            <a:solidFill>
              <a:schemeClr val="accent3">
                <a:alpha val="69000"/>
              </a:schemeClr>
            </a:solidFill>
            <a:ln w="654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324000" rIns="9144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IncrementX</a:t>
              </a:r>
              <a:r>
                <a:rPr lang="en-US" sz="1600" b="1" dirty="0">
                  <a:solidFill>
                    <a:schemeClr val="bg1"/>
                  </a:solidFill>
                </a:rPr>
                <a:t> offers brand solution demand to the publisher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C63B5A-BB8F-B99A-E08F-912C2A68AE24}"/>
                </a:ext>
              </a:extLst>
            </p:cNvPr>
            <p:cNvSpPr/>
            <p:nvPr/>
          </p:nvSpPr>
          <p:spPr>
            <a:xfrm flipH="1">
              <a:off x="3181303" y="4071596"/>
              <a:ext cx="114914" cy="114914"/>
            </a:xfrm>
            <a:custGeom>
              <a:avLst/>
              <a:gdLst>
                <a:gd name="connsiteX0" fmla="*/ 213572 w 213572"/>
                <a:gd name="connsiteY0" fmla="*/ 106786 h 213572"/>
                <a:gd name="connsiteX1" fmla="*/ 106786 w 213572"/>
                <a:gd name="connsiteY1" fmla="*/ 213572 h 213572"/>
                <a:gd name="connsiteX2" fmla="*/ 0 w 213572"/>
                <a:gd name="connsiteY2" fmla="*/ 106786 h 213572"/>
                <a:gd name="connsiteX3" fmla="*/ 106786 w 213572"/>
                <a:gd name="connsiteY3" fmla="*/ 0 h 213572"/>
                <a:gd name="connsiteX4" fmla="*/ 213572 w 213572"/>
                <a:gd name="connsiteY4" fmla="*/ 106786 h 2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72" h="213572">
                  <a:moveTo>
                    <a:pt x="213572" y="106786"/>
                  </a:moveTo>
                  <a:cubicBezTo>
                    <a:pt x="213572" y="165763"/>
                    <a:pt x="165762" y="213572"/>
                    <a:pt x="106786" y="213572"/>
                  </a:cubicBezTo>
                  <a:cubicBezTo>
                    <a:pt x="47810" y="213572"/>
                    <a:pt x="0" y="165763"/>
                    <a:pt x="0" y="106786"/>
                  </a:cubicBezTo>
                  <a:cubicBezTo>
                    <a:pt x="0" y="47810"/>
                    <a:pt x="47810" y="0"/>
                    <a:pt x="106786" y="0"/>
                  </a:cubicBezTo>
                  <a:cubicBezTo>
                    <a:pt x="165762" y="0"/>
                    <a:pt x="213572" y="47810"/>
                    <a:pt x="213572" y="106786"/>
                  </a:cubicBezTo>
                  <a:close/>
                </a:path>
              </a:pathLst>
            </a:custGeom>
            <a:solidFill>
              <a:schemeClr val="accent2"/>
            </a:solidFill>
            <a:ln w="20368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3B65BB7-E957-DBC1-0D40-889D1706B02F}"/>
                </a:ext>
              </a:extLst>
            </p:cNvPr>
            <p:cNvSpPr/>
            <p:nvPr/>
          </p:nvSpPr>
          <p:spPr>
            <a:xfrm flipH="1">
              <a:off x="3181303" y="2887079"/>
              <a:ext cx="114914" cy="114914"/>
            </a:xfrm>
            <a:custGeom>
              <a:avLst/>
              <a:gdLst>
                <a:gd name="connsiteX0" fmla="*/ 213572 w 213572"/>
                <a:gd name="connsiteY0" fmla="*/ 106786 h 213572"/>
                <a:gd name="connsiteX1" fmla="*/ 106786 w 213572"/>
                <a:gd name="connsiteY1" fmla="*/ 213572 h 213572"/>
                <a:gd name="connsiteX2" fmla="*/ 0 w 213572"/>
                <a:gd name="connsiteY2" fmla="*/ 106786 h 213572"/>
                <a:gd name="connsiteX3" fmla="*/ 106786 w 213572"/>
                <a:gd name="connsiteY3" fmla="*/ 0 h 213572"/>
                <a:gd name="connsiteX4" fmla="*/ 213572 w 213572"/>
                <a:gd name="connsiteY4" fmla="*/ 106786 h 2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72" h="213572">
                  <a:moveTo>
                    <a:pt x="213572" y="106786"/>
                  </a:moveTo>
                  <a:cubicBezTo>
                    <a:pt x="213572" y="165763"/>
                    <a:pt x="165762" y="213572"/>
                    <a:pt x="106786" y="213572"/>
                  </a:cubicBezTo>
                  <a:cubicBezTo>
                    <a:pt x="47810" y="213572"/>
                    <a:pt x="0" y="165763"/>
                    <a:pt x="0" y="106786"/>
                  </a:cubicBezTo>
                  <a:cubicBezTo>
                    <a:pt x="0" y="47810"/>
                    <a:pt x="47810" y="0"/>
                    <a:pt x="106786" y="0"/>
                  </a:cubicBezTo>
                  <a:cubicBezTo>
                    <a:pt x="165762" y="0"/>
                    <a:pt x="213572" y="47810"/>
                    <a:pt x="213572" y="106786"/>
                  </a:cubicBezTo>
                  <a:close/>
                </a:path>
              </a:pathLst>
            </a:custGeom>
            <a:solidFill>
              <a:schemeClr val="accent2"/>
            </a:solidFill>
            <a:ln w="20368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52FB0E-164B-0EA4-E5D7-693E438359FB}"/>
                </a:ext>
              </a:extLst>
            </p:cNvPr>
            <p:cNvSpPr/>
            <p:nvPr/>
          </p:nvSpPr>
          <p:spPr>
            <a:xfrm flipH="1">
              <a:off x="3181303" y="5256113"/>
              <a:ext cx="114914" cy="114914"/>
            </a:xfrm>
            <a:custGeom>
              <a:avLst/>
              <a:gdLst>
                <a:gd name="connsiteX0" fmla="*/ 213572 w 213572"/>
                <a:gd name="connsiteY0" fmla="*/ 106786 h 213572"/>
                <a:gd name="connsiteX1" fmla="*/ 106786 w 213572"/>
                <a:gd name="connsiteY1" fmla="*/ 213572 h 213572"/>
                <a:gd name="connsiteX2" fmla="*/ 0 w 213572"/>
                <a:gd name="connsiteY2" fmla="*/ 106786 h 213572"/>
                <a:gd name="connsiteX3" fmla="*/ 106786 w 213572"/>
                <a:gd name="connsiteY3" fmla="*/ 0 h 213572"/>
                <a:gd name="connsiteX4" fmla="*/ 213572 w 213572"/>
                <a:gd name="connsiteY4" fmla="*/ 106786 h 2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72" h="213572">
                  <a:moveTo>
                    <a:pt x="213572" y="106786"/>
                  </a:moveTo>
                  <a:cubicBezTo>
                    <a:pt x="213572" y="165763"/>
                    <a:pt x="165762" y="213572"/>
                    <a:pt x="106786" y="213572"/>
                  </a:cubicBezTo>
                  <a:cubicBezTo>
                    <a:pt x="47810" y="213572"/>
                    <a:pt x="0" y="165763"/>
                    <a:pt x="0" y="106786"/>
                  </a:cubicBezTo>
                  <a:cubicBezTo>
                    <a:pt x="0" y="47810"/>
                    <a:pt x="47810" y="0"/>
                    <a:pt x="106786" y="0"/>
                  </a:cubicBezTo>
                  <a:cubicBezTo>
                    <a:pt x="165762" y="0"/>
                    <a:pt x="213572" y="47810"/>
                    <a:pt x="213572" y="106786"/>
                  </a:cubicBezTo>
                  <a:close/>
                </a:path>
              </a:pathLst>
            </a:custGeom>
            <a:solidFill>
              <a:schemeClr val="accent2"/>
            </a:solidFill>
            <a:ln w="20368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21DE7E7-1189-6437-7A5B-F531B0A5393E}"/>
                </a:ext>
              </a:extLst>
            </p:cNvPr>
            <p:cNvSpPr/>
            <p:nvPr/>
          </p:nvSpPr>
          <p:spPr>
            <a:xfrm flipH="1">
              <a:off x="3181303" y="1702562"/>
              <a:ext cx="114914" cy="114914"/>
            </a:xfrm>
            <a:custGeom>
              <a:avLst/>
              <a:gdLst>
                <a:gd name="connsiteX0" fmla="*/ 213572 w 213572"/>
                <a:gd name="connsiteY0" fmla="*/ 106786 h 213572"/>
                <a:gd name="connsiteX1" fmla="*/ 106786 w 213572"/>
                <a:gd name="connsiteY1" fmla="*/ 213572 h 213572"/>
                <a:gd name="connsiteX2" fmla="*/ 0 w 213572"/>
                <a:gd name="connsiteY2" fmla="*/ 106786 h 213572"/>
                <a:gd name="connsiteX3" fmla="*/ 106786 w 213572"/>
                <a:gd name="connsiteY3" fmla="*/ 0 h 213572"/>
                <a:gd name="connsiteX4" fmla="*/ 213572 w 213572"/>
                <a:gd name="connsiteY4" fmla="*/ 106786 h 21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72" h="213572">
                  <a:moveTo>
                    <a:pt x="213572" y="106786"/>
                  </a:moveTo>
                  <a:cubicBezTo>
                    <a:pt x="213572" y="165763"/>
                    <a:pt x="165762" y="213572"/>
                    <a:pt x="106786" y="213572"/>
                  </a:cubicBezTo>
                  <a:cubicBezTo>
                    <a:pt x="47810" y="213572"/>
                    <a:pt x="0" y="165763"/>
                    <a:pt x="0" y="106786"/>
                  </a:cubicBezTo>
                  <a:cubicBezTo>
                    <a:pt x="0" y="47810"/>
                    <a:pt x="47810" y="0"/>
                    <a:pt x="106786" y="0"/>
                  </a:cubicBezTo>
                  <a:cubicBezTo>
                    <a:pt x="165762" y="0"/>
                    <a:pt x="213572" y="47810"/>
                    <a:pt x="213572" y="106786"/>
                  </a:cubicBezTo>
                  <a:close/>
                </a:path>
              </a:pathLst>
            </a:custGeom>
            <a:solidFill>
              <a:schemeClr val="accent2"/>
            </a:solidFill>
            <a:ln w="20368" cap="flat">
              <a:solidFill>
                <a:srgbClr val="FEFEF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27" name="Graphic 53">
              <a:extLst>
                <a:ext uri="{FF2B5EF4-FFF2-40B4-BE49-F238E27FC236}">
                  <a16:creationId xmlns:a16="http://schemas.microsoft.com/office/drawing/2014/main" id="{6F6F4B09-EB57-9A5B-30CC-BA75123C612E}"/>
                </a:ext>
              </a:extLst>
            </p:cNvPr>
            <p:cNvGrpSpPr/>
            <p:nvPr/>
          </p:nvGrpSpPr>
          <p:grpSpPr>
            <a:xfrm>
              <a:off x="3485825" y="1362633"/>
              <a:ext cx="794772" cy="794772"/>
              <a:chOff x="3254230" y="1069456"/>
              <a:chExt cx="1385125" cy="1385125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C6A0F3E-434A-B6BE-ED37-6B6661A4D777}"/>
                  </a:ext>
                </a:extLst>
              </p:cNvPr>
              <p:cNvSpPr/>
              <p:nvPr/>
            </p:nvSpPr>
            <p:spPr>
              <a:xfrm>
                <a:off x="3254230" y="1069456"/>
                <a:ext cx="1385125" cy="1385125"/>
              </a:xfrm>
              <a:custGeom>
                <a:avLst/>
                <a:gdLst>
                  <a:gd name="connsiteX0" fmla="*/ 692563 w 1385125"/>
                  <a:gd name="connsiteY0" fmla="*/ 1385126 h 1385125"/>
                  <a:gd name="connsiteX1" fmla="*/ 202883 w 1385125"/>
                  <a:gd name="connsiteY1" fmla="*/ 1182243 h 1385125"/>
                  <a:gd name="connsiteX2" fmla="*/ 0 w 1385125"/>
                  <a:gd name="connsiteY2" fmla="*/ 692563 h 1385125"/>
                  <a:gd name="connsiteX3" fmla="*/ 202883 w 1385125"/>
                  <a:gd name="connsiteY3" fmla="*/ 202883 h 1385125"/>
                  <a:gd name="connsiteX4" fmla="*/ 692563 w 1385125"/>
                  <a:gd name="connsiteY4" fmla="*/ 0 h 1385125"/>
                  <a:gd name="connsiteX5" fmla="*/ 1182243 w 1385125"/>
                  <a:gd name="connsiteY5" fmla="*/ 202883 h 1385125"/>
                  <a:gd name="connsiteX6" fmla="*/ 1385126 w 1385125"/>
                  <a:gd name="connsiteY6" fmla="*/ 692563 h 1385125"/>
                  <a:gd name="connsiteX7" fmla="*/ 1182243 w 1385125"/>
                  <a:gd name="connsiteY7" fmla="*/ 1182243 h 1385125"/>
                  <a:gd name="connsiteX8" fmla="*/ 692563 w 1385125"/>
                  <a:gd name="connsiteY8" fmla="*/ 1385126 h 138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5125" h="1385125">
                    <a:moveTo>
                      <a:pt x="692563" y="1385126"/>
                    </a:moveTo>
                    <a:cubicBezTo>
                      <a:pt x="507587" y="1385126"/>
                      <a:pt x="333661" y="1313117"/>
                      <a:pt x="202883" y="1182243"/>
                    </a:cubicBezTo>
                    <a:cubicBezTo>
                      <a:pt x="72009" y="1051465"/>
                      <a:pt x="0" y="877538"/>
                      <a:pt x="0" y="692563"/>
                    </a:cubicBezTo>
                    <a:cubicBezTo>
                      <a:pt x="0" y="507587"/>
                      <a:pt x="72009" y="333661"/>
                      <a:pt x="202883" y="202883"/>
                    </a:cubicBezTo>
                    <a:cubicBezTo>
                      <a:pt x="333661" y="72009"/>
                      <a:pt x="507587" y="0"/>
                      <a:pt x="692563" y="0"/>
                    </a:cubicBezTo>
                    <a:cubicBezTo>
                      <a:pt x="877538" y="0"/>
                      <a:pt x="1051465" y="72009"/>
                      <a:pt x="1182243" y="202883"/>
                    </a:cubicBezTo>
                    <a:cubicBezTo>
                      <a:pt x="1313021" y="333661"/>
                      <a:pt x="1385126" y="507587"/>
                      <a:pt x="1385126" y="692563"/>
                    </a:cubicBezTo>
                    <a:cubicBezTo>
                      <a:pt x="1385126" y="877538"/>
                      <a:pt x="1313117" y="1051465"/>
                      <a:pt x="1182243" y="1182243"/>
                    </a:cubicBezTo>
                    <a:cubicBezTo>
                      <a:pt x="1051465" y="1313117"/>
                      <a:pt x="877538" y="1385126"/>
                      <a:pt x="692563" y="1385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CE58526-618A-2A9F-3569-3B2F97314C79}"/>
                  </a:ext>
                </a:extLst>
              </p:cNvPr>
              <p:cNvSpPr/>
              <p:nvPr/>
            </p:nvSpPr>
            <p:spPr>
              <a:xfrm>
                <a:off x="3284329" y="1099555"/>
                <a:ext cx="1324927" cy="1324927"/>
              </a:xfrm>
              <a:custGeom>
                <a:avLst/>
                <a:gdLst>
                  <a:gd name="connsiteX0" fmla="*/ 1324928 w 1324927"/>
                  <a:gd name="connsiteY0" fmla="*/ 662464 h 1324927"/>
                  <a:gd name="connsiteX1" fmla="*/ 662464 w 1324927"/>
                  <a:gd name="connsiteY1" fmla="*/ 1324928 h 1324927"/>
                  <a:gd name="connsiteX2" fmla="*/ 0 w 1324927"/>
                  <a:gd name="connsiteY2" fmla="*/ 662464 h 1324927"/>
                  <a:gd name="connsiteX3" fmla="*/ 662464 w 1324927"/>
                  <a:gd name="connsiteY3" fmla="*/ 0 h 1324927"/>
                  <a:gd name="connsiteX4" fmla="*/ 1324928 w 1324927"/>
                  <a:gd name="connsiteY4" fmla="*/ 662464 h 132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927" h="1324927">
                    <a:moveTo>
                      <a:pt x="1324928" y="662464"/>
                    </a:moveTo>
                    <a:cubicBezTo>
                      <a:pt x="1324928" y="1028332"/>
                      <a:pt x="1028332" y="1324928"/>
                      <a:pt x="662464" y="1324928"/>
                    </a:cubicBezTo>
                    <a:cubicBezTo>
                      <a:pt x="296595" y="1324928"/>
                      <a:pt x="0" y="1028332"/>
                      <a:pt x="0" y="662464"/>
                    </a:cubicBezTo>
                    <a:cubicBezTo>
                      <a:pt x="0" y="296595"/>
                      <a:pt x="296595" y="0"/>
                      <a:pt x="662464" y="0"/>
                    </a:cubicBezTo>
                    <a:cubicBezTo>
                      <a:pt x="1028332" y="0"/>
                      <a:pt x="1324928" y="296595"/>
                      <a:pt x="1324928" y="6624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1290">
                    <a:srgbClr val="F7F8F8"/>
                  </a:gs>
                  <a:gs pos="100000">
                    <a:srgbClr val="EBECED"/>
                  </a:gs>
                </a:gsLst>
                <a:lin ang="135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30" name="Graphic 53">
              <a:extLst>
                <a:ext uri="{FF2B5EF4-FFF2-40B4-BE49-F238E27FC236}">
                  <a16:creationId xmlns:a16="http://schemas.microsoft.com/office/drawing/2014/main" id="{C031686C-E149-CD47-72A4-A3912B1644CA}"/>
                </a:ext>
              </a:extLst>
            </p:cNvPr>
            <p:cNvGrpSpPr/>
            <p:nvPr/>
          </p:nvGrpSpPr>
          <p:grpSpPr>
            <a:xfrm>
              <a:off x="3485825" y="2547150"/>
              <a:ext cx="794772" cy="794772"/>
              <a:chOff x="3254230" y="1069456"/>
              <a:chExt cx="1385125" cy="1385125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A1FDEB4-11B3-433B-1943-CA7D13064507}"/>
                  </a:ext>
                </a:extLst>
              </p:cNvPr>
              <p:cNvSpPr/>
              <p:nvPr/>
            </p:nvSpPr>
            <p:spPr>
              <a:xfrm>
                <a:off x="3254230" y="1069456"/>
                <a:ext cx="1385125" cy="1385125"/>
              </a:xfrm>
              <a:custGeom>
                <a:avLst/>
                <a:gdLst>
                  <a:gd name="connsiteX0" fmla="*/ 692563 w 1385125"/>
                  <a:gd name="connsiteY0" fmla="*/ 1385126 h 1385125"/>
                  <a:gd name="connsiteX1" fmla="*/ 202883 w 1385125"/>
                  <a:gd name="connsiteY1" fmla="*/ 1182243 h 1385125"/>
                  <a:gd name="connsiteX2" fmla="*/ 0 w 1385125"/>
                  <a:gd name="connsiteY2" fmla="*/ 692563 h 1385125"/>
                  <a:gd name="connsiteX3" fmla="*/ 202883 w 1385125"/>
                  <a:gd name="connsiteY3" fmla="*/ 202883 h 1385125"/>
                  <a:gd name="connsiteX4" fmla="*/ 692563 w 1385125"/>
                  <a:gd name="connsiteY4" fmla="*/ 0 h 1385125"/>
                  <a:gd name="connsiteX5" fmla="*/ 1182243 w 1385125"/>
                  <a:gd name="connsiteY5" fmla="*/ 202883 h 1385125"/>
                  <a:gd name="connsiteX6" fmla="*/ 1385126 w 1385125"/>
                  <a:gd name="connsiteY6" fmla="*/ 692563 h 1385125"/>
                  <a:gd name="connsiteX7" fmla="*/ 1182243 w 1385125"/>
                  <a:gd name="connsiteY7" fmla="*/ 1182243 h 1385125"/>
                  <a:gd name="connsiteX8" fmla="*/ 692563 w 1385125"/>
                  <a:gd name="connsiteY8" fmla="*/ 1385126 h 138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5125" h="1385125">
                    <a:moveTo>
                      <a:pt x="692563" y="1385126"/>
                    </a:moveTo>
                    <a:cubicBezTo>
                      <a:pt x="507587" y="1385126"/>
                      <a:pt x="333661" y="1313117"/>
                      <a:pt x="202883" y="1182243"/>
                    </a:cubicBezTo>
                    <a:cubicBezTo>
                      <a:pt x="72009" y="1051465"/>
                      <a:pt x="0" y="877538"/>
                      <a:pt x="0" y="692563"/>
                    </a:cubicBezTo>
                    <a:cubicBezTo>
                      <a:pt x="0" y="507587"/>
                      <a:pt x="72009" y="333661"/>
                      <a:pt x="202883" y="202883"/>
                    </a:cubicBezTo>
                    <a:cubicBezTo>
                      <a:pt x="333661" y="72009"/>
                      <a:pt x="507587" y="0"/>
                      <a:pt x="692563" y="0"/>
                    </a:cubicBezTo>
                    <a:cubicBezTo>
                      <a:pt x="877538" y="0"/>
                      <a:pt x="1051465" y="72009"/>
                      <a:pt x="1182243" y="202883"/>
                    </a:cubicBezTo>
                    <a:cubicBezTo>
                      <a:pt x="1313021" y="333661"/>
                      <a:pt x="1385126" y="507587"/>
                      <a:pt x="1385126" y="692563"/>
                    </a:cubicBezTo>
                    <a:cubicBezTo>
                      <a:pt x="1385126" y="877538"/>
                      <a:pt x="1313117" y="1051465"/>
                      <a:pt x="1182243" y="1182243"/>
                    </a:cubicBezTo>
                    <a:cubicBezTo>
                      <a:pt x="1051465" y="1313117"/>
                      <a:pt x="877538" y="1385126"/>
                      <a:pt x="692563" y="1385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D9BD8AD-1DA7-CF95-5A40-F67380304961}"/>
                  </a:ext>
                </a:extLst>
              </p:cNvPr>
              <p:cNvSpPr/>
              <p:nvPr/>
            </p:nvSpPr>
            <p:spPr>
              <a:xfrm>
                <a:off x="3284329" y="1099555"/>
                <a:ext cx="1324927" cy="1324927"/>
              </a:xfrm>
              <a:custGeom>
                <a:avLst/>
                <a:gdLst>
                  <a:gd name="connsiteX0" fmla="*/ 1324928 w 1324927"/>
                  <a:gd name="connsiteY0" fmla="*/ 662464 h 1324927"/>
                  <a:gd name="connsiteX1" fmla="*/ 662464 w 1324927"/>
                  <a:gd name="connsiteY1" fmla="*/ 1324928 h 1324927"/>
                  <a:gd name="connsiteX2" fmla="*/ 0 w 1324927"/>
                  <a:gd name="connsiteY2" fmla="*/ 662464 h 1324927"/>
                  <a:gd name="connsiteX3" fmla="*/ 662464 w 1324927"/>
                  <a:gd name="connsiteY3" fmla="*/ 0 h 1324927"/>
                  <a:gd name="connsiteX4" fmla="*/ 1324928 w 1324927"/>
                  <a:gd name="connsiteY4" fmla="*/ 662464 h 132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927" h="1324927">
                    <a:moveTo>
                      <a:pt x="1324928" y="662464"/>
                    </a:moveTo>
                    <a:cubicBezTo>
                      <a:pt x="1324928" y="1028332"/>
                      <a:pt x="1028332" y="1324928"/>
                      <a:pt x="662464" y="1324928"/>
                    </a:cubicBezTo>
                    <a:cubicBezTo>
                      <a:pt x="296595" y="1324928"/>
                      <a:pt x="0" y="1028332"/>
                      <a:pt x="0" y="662464"/>
                    </a:cubicBezTo>
                    <a:cubicBezTo>
                      <a:pt x="0" y="296595"/>
                      <a:pt x="296595" y="0"/>
                      <a:pt x="662464" y="0"/>
                    </a:cubicBezTo>
                    <a:cubicBezTo>
                      <a:pt x="1028332" y="0"/>
                      <a:pt x="1324928" y="296595"/>
                      <a:pt x="1324928" y="6624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1290">
                    <a:srgbClr val="F7F8F8"/>
                  </a:gs>
                  <a:gs pos="100000">
                    <a:srgbClr val="EBECED"/>
                  </a:gs>
                </a:gsLst>
                <a:lin ang="135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33" name="Graphic 53">
              <a:extLst>
                <a:ext uri="{FF2B5EF4-FFF2-40B4-BE49-F238E27FC236}">
                  <a16:creationId xmlns:a16="http://schemas.microsoft.com/office/drawing/2014/main" id="{AF6F159B-D27A-0E0F-872E-59828F72C9D8}"/>
                </a:ext>
              </a:extLst>
            </p:cNvPr>
            <p:cNvGrpSpPr/>
            <p:nvPr/>
          </p:nvGrpSpPr>
          <p:grpSpPr>
            <a:xfrm>
              <a:off x="3485825" y="3731667"/>
              <a:ext cx="794772" cy="794772"/>
              <a:chOff x="3254230" y="1069456"/>
              <a:chExt cx="1385125" cy="1385125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DCB942A-E05D-10D7-CA2E-B7944EB9F25C}"/>
                  </a:ext>
                </a:extLst>
              </p:cNvPr>
              <p:cNvSpPr/>
              <p:nvPr/>
            </p:nvSpPr>
            <p:spPr>
              <a:xfrm>
                <a:off x="3254230" y="1069456"/>
                <a:ext cx="1385125" cy="1385125"/>
              </a:xfrm>
              <a:custGeom>
                <a:avLst/>
                <a:gdLst>
                  <a:gd name="connsiteX0" fmla="*/ 692563 w 1385125"/>
                  <a:gd name="connsiteY0" fmla="*/ 1385126 h 1385125"/>
                  <a:gd name="connsiteX1" fmla="*/ 202883 w 1385125"/>
                  <a:gd name="connsiteY1" fmla="*/ 1182243 h 1385125"/>
                  <a:gd name="connsiteX2" fmla="*/ 0 w 1385125"/>
                  <a:gd name="connsiteY2" fmla="*/ 692563 h 1385125"/>
                  <a:gd name="connsiteX3" fmla="*/ 202883 w 1385125"/>
                  <a:gd name="connsiteY3" fmla="*/ 202883 h 1385125"/>
                  <a:gd name="connsiteX4" fmla="*/ 692563 w 1385125"/>
                  <a:gd name="connsiteY4" fmla="*/ 0 h 1385125"/>
                  <a:gd name="connsiteX5" fmla="*/ 1182243 w 1385125"/>
                  <a:gd name="connsiteY5" fmla="*/ 202883 h 1385125"/>
                  <a:gd name="connsiteX6" fmla="*/ 1385126 w 1385125"/>
                  <a:gd name="connsiteY6" fmla="*/ 692563 h 1385125"/>
                  <a:gd name="connsiteX7" fmla="*/ 1182243 w 1385125"/>
                  <a:gd name="connsiteY7" fmla="*/ 1182243 h 1385125"/>
                  <a:gd name="connsiteX8" fmla="*/ 692563 w 1385125"/>
                  <a:gd name="connsiteY8" fmla="*/ 1385126 h 138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5125" h="1385125">
                    <a:moveTo>
                      <a:pt x="692563" y="1385126"/>
                    </a:moveTo>
                    <a:cubicBezTo>
                      <a:pt x="507587" y="1385126"/>
                      <a:pt x="333661" y="1313117"/>
                      <a:pt x="202883" y="1182243"/>
                    </a:cubicBezTo>
                    <a:cubicBezTo>
                      <a:pt x="72009" y="1051465"/>
                      <a:pt x="0" y="877538"/>
                      <a:pt x="0" y="692563"/>
                    </a:cubicBezTo>
                    <a:cubicBezTo>
                      <a:pt x="0" y="507587"/>
                      <a:pt x="72009" y="333661"/>
                      <a:pt x="202883" y="202883"/>
                    </a:cubicBezTo>
                    <a:cubicBezTo>
                      <a:pt x="333661" y="72009"/>
                      <a:pt x="507587" y="0"/>
                      <a:pt x="692563" y="0"/>
                    </a:cubicBezTo>
                    <a:cubicBezTo>
                      <a:pt x="877538" y="0"/>
                      <a:pt x="1051465" y="72009"/>
                      <a:pt x="1182243" y="202883"/>
                    </a:cubicBezTo>
                    <a:cubicBezTo>
                      <a:pt x="1313021" y="333661"/>
                      <a:pt x="1385126" y="507587"/>
                      <a:pt x="1385126" y="692563"/>
                    </a:cubicBezTo>
                    <a:cubicBezTo>
                      <a:pt x="1385126" y="877538"/>
                      <a:pt x="1313117" y="1051465"/>
                      <a:pt x="1182243" y="1182243"/>
                    </a:cubicBezTo>
                    <a:cubicBezTo>
                      <a:pt x="1051465" y="1313117"/>
                      <a:pt x="877538" y="1385126"/>
                      <a:pt x="692563" y="1385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093F1E7-0E1F-BDC3-982F-F4FF2E992E86}"/>
                  </a:ext>
                </a:extLst>
              </p:cNvPr>
              <p:cNvSpPr/>
              <p:nvPr/>
            </p:nvSpPr>
            <p:spPr>
              <a:xfrm>
                <a:off x="3284329" y="1099555"/>
                <a:ext cx="1324927" cy="1324927"/>
              </a:xfrm>
              <a:custGeom>
                <a:avLst/>
                <a:gdLst>
                  <a:gd name="connsiteX0" fmla="*/ 1324928 w 1324927"/>
                  <a:gd name="connsiteY0" fmla="*/ 662464 h 1324927"/>
                  <a:gd name="connsiteX1" fmla="*/ 662464 w 1324927"/>
                  <a:gd name="connsiteY1" fmla="*/ 1324928 h 1324927"/>
                  <a:gd name="connsiteX2" fmla="*/ 0 w 1324927"/>
                  <a:gd name="connsiteY2" fmla="*/ 662464 h 1324927"/>
                  <a:gd name="connsiteX3" fmla="*/ 662464 w 1324927"/>
                  <a:gd name="connsiteY3" fmla="*/ 0 h 1324927"/>
                  <a:gd name="connsiteX4" fmla="*/ 1324928 w 1324927"/>
                  <a:gd name="connsiteY4" fmla="*/ 662464 h 132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927" h="1324927">
                    <a:moveTo>
                      <a:pt x="1324928" y="662464"/>
                    </a:moveTo>
                    <a:cubicBezTo>
                      <a:pt x="1324928" y="1028332"/>
                      <a:pt x="1028332" y="1324928"/>
                      <a:pt x="662464" y="1324928"/>
                    </a:cubicBezTo>
                    <a:cubicBezTo>
                      <a:pt x="296595" y="1324928"/>
                      <a:pt x="0" y="1028332"/>
                      <a:pt x="0" y="662464"/>
                    </a:cubicBezTo>
                    <a:cubicBezTo>
                      <a:pt x="0" y="296595"/>
                      <a:pt x="296595" y="0"/>
                      <a:pt x="662464" y="0"/>
                    </a:cubicBezTo>
                    <a:cubicBezTo>
                      <a:pt x="1028332" y="0"/>
                      <a:pt x="1324928" y="296595"/>
                      <a:pt x="1324928" y="6624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1290">
                    <a:srgbClr val="F7F8F8"/>
                  </a:gs>
                  <a:gs pos="100000">
                    <a:srgbClr val="EBECED"/>
                  </a:gs>
                </a:gsLst>
                <a:lin ang="135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grpSp>
          <p:nvGrpSpPr>
            <p:cNvPr id="36" name="Graphic 53">
              <a:extLst>
                <a:ext uri="{FF2B5EF4-FFF2-40B4-BE49-F238E27FC236}">
                  <a16:creationId xmlns:a16="http://schemas.microsoft.com/office/drawing/2014/main" id="{E12CCDB0-A001-D184-B7CC-5A2AAE8E84C7}"/>
                </a:ext>
              </a:extLst>
            </p:cNvPr>
            <p:cNvGrpSpPr/>
            <p:nvPr/>
          </p:nvGrpSpPr>
          <p:grpSpPr>
            <a:xfrm>
              <a:off x="3485825" y="4916184"/>
              <a:ext cx="794772" cy="794772"/>
              <a:chOff x="3254230" y="1069456"/>
              <a:chExt cx="1385125" cy="1385125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81F05BD-6437-88B7-1F9E-0228A51B92EF}"/>
                  </a:ext>
                </a:extLst>
              </p:cNvPr>
              <p:cNvSpPr/>
              <p:nvPr/>
            </p:nvSpPr>
            <p:spPr>
              <a:xfrm>
                <a:off x="3254230" y="1069456"/>
                <a:ext cx="1385125" cy="1385125"/>
              </a:xfrm>
              <a:custGeom>
                <a:avLst/>
                <a:gdLst>
                  <a:gd name="connsiteX0" fmla="*/ 692563 w 1385125"/>
                  <a:gd name="connsiteY0" fmla="*/ 1385126 h 1385125"/>
                  <a:gd name="connsiteX1" fmla="*/ 202883 w 1385125"/>
                  <a:gd name="connsiteY1" fmla="*/ 1182243 h 1385125"/>
                  <a:gd name="connsiteX2" fmla="*/ 0 w 1385125"/>
                  <a:gd name="connsiteY2" fmla="*/ 692563 h 1385125"/>
                  <a:gd name="connsiteX3" fmla="*/ 202883 w 1385125"/>
                  <a:gd name="connsiteY3" fmla="*/ 202883 h 1385125"/>
                  <a:gd name="connsiteX4" fmla="*/ 692563 w 1385125"/>
                  <a:gd name="connsiteY4" fmla="*/ 0 h 1385125"/>
                  <a:gd name="connsiteX5" fmla="*/ 1182243 w 1385125"/>
                  <a:gd name="connsiteY5" fmla="*/ 202883 h 1385125"/>
                  <a:gd name="connsiteX6" fmla="*/ 1385126 w 1385125"/>
                  <a:gd name="connsiteY6" fmla="*/ 692563 h 1385125"/>
                  <a:gd name="connsiteX7" fmla="*/ 1182243 w 1385125"/>
                  <a:gd name="connsiteY7" fmla="*/ 1182243 h 1385125"/>
                  <a:gd name="connsiteX8" fmla="*/ 692563 w 1385125"/>
                  <a:gd name="connsiteY8" fmla="*/ 1385126 h 138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5125" h="1385125">
                    <a:moveTo>
                      <a:pt x="692563" y="1385126"/>
                    </a:moveTo>
                    <a:cubicBezTo>
                      <a:pt x="507587" y="1385126"/>
                      <a:pt x="333661" y="1313117"/>
                      <a:pt x="202883" y="1182243"/>
                    </a:cubicBezTo>
                    <a:cubicBezTo>
                      <a:pt x="72009" y="1051465"/>
                      <a:pt x="0" y="877538"/>
                      <a:pt x="0" y="692563"/>
                    </a:cubicBezTo>
                    <a:cubicBezTo>
                      <a:pt x="0" y="507587"/>
                      <a:pt x="72009" y="333661"/>
                      <a:pt x="202883" y="202883"/>
                    </a:cubicBezTo>
                    <a:cubicBezTo>
                      <a:pt x="333661" y="72009"/>
                      <a:pt x="507587" y="0"/>
                      <a:pt x="692563" y="0"/>
                    </a:cubicBezTo>
                    <a:cubicBezTo>
                      <a:pt x="877538" y="0"/>
                      <a:pt x="1051465" y="72009"/>
                      <a:pt x="1182243" y="202883"/>
                    </a:cubicBezTo>
                    <a:cubicBezTo>
                      <a:pt x="1313021" y="333661"/>
                      <a:pt x="1385126" y="507587"/>
                      <a:pt x="1385126" y="692563"/>
                    </a:cubicBezTo>
                    <a:cubicBezTo>
                      <a:pt x="1385126" y="877538"/>
                      <a:pt x="1313117" y="1051465"/>
                      <a:pt x="1182243" y="1182243"/>
                    </a:cubicBezTo>
                    <a:cubicBezTo>
                      <a:pt x="1051465" y="1313117"/>
                      <a:pt x="877538" y="1385126"/>
                      <a:pt x="692563" y="1385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62F5FB0-4A64-8792-DEB8-139D19FE9201}"/>
                  </a:ext>
                </a:extLst>
              </p:cNvPr>
              <p:cNvSpPr/>
              <p:nvPr/>
            </p:nvSpPr>
            <p:spPr>
              <a:xfrm>
                <a:off x="3284329" y="1099555"/>
                <a:ext cx="1324927" cy="1324927"/>
              </a:xfrm>
              <a:custGeom>
                <a:avLst/>
                <a:gdLst>
                  <a:gd name="connsiteX0" fmla="*/ 1324928 w 1324927"/>
                  <a:gd name="connsiteY0" fmla="*/ 662464 h 1324927"/>
                  <a:gd name="connsiteX1" fmla="*/ 662464 w 1324927"/>
                  <a:gd name="connsiteY1" fmla="*/ 1324928 h 1324927"/>
                  <a:gd name="connsiteX2" fmla="*/ 0 w 1324927"/>
                  <a:gd name="connsiteY2" fmla="*/ 662464 h 1324927"/>
                  <a:gd name="connsiteX3" fmla="*/ 662464 w 1324927"/>
                  <a:gd name="connsiteY3" fmla="*/ 0 h 1324927"/>
                  <a:gd name="connsiteX4" fmla="*/ 1324928 w 1324927"/>
                  <a:gd name="connsiteY4" fmla="*/ 662464 h 132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927" h="1324927">
                    <a:moveTo>
                      <a:pt x="1324928" y="662464"/>
                    </a:moveTo>
                    <a:cubicBezTo>
                      <a:pt x="1324928" y="1028332"/>
                      <a:pt x="1028332" y="1324928"/>
                      <a:pt x="662464" y="1324928"/>
                    </a:cubicBezTo>
                    <a:cubicBezTo>
                      <a:pt x="296595" y="1324928"/>
                      <a:pt x="0" y="1028332"/>
                      <a:pt x="0" y="662464"/>
                    </a:cubicBezTo>
                    <a:cubicBezTo>
                      <a:pt x="0" y="296595"/>
                      <a:pt x="296595" y="0"/>
                      <a:pt x="662464" y="0"/>
                    </a:cubicBezTo>
                    <a:cubicBezTo>
                      <a:pt x="1028332" y="0"/>
                      <a:pt x="1324928" y="296595"/>
                      <a:pt x="1324928" y="6624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1290">
                    <a:srgbClr val="F7F8F8"/>
                  </a:gs>
                  <a:gs pos="100000">
                    <a:srgbClr val="EBECED"/>
                  </a:gs>
                </a:gsLst>
                <a:lin ang="135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132D7E0-6237-363C-87EB-B93CAFB111C9}"/>
                </a:ext>
              </a:extLst>
            </p:cNvPr>
            <p:cNvCxnSpPr>
              <a:cxnSpLocks/>
            </p:cNvCxnSpPr>
            <p:nvPr/>
          </p:nvCxnSpPr>
          <p:spPr>
            <a:xfrm>
              <a:off x="4580936" y="1544019"/>
              <a:ext cx="0" cy="432000"/>
            </a:xfrm>
            <a:prstGeom prst="line">
              <a:avLst/>
            </a:prstGeom>
            <a:noFill/>
            <a:ln w="20368" cap="rnd">
              <a:solidFill>
                <a:srgbClr val="ABABAB"/>
              </a:solidFill>
              <a:prstDash val="solid"/>
              <a:round/>
            </a:ln>
          </p:spPr>
        </p:cxnSp>
        <p:sp>
          <p:nvSpPr>
            <p:cNvPr id="40" name="Google Shape;179;p18">
              <a:extLst>
                <a:ext uri="{FF2B5EF4-FFF2-40B4-BE49-F238E27FC236}">
                  <a16:creationId xmlns:a16="http://schemas.microsoft.com/office/drawing/2014/main" id="{C4F1D5A6-C0CB-DBAF-850E-C6AD77DFD31D}"/>
                </a:ext>
              </a:extLst>
            </p:cNvPr>
            <p:cNvSpPr txBox="1"/>
            <p:nvPr/>
          </p:nvSpPr>
          <p:spPr>
            <a:xfrm>
              <a:off x="4584746" y="1606131"/>
              <a:ext cx="32333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0" rIns="0" bIns="0" anchor="ctr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r>
                <a:rPr lang="en-US" sz="2000" i="0" u="none" strike="noStrike" cap="none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Marketing Support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BD4A961-83A1-F174-AF07-0489ABBAA6D6}"/>
                </a:ext>
              </a:extLst>
            </p:cNvPr>
            <p:cNvCxnSpPr>
              <a:cxnSpLocks/>
            </p:cNvCxnSpPr>
            <p:nvPr/>
          </p:nvCxnSpPr>
          <p:spPr>
            <a:xfrm>
              <a:off x="4580936" y="2728536"/>
              <a:ext cx="0" cy="432000"/>
            </a:xfrm>
            <a:prstGeom prst="line">
              <a:avLst/>
            </a:prstGeom>
            <a:noFill/>
            <a:ln w="20368" cap="rnd">
              <a:solidFill>
                <a:srgbClr val="ABABAB"/>
              </a:solidFill>
              <a:prstDash val="solid"/>
              <a:round/>
            </a:ln>
          </p:spPr>
        </p:cxnSp>
        <p:sp>
          <p:nvSpPr>
            <p:cNvPr id="42" name="Google Shape;179;p18">
              <a:extLst>
                <a:ext uri="{FF2B5EF4-FFF2-40B4-BE49-F238E27FC236}">
                  <a16:creationId xmlns:a16="http://schemas.microsoft.com/office/drawing/2014/main" id="{CEE03D4F-2895-E97B-C4D2-D2B80E62F86B}"/>
                </a:ext>
              </a:extLst>
            </p:cNvPr>
            <p:cNvSpPr txBox="1"/>
            <p:nvPr/>
          </p:nvSpPr>
          <p:spPr>
            <a:xfrm>
              <a:off x="4584746" y="2790648"/>
              <a:ext cx="32333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0" rIns="0" bIns="0" anchor="ctr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r>
                <a:rPr lang="en-US" sz="2000" i="0" u="none" strike="noStrike" cap="none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Local Sales Force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B51E6BB-AE75-AB3A-6F03-28FB54161FD1}"/>
                </a:ext>
              </a:extLst>
            </p:cNvPr>
            <p:cNvCxnSpPr>
              <a:cxnSpLocks/>
            </p:cNvCxnSpPr>
            <p:nvPr/>
          </p:nvCxnSpPr>
          <p:spPr>
            <a:xfrm>
              <a:off x="4580936" y="3913053"/>
              <a:ext cx="0" cy="432000"/>
            </a:xfrm>
            <a:prstGeom prst="line">
              <a:avLst/>
            </a:prstGeom>
            <a:noFill/>
            <a:ln w="20368" cap="rnd">
              <a:solidFill>
                <a:srgbClr val="ABABAB"/>
              </a:solidFill>
              <a:prstDash val="solid"/>
              <a:round/>
            </a:ln>
          </p:spPr>
        </p:cxnSp>
        <p:sp>
          <p:nvSpPr>
            <p:cNvPr id="44" name="Google Shape;179;p18">
              <a:extLst>
                <a:ext uri="{FF2B5EF4-FFF2-40B4-BE49-F238E27FC236}">
                  <a16:creationId xmlns:a16="http://schemas.microsoft.com/office/drawing/2014/main" id="{4D5BE00E-6CC5-7662-71C7-4B8C5436AC3E}"/>
                </a:ext>
              </a:extLst>
            </p:cNvPr>
            <p:cNvSpPr txBox="1"/>
            <p:nvPr/>
          </p:nvSpPr>
          <p:spPr>
            <a:xfrm>
              <a:off x="4584746" y="3821278"/>
              <a:ext cx="3233374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0" rIns="0" bIns="0" anchor="ctr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r>
                <a:rPr lang="en-US" sz="2000" i="0" u="none" strike="noStrike" cap="none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Direct connections </a:t>
              </a:r>
              <a:br>
                <a:rPr lang="en-US" sz="2000" i="0" u="none" strike="noStrike" cap="none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</a:br>
              <a:r>
                <a:rPr lang="en-US" sz="2000" i="0" u="none" strike="noStrike" cap="none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and relationships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AA9709C-F823-D47F-BB96-9BD024333893}"/>
                </a:ext>
              </a:extLst>
            </p:cNvPr>
            <p:cNvCxnSpPr>
              <a:cxnSpLocks/>
            </p:cNvCxnSpPr>
            <p:nvPr/>
          </p:nvCxnSpPr>
          <p:spPr>
            <a:xfrm>
              <a:off x="4580936" y="5097570"/>
              <a:ext cx="0" cy="432000"/>
            </a:xfrm>
            <a:prstGeom prst="line">
              <a:avLst/>
            </a:prstGeom>
            <a:noFill/>
            <a:ln w="20368" cap="rnd">
              <a:solidFill>
                <a:srgbClr val="ABABAB"/>
              </a:solidFill>
              <a:prstDash val="solid"/>
              <a:round/>
            </a:ln>
          </p:spPr>
        </p:cxnSp>
        <p:sp>
          <p:nvSpPr>
            <p:cNvPr id="46" name="Google Shape;179;p18">
              <a:extLst>
                <a:ext uri="{FF2B5EF4-FFF2-40B4-BE49-F238E27FC236}">
                  <a16:creationId xmlns:a16="http://schemas.microsoft.com/office/drawing/2014/main" id="{058D47BB-E10E-6044-0979-FDEF604D22B4}"/>
                </a:ext>
              </a:extLst>
            </p:cNvPr>
            <p:cNvSpPr txBox="1"/>
            <p:nvPr/>
          </p:nvSpPr>
          <p:spPr>
            <a:xfrm>
              <a:off x="4584746" y="5159682"/>
              <a:ext cx="32333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00" tIns="0" rIns="0" bIns="0" anchor="ctr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r>
                <a:rPr lang="en-US" sz="2000" i="0" u="none" strike="noStrike" cap="none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Direct Deals (IOs)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5DF026A-AE77-C8AC-9AE2-FB25D1729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2" t="3025" r="12362" b="6640"/>
            <a:stretch/>
          </p:blipFill>
          <p:spPr>
            <a:xfrm>
              <a:off x="8445515" y="3001993"/>
              <a:ext cx="3272138" cy="314041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94EEC39F-44D2-85E3-0E7D-BAAA06446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703211" y="1580019"/>
              <a:ext cx="360000" cy="360000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96B9ACF9-EE3E-25E1-2316-42FEBD02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703211" y="2764536"/>
              <a:ext cx="360000" cy="3600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E54C68F5-B28E-6CC2-E53A-31F0AE3AD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703211" y="3949053"/>
              <a:ext cx="360000" cy="36000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777AA7BE-1DB4-73FD-0B37-4F3FC4D82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3703211" y="5133570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09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E0672-534B-57A3-98E1-2C366407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2" y="175645"/>
            <a:ext cx="9720000" cy="540000"/>
          </a:xfrm>
        </p:spPr>
        <p:txBody>
          <a:bodyPr/>
          <a:lstStyle/>
          <a:p>
            <a:r>
              <a:rPr lang="en-IN" dirty="0"/>
              <a:t>Our Ad Formats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43D7D-E28C-965F-7220-C583206B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7653" y="6594119"/>
            <a:ext cx="313060" cy="159462"/>
          </a:xfrm>
        </p:spPr>
        <p:txBody>
          <a:bodyPr/>
          <a:lstStyle/>
          <a:p>
            <a:fld id="{959D3B56-7B7F-4437-B062-7602CC158091}" type="slidenum">
              <a:rPr lang="en-IN" smtClean="0"/>
              <a:pPr/>
              <a:t>8</a:t>
            </a:fld>
            <a:endParaRPr lang="en-IN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B760A0-4413-DF1A-1D89-A60F14BE70D7}"/>
              </a:ext>
            </a:extLst>
          </p:cNvPr>
          <p:cNvGrpSpPr/>
          <p:nvPr/>
        </p:nvGrpSpPr>
        <p:grpSpPr>
          <a:xfrm>
            <a:off x="286323" y="1392156"/>
            <a:ext cx="11623331" cy="4578514"/>
            <a:chOff x="286323" y="1442589"/>
            <a:chExt cx="11623331" cy="45785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8FBF56-0297-CD99-67C7-A4BEAD5A585C}"/>
                </a:ext>
              </a:extLst>
            </p:cNvPr>
            <p:cNvGrpSpPr/>
            <p:nvPr/>
          </p:nvGrpSpPr>
          <p:grpSpPr>
            <a:xfrm>
              <a:off x="286323" y="3969194"/>
              <a:ext cx="11623331" cy="2051909"/>
              <a:chOff x="286323" y="3969194"/>
              <a:chExt cx="11623331" cy="205190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6576E96-0616-8983-412A-DA5EC4208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3" t="6679" r="5818" b="5289"/>
              <a:stretch/>
            </p:blipFill>
            <p:spPr>
              <a:xfrm>
                <a:off x="2218649" y="4201110"/>
                <a:ext cx="1534996" cy="121408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75525F1-A81B-EEBB-B828-3D0FE2B40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5" t="2549" r="3465" b="3848"/>
              <a:stretch/>
            </p:blipFill>
            <p:spPr>
              <a:xfrm>
                <a:off x="4288126" y="4159787"/>
                <a:ext cx="1504612" cy="121059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C9E120F-7EE6-1D40-56FF-1E92CE44E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4870" y="3969194"/>
                <a:ext cx="1486868" cy="148686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A6B2D4E-66BF-1920-D0E6-12F332555F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00" t="7470" r="13054" b="7470"/>
              <a:stretch/>
            </p:blipFill>
            <p:spPr>
              <a:xfrm>
                <a:off x="8362193" y="4160240"/>
                <a:ext cx="1554918" cy="129582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A73DE35-4CB1-E5D7-F364-950F482879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59" t="16569" r="8612" b="17852"/>
              <a:stretch/>
            </p:blipFill>
            <p:spPr>
              <a:xfrm>
                <a:off x="10468874" y="4370905"/>
                <a:ext cx="1440780" cy="1088168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C553D60-BFC7-BDF4-0382-C085E483E5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41" t="8014" r="10012" b="8242"/>
              <a:stretch/>
            </p:blipFill>
            <p:spPr>
              <a:xfrm>
                <a:off x="286323" y="4080609"/>
                <a:ext cx="1309777" cy="1375453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5176B9-16E7-E81E-B74E-316DF0192799}"/>
                  </a:ext>
                </a:extLst>
              </p:cNvPr>
              <p:cNvSpPr txBox="1"/>
              <p:nvPr/>
            </p:nvSpPr>
            <p:spPr>
              <a:xfrm>
                <a:off x="303686" y="5497883"/>
                <a:ext cx="12750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Text Messages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211323D-C149-0A2E-3967-B55B3A94A41F}"/>
                  </a:ext>
                </a:extLst>
              </p:cNvPr>
              <p:cNvSpPr txBox="1"/>
              <p:nvPr/>
            </p:nvSpPr>
            <p:spPr>
              <a:xfrm>
                <a:off x="2353296" y="5497883"/>
                <a:ext cx="12750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Newsletters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057A09-29CE-FA60-30B2-6A2950B8E0A5}"/>
                  </a:ext>
                </a:extLst>
              </p:cNvPr>
              <p:cNvSpPr txBox="1"/>
              <p:nvPr/>
            </p:nvSpPr>
            <p:spPr>
              <a:xfrm>
                <a:off x="4318923" y="5497883"/>
                <a:ext cx="14430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Content Sponsorships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C42FCF9-31A1-8EAE-C1D1-0943612C4AEC}"/>
                  </a:ext>
                </a:extLst>
              </p:cNvPr>
              <p:cNvSpPr txBox="1"/>
              <p:nvPr/>
            </p:nvSpPr>
            <p:spPr>
              <a:xfrm>
                <a:off x="6368533" y="5497883"/>
                <a:ext cx="14430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Social Outreach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3A37C25-726C-AD42-A11B-313DD74D3CAA}"/>
                  </a:ext>
                </a:extLst>
              </p:cNvPr>
              <p:cNvSpPr txBox="1"/>
              <p:nvPr/>
            </p:nvSpPr>
            <p:spPr>
              <a:xfrm>
                <a:off x="8194092" y="5497883"/>
                <a:ext cx="18911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Brand Engagement Solutions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68A645-582B-5E77-7568-7F071F7923CF}"/>
                  </a:ext>
                </a:extLst>
              </p:cNvPr>
              <p:cNvSpPr txBox="1"/>
              <p:nvPr/>
            </p:nvSpPr>
            <p:spPr>
              <a:xfrm>
                <a:off x="10551738" y="5497883"/>
                <a:ext cx="12750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Microsites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B8B35E3-06DF-72A8-1B4F-76D629B03CA5}"/>
                </a:ext>
              </a:extLst>
            </p:cNvPr>
            <p:cNvGrpSpPr/>
            <p:nvPr/>
          </p:nvGrpSpPr>
          <p:grpSpPr>
            <a:xfrm>
              <a:off x="321312" y="1442589"/>
              <a:ext cx="11553352" cy="2074791"/>
              <a:chOff x="303686" y="1442589"/>
              <a:chExt cx="11553352" cy="207479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A539559-E08E-BD44-0EAA-70F3CD7BB5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89" t="11005" r="11689" b="11746"/>
              <a:stretch/>
            </p:blipFill>
            <p:spPr>
              <a:xfrm>
                <a:off x="374082" y="1772453"/>
                <a:ext cx="1134260" cy="114366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E5D4E3-294F-0A67-8F96-A17394B6FE08}"/>
                  </a:ext>
                </a:extLst>
              </p:cNvPr>
              <p:cNvSpPr txBox="1"/>
              <p:nvPr/>
            </p:nvSpPr>
            <p:spPr>
              <a:xfrm>
                <a:off x="303686" y="2994160"/>
                <a:ext cx="12750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Display </a:t>
                </a:r>
                <a:b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</a:b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Ads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B0DA425-C67C-E230-25B8-E934569E93DD}"/>
                  </a:ext>
                </a:extLst>
              </p:cNvPr>
              <p:cNvSpPr txBox="1"/>
              <p:nvPr/>
            </p:nvSpPr>
            <p:spPr>
              <a:xfrm>
                <a:off x="2353296" y="2994160"/>
                <a:ext cx="12750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Video </a:t>
                </a:r>
                <a:b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</a:b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Ads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174BC3-0771-F542-9B34-0C249DE25243}"/>
                  </a:ext>
                </a:extLst>
              </p:cNvPr>
              <p:cNvSpPr txBox="1"/>
              <p:nvPr/>
            </p:nvSpPr>
            <p:spPr>
              <a:xfrm>
                <a:off x="4402906" y="2994160"/>
                <a:ext cx="12750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Audio </a:t>
                </a:r>
                <a:b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</a:b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Ads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E7E2B48-3F97-EAD6-014D-5686E3FDC41F}"/>
                  </a:ext>
                </a:extLst>
              </p:cNvPr>
              <p:cNvSpPr txBox="1"/>
              <p:nvPr/>
            </p:nvSpPr>
            <p:spPr>
              <a:xfrm>
                <a:off x="6452516" y="2994160"/>
                <a:ext cx="12750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CTV/OTT Ads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71ACB8-DF94-038F-FF42-3858EBA6A705}"/>
                  </a:ext>
                </a:extLst>
              </p:cNvPr>
              <p:cNvSpPr txBox="1"/>
              <p:nvPr/>
            </p:nvSpPr>
            <p:spPr>
              <a:xfrm>
                <a:off x="8502126" y="2994160"/>
                <a:ext cx="12750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DOOH </a:t>
                </a:r>
                <a:b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</a:b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Ads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124B55-264D-8385-A123-56A15A9B9A68}"/>
                  </a:ext>
                </a:extLst>
              </p:cNvPr>
              <p:cNvSpPr txBox="1"/>
              <p:nvPr/>
            </p:nvSpPr>
            <p:spPr>
              <a:xfrm>
                <a:off x="10551738" y="2994160"/>
                <a:ext cx="12750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chemeClr val="dk1"/>
                    </a:solidFill>
                    <a:ea typeface="Roboto"/>
                    <a:cs typeface="Roboto"/>
                    <a:sym typeface="Roboto"/>
                  </a:rPr>
                  <a:t>High SOV Ads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75BEF74-F320-1E0B-13A1-5D0E3E3213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6" t="8956" r="8956" b="24167"/>
              <a:stretch/>
            </p:blipFill>
            <p:spPr>
              <a:xfrm>
                <a:off x="2104791" y="1838985"/>
                <a:ext cx="1762712" cy="107712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920D9D1-BE4F-88B3-6A23-5A8B1B49A4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7" t="10570" r="4327" b="12147"/>
              <a:stretch/>
            </p:blipFill>
            <p:spPr>
              <a:xfrm>
                <a:off x="4236108" y="1743219"/>
                <a:ext cx="1732828" cy="1172894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5E1D124-7C14-941B-A6E1-A9A655A50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269" y="1442589"/>
                <a:ext cx="986070" cy="1378646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C56E5E5-D839-289C-8083-C7D6173390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26" t="32629" r="30368" b="33049"/>
              <a:stretch/>
            </p:blipFill>
            <p:spPr>
              <a:xfrm>
                <a:off x="8566300" y="1500657"/>
                <a:ext cx="1149352" cy="1415456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24C3382A-74B3-3049-7EBA-C3CF00232A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9" t="19962" r="6412" b="4838"/>
              <a:stretch/>
            </p:blipFill>
            <p:spPr>
              <a:xfrm>
                <a:off x="10416258" y="1705921"/>
                <a:ext cx="1440780" cy="12101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02119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ABA151-85A3-3F6F-8578-25D8ED7F3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6" name="Graphic 14">
            <a:extLst>
              <a:ext uri="{FF2B5EF4-FFF2-40B4-BE49-F238E27FC236}">
                <a16:creationId xmlns:a16="http://schemas.microsoft.com/office/drawing/2014/main" id="{504E1596-6239-35A8-7099-20253341D902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8128000"/>
              <a:gd name="connsiteX1" fmla="*/ 12192000 w 12192000"/>
              <a:gd name="connsiteY1" fmla="*/ 0 h 8128000"/>
              <a:gd name="connsiteX2" fmla="*/ 12192000 w 12192000"/>
              <a:gd name="connsiteY2" fmla="*/ 8128000 h 8128000"/>
              <a:gd name="connsiteX3" fmla="*/ 0 w 12192000"/>
              <a:gd name="connsiteY3" fmla="*/ 8128000 h 81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8128000">
                <a:moveTo>
                  <a:pt x="0" y="0"/>
                </a:moveTo>
                <a:lnTo>
                  <a:pt x="12192000" y="0"/>
                </a:lnTo>
                <a:lnTo>
                  <a:pt x="12192000" y="8128000"/>
                </a:lnTo>
                <a:lnTo>
                  <a:pt x="0" y="8128000"/>
                </a:lnTo>
                <a:close/>
              </a:path>
            </a:pathLst>
          </a:custGeom>
          <a:gradFill flip="none" rotWithShape="1">
            <a:gsLst>
              <a:gs pos="50000">
                <a:schemeClr val="bg1">
                  <a:alpha val="25000"/>
                </a:schemeClr>
              </a:gs>
              <a:gs pos="0">
                <a:schemeClr val="bg1">
                  <a:alpha val="5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 w="16256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Google Shape;131;p26">
            <a:extLst>
              <a:ext uri="{FF2B5EF4-FFF2-40B4-BE49-F238E27FC236}">
                <a16:creationId xmlns:a16="http://schemas.microsoft.com/office/drawing/2014/main" id="{043C888C-DE58-C465-FE7D-B3246A58EFDA}"/>
              </a:ext>
            </a:extLst>
          </p:cNvPr>
          <p:cNvSpPr txBox="1"/>
          <p:nvPr/>
        </p:nvSpPr>
        <p:spPr>
          <a:xfrm>
            <a:off x="277000" y="2543702"/>
            <a:ext cx="11638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a typeface="Poppins"/>
                <a:cs typeface="Poppins"/>
                <a:sym typeface="Poppins"/>
              </a:rPr>
              <a:t>A GLIMPSE AT </a:t>
            </a:r>
            <a:r>
              <a:rPr lang="en-US" sz="3600" b="1" dirty="0">
                <a:ea typeface="Poppins"/>
                <a:cs typeface="Poppins"/>
                <a:sym typeface="Poppins"/>
              </a:rPr>
              <a:t>OUR SELECTED OFFERINGS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6D42D6-AD37-9C53-EEDC-E8E7D28BB7E2}"/>
              </a:ext>
            </a:extLst>
          </p:cNvPr>
          <p:cNvCxnSpPr>
            <a:cxnSpLocks/>
          </p:cNvCxnSpPr>
          <p:nvPr/>
        </p:nvCxnSpPr>
        <p:spPr>
          <a:xfrm rot="5400000">
            <a:off x="6096000" y="362899"/>
            <a:ext cx="0" cy="3600000"/>
          </a:xfrm>
          <a:prstGeom prst="line">
            <a:avLst/>
          </a:prstGeom>
          <a:ln w="38100" cap="rnd">
            <a:gradFill flip="none" rotWithShape="1">
              <a:gsLst>
                <a:gs pos="27000">
                  <a:schemeClr val="accent1"/>
                </a:gs>
                <a:gs pos="100000">
                  <a:srgbClr val="EAEBF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227;p31">
            <a:extLst>
              <a:ext uri="{FF2B5EF4-FFF2-40B4-BE49-F238E27FC236}">
                <a16:creationId xmlns:a16="http://schemas.microsoft.com/office/drawing/2014/main" id="{1B63E8AA-9BCA-5E05-347B-C0B4B7720B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2619" y="350207"/>
            <a:ext cx="1818231" cy="37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787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61FF"/>
      </a:accent1>
      <a:accent2>
        <a:srgbClr val="2239E4"/>
      </a:accent2>
      <a:accent3>
        <a:srgbClr val="000000"/>
      </a:accent3>
      <a:accent4>
        <a:srgbClr val="F9B1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89">
      <a:majorFont>
        <a:latin typeface="Fira Sans ExtraBold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3281</TotalTime>
  <Words>865</Words>
  <Application>Microsoft Office PowerPoint</Application>
  <PresentationFormat>Widescreen</PresentationFormat>
  <Paragraphs>226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Fira Sans ExtraBold</vt:lpstr>
      <vt:lpstr>Roboto</vt:lpstr>
      <vt:lpstr>RUBIK</vt:lpstr>
      <vt:lpstr>Office Theme</vt:lpstr>
      <vt:lpstr>PowerPoint Presentation</vt:lpstr>
      <vt:lpstr>Who We Are?</vt:lpstr>
      <vt:lpstr>We Understand Publisher Challenges</vt:lpstr>
      <vt:lpstr>Our Offerings</vt:lpstr>
      <vt:lpstr>Markets We Represents</vt:lpstr>
      <vt:lpstr>How We Drive Programmatic Monetization?</vt:lpstr>
      <vt:lpstr>How We Drive Brand Solution Revenue?</vt:lpstr>
      <vt:lpstr>Our Ad Formats</vt:lpstr>
      <vt:lpstr>PowerPoint Presentation</vt:lpstr>
      <vt:lpstr>High Share Of Voice Ads - Full Page Interstitials</vt:lpstr>
      <vt:lpstr>High Share Of Voice Ads - Home Page Take Overs (Hpto)</vt:lpstr>
      <vt:lpstr>Microsites</vt:lpstr>
      <vt:lpstr>Social Outreach</vt:lpstr>
      <vt:lpstr>Text Messages &amp; Newsletters </vt:lpstr>
      <vt:lpstr>Our Integration Options</vt:lpstr>
      <vt:lpstr>Proprietary Technology</vt:lpstr>
      <vt:lpstr>Our Console</vt:lpstr>
      <vt:lpstr>Audience Segments</vt:lpstr>
      <vt:lpstr>Publishers Who Trust Us</vt:lpstr>
      <vt:lpstr>We Connect You To Top Brands &amp; Agency</vt:lpstr>
      <vt:lpstr>Select Demand Partners</vt:lpstr>
      <vt:lpstr>Our Proposal</vt:lpstr>
      <vt:lpstr>Why IncrementX?</vt:lpstr>
      <vt:lpstr>Mutual Action Plan</vt:lpstr>
      <vt:lpstr>Global Presence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Rohini Dabholkar</dc:creator>
  <cp:lastModifiedBy>Rohini Dabholkar</cp:lastModifiedBy>
  <cp:revision>145</cp:revision>
  <dcterms:created xsi:type="dcterms:W3CDTF">2023-06-24T06:38:33Z</dcterms:created>
  <dcterms:modified xsi:type="dcterms:W3CDTF">2023-09-26T07:37:21Z</dcterms:modified>
</cp:coreProperties>
</file>